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8" r:id="rId3"/>
  </p:sldMasterIdLst>
  <p:notesMasterIdLst>
    <p:notesMasterId r:id="rId37"/>
  </p:notesMasterIdLst>
  <p:sldIdLst>
    <p:sldId id="256" r:id="rId4"/>
    <p:sldId id="286" r:id="rId5"/>
    <p:sldId id="287" r:id="rId6"/>
    <p:sldId id="288" r:id="rId7"/>
    <p:sldId id="258" r:id="rId8"/>
    <p:sldId id="259" r:id="rId9"/>
    <p:sldId id="260" r:id="rId10"/>
    <p:sldId id="261" r:id="rId11"/>
    <p:sldId id="291" r:id="rId12"/>
    <p:sldId id="290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279" r:id="rId30"/>
    <p:sldId id="280" r:id="rId31"/>
    <p:sldId id="281" r:id="rId32"/>
    <p:sldId id="282" r:id="rId33"/>
    <p:sldId id="283" r:id="rId34"/>
    <p:sldId id="284" r:id="rId35"/>
    <p:sldId id="292" r:id="rId36"/>
  </p:sldIdLst>
  <p:sldSz cx="18288000" cy="10287000"/>
  <p:notesSz cx="6858000" cy="9144000"/>
  <p:embeddedFontLst>
    <p:embeddedFont>
      <p:font typeface="Montserrat" panose="00000500000000000000" pitchFamily="2" charset="0"/>
      <p:regular r:id="rId38"/>
      <p:bold r:id="rId39"/>
      <p:italic r:id="rId40"/>
      <p:boldItalic r:id="rId41"/>
    </p:embeddedFont>
    <p:embeddedFont>
      <p:font typeface="Montserrat Bold" panose="00000800000000000000" pitchFamily="2" charset="0"/>
      <p:regular r:id="rId42"/>
      <p:bold r:id="rId43"/>
    </p:embeddedFont>
    <p:embeddedFont>
      <p:font typeface="Montserrat Heavy" panose="020B0604020202020204" charset="0"/>
      <p:regular r:id="rId44"/>
    </p:embeddedFont>
    <p:embeddedFont>
      <p:font typeface="Open Sans 1" panose="020B0604020202020204" charset="0"/>
      <p:regular r:id="rId45"/>
    </p:embeddedFont>
    <p:embeddedFont>
      <p:font typeface="Open Sans 1 Bold" panose="020B0604020202020204" charset="0"/>
      <p:regular r:id="rId46"/>
    </p:embeddedFont>
    <p:embeddedFont>
      <p:font typeface="Open Sans 2 Bold" panose="020B0604020202020204" charset="0"/>
      <p:regular r:id="rId47"/>
    </p:embeddedFont>
    <p:embeddedFont>
      <p:font typeface="Open Sans Bold" panose="020B0604020202020204" charset="0"/>
      <p:regular r:id="rId48"/>
    </p:embeddedFont>
    <p:embeddedFont>
      <p:font typeface="Open Sans Ultra-Bold" panose="020B0604020202020204" charset="0"/>
      <p:regular r:id="rId49"/>
    </p:embeddedFont>
    <p:embeddedFont>
      <p:font typeface="Oswald Bold" panose="020B0604020202020204" charset="0"/>
      <p:regular r:id="rId50"/>
    </p:embeddedFont>
    <p:embeddedFont>
      <p:font typeface="Poppins" panose="00000500000000000000" pitchFamily="2" charset="0"/>
      <p:regular r:id="rId51"/>
      <p:bold r:id="rId52"/>
      <p:italic r:id="rId53"/>
      <p:boldItalic r:id="rId54"/>
    </p:embeddedFont>
    <p:embeddedFont>
      <p:font typeface="Poppins Bold" panose="00000800000000000000" pitchFamily="2" charset="0"/>
      <p:regular r:id="rId55"/>
      <p:bold r:id="rId56"/>
    </p:embeddedFont>
    <p:embeddedFont>
      <p:font typeface="Poppins Heavy" panose="020B0604020202020204" charset="0"/>
      <p:regular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380" autoAdjust="0"/>
  </p:normalViewPr>
  <p:slideViewPr>
    <p:cSldViewPr>
      <p:cViewPr varScale="1">
        <p:scale>
          <a:sx n="74" d="100"/>
          <a:sy n="74" d="100"/>
        </p:scale>
        <p:origin x="11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aria Gacharná Castro" userId="56a0cea0-8844-463b-b50d-d8896b4b3cc4" providerId="ADAL" clId="{C8EAA971-10C0-4977-949D-AC939C14E5B2}"/>
    <pc:docChg chg="modSld">
      <pc:chgData name="Diana Maria Gacharná Castro" userId="56a0cea0-8844-463b-b50d-d8896b4b3cc4" providerId="ADAL" clId="{C8EAA971-10C0-4977-949D-AC939C14E5B2}" dt="2024-02-07T20:00:57.454" v="1" actId="20577"/>
      <pc:docMkLst>
        <pc:docMk/>
      </pc:docMkLst>
      <pc:sldChg chg="modSp mod">
        <pc:chgData name="Diana Maria Gacharná Castro" userId="56a0cea0-8844-463b-b50d-d8896b4b3cc4" providerId="ADAL" clId="{C8EAA971-10C0-4977-949D-AC939C14E5B2}" dt="2024-02-07T20:00:57.454" v="1" actId="20577"/>
        <pc:sldMkLst>
          <pc:docMk/>
          <pc:sldMk cId="0" sldId="256"/>
        </pc:sldMkLst>
        <pc:spChg chg="mod">
          <ac:chgData name="Diana Maria Gacharná Castro" userId="56a0cea0-8844-463b-b50d-d8896b4b3cc4" providerId="ADAL" clId="{C8EAA971-10C0-4977-949D-AC939C14E5B2}" dt="2024-02-07T20:00:57.454" v="1" actId="20577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21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94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674FB8-2684-FC90-D16F-F22B98A1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85B-CDE7-4D37-A320-B591B244A369}" type="datetimeFigureOut">
              <a:rPr lang="es-419" smtClean="0"/>
              <a:t>7/2/2024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1BB5F82-106F-8F00-16E0-9046AF10C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3A7295-6BF4-4136-66ED-653C3B5F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8372D-649B-423A-8793-BCDF2FD1E88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33054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FCB4BE-1EED-6959-1905-3E53366C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A81DA0-672A-EFD8-FA68-050B07972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788C2-D659-0C61-F148-9A00BF67D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E2985B-CDE7-4D37-A320-B591B244A369}" type="datetimeFigureOut">
              <a:rPr lang="es-419" smtClean="0"/>
              <a:t>7/2/2024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D7E61-61A4-60FC-9F38-A15428DA3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EB1E8-F6F1-B01D-0F95-C9804C313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88372D-649B-423A-8793-BCDF2FD1E88C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3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10" Type="http://schemas.openxmlformats.org/officeDocument/2006/relationships/image" Target="../media/image6.svg"/><Relationship Id="rId4" Type="http://schemas.openxmlformats.org/officeDocument/2006/relationships/image" Target="../media/image11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0.xml"/><Relationship Id="rId18" Type="http://schemas.openxmlformats.org/officeDocument/2006/relationships/slide" Target="slide27.xml"/><Relationship Id="rId26" Type="http://schemas.openxmlformats.org/officeDocument/2006/relationships/slide" Target="slide26.xml"/><Relationship Id="rId3" Type="http://schemas.openxmlformats.org/officeDocument/2006/relationships/image" Target="../media/image11.png"/><Relationship Id="rId21" Type="http://schemas.openxmlformats.org/officeDocument/2006/relationships/slide" Target="slide25.xml"/><Relationship Id="rId7" Type="http://schemas.openxmlformats.org/officeDocument/2006/relationships/slide" Target="slide32.xml"/><Relationship Id="rId12" Type="http://schemas.openxmlformats.org/officeDocument/2006/relationships/slide" Target="slide14.xml"/><Relationship Id="rId17" Type="http://schemas.openxmlformats.org/officeDocument/2006/relationships/slide" Target="slide31.xml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slide" Target="slide29.xml"/><Relationship Id="rId20" Type="http://schemas.openxmlformats.org/officeDocument/2006/relationships/slide" Target="slide12.xml"/><Relationship Id="rId29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15.xml"/><Relationship Id="rId24" Type="http://schemas.openxmlformats.org/officeDocument/2006/relationships/slide" Target="slide30.xml"/><Relationship Id="rId5" Type="http://schemas.openxmlformats.org/officeDocument/2006/relationships/slide" Target="slide28.xml"/><Relationship Id="rId15" Type="http://schemas.openxmlformats.org/officeDocument/2006/relationships/slide" Target="slide21.xml"/><Relationship Id="rId23" Type="http://schemas.openxmlformats.org/officeDocument/2006/relationships/slide" Target="slide17.xml"/><Relationship Id="rId28" Type="http://schemas.openxmlformats.org/officeDocument/2006/relationships/image" Target="../media/image5.png"/><Relationship Id="rId10" Type="http://schemas.openxmlformats.org/officeDocument/2006/relationships/slide" Target="slide16.xml"/><Relationship Id="rId19" Type="http://schemas.openxmlformats.org/officeDocument/2006/relationships/slide" Target="slide23.xml"/><Relationship Id="rId4" Type="http://schemas.openxmlformats.org/officeDocument/2006/relationships/image" Target="../media/image12.svg"/><Relationship Id="rId9" Type="http://schemas.openxmlformats.org/officeDocument/2006/relationships/slide" Target="slide18.xml"/><Relationship Id="rId14" Type="http://schemas.openxmlformats.org/officeDocument/2006/relationships/slide" Target="slide22.xml"/><Relationship Id="rId22" Type="http://schemas.openxmlformats.org/officeDocument/2006/relationships/slide" Target="slide24.xml"/><Relationship Id="rId27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17" Type="http://schemas.openxmlformats.org/officeDocument/2006/relationships/slide" Target="slide9.xml"/><Relationship Id="rId2" Type="http://schemas.openxmlformats.org/officeDocument/2006/relationships/image" Target="../media/image1.png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3.svg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3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slide" Target="slide11.xml"/><Relationship Id="rId4" Type="http://schemas.openxmlformats.org/officeDocument/2006/relationships/image" Target="../media/image3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6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slide" Target="slide2.xml"/><Relationship Id="rId5" Type="http://schemas.openxmlformats.org/officeDocument/2006/relationships/image" Target="../media/image12.sv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5.png"/><Relationship Id="rId2" Type="http://schemas.openxmlformats.org/officeDocument/2006/relationships/image" Target="../media/image21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26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7.png"/><Relationship Id="rId18" Type="http://schemas.openxmlformats.org/officeDocument/2006/relationships/slide" Target="slide2.xml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25.png"/><Relationship Id="rId5" Type="http://schemas.openxmlformats.org/officeDocument/2006/relationships/image" Target="../media/image12.sv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11" Type="http://schemas.openxmlformats.org/officeDocument/2006/relationships/image" Target="../media/image6.svg"/><Relationship Id="rId5" Type="http://schemas.openxmlformats.org/officeDocument/2006/relationships/image" Target="../media/image12.svg"/><Relationship Id="rId10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14760" y="0"/>
            <a:ext cx="15377640" cy="10287000"/>
          </a:xfrm>
          <a:custGeom>
            <a:avLst/>
            <a:gdLst/>
            <a:ahLst/>
            <a:cxnLst/>
            <a:rect l="l" t="t" r="r" b="b"/>
            <a:pathLst>
              <a:path w="15377640" h="11344160">
                <a:moveTo>
                  <a:pt x="0" y="0"/>
                </a:moveTo>
                <a:lnTo>
                  <a:pt x="15377640" y="0"/>
                </a:lnTo>
                <a:lnTo>
                  <a:pt x="15377640" y="11344160"/>
                </a:lnTo>
                <a:lnTo>
                  <a:pt x="0" y="1134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3214177" y="0"/>
            <a:ext cx="5073823" cy="2421697"/>
            <a:chOff x="0" y="0"/>
            <a:chExt cx="85147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1470" cy="406400"/>
            </a:xfrm>
            <a:custGeom>
              <a:avLst/>
              <a:gdLst/>
              <a:ahLst/>
              <a:cxnLst/>
              <a:rect l="l" t="t" r="r" b="b"/>
              <a:pathLst>
                <a:path w="851470" h="406400">
                  <a:moveTo>
                    <a:pt x="64827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48270" y="406400"/>
                  </a:lnTo>
                  <a:lnTo>
                    <a:pt x="851470" y="203200"/>
                  </a:lnTo>
                  <a:lnTo>
                    <a:pt x="648270" y="0"/>
                  </a:ln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3717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09506" y="6286500"/>
            <a:ext cx="13588027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4"/>
              </a:lnSpc>
            </a:pPr>
            <a:r>
              <a:rPr lang="en-US" sz="8481" spc="254" dirty="0">
                <a:solidFill>
                  <a:srgbClr val="F4F7F1"/>
                </a:solidFill>
                <a:latin typeface="Montserrat Heavy"/>
              </a:rPr>
              <a:t>INFORME DE GAS NATURAL VEHICULAR</a:t>
            </a:r>
          </a:p>
          <a:p>
            <a:pPr marL="0" lvl="0" indent="0" algn="l">
              <a:lnSpc>
                <a:spcPts val="9244"/>
              </a:lnSpc>
            </a:pPr>
            <a:r>
              <a:rPr lang="en-US" sz="6400" spc="254" dirty="0">
                <a:solidFill>
                  <a:srgbClr val="F4F7F1"/>
                </a:solidFill>
                <a:latin typeface="Montserrat Heavy"/>
              </a:rPr>
              <a:t>CIERRE 2023</a:t>
            </a:r>
          </a:p>
        </p:txBody>
      </p:sp>
      <p:sp>
        <p:nvSpPr>
          <p:cNvPr id="10" name="Freeform 7"/>
          <p:cNvSpPr/>
          <p:nvPr/>
        </p:nvSpPr>
        <p:spPr>
          <a:xfrm>
            <a:off x="13719320" y="-14656"/>
            <a:ext cx="4744638" cy="2372319"/>
          </a:xfrm>
          <a:custGeom>
            <a:avLst/>
            <a:gdLst/>
            <a:ahLst/>
            <a:cxnLst/>
            <a:rect l="l" t="t" r="r" b="b"/>
            <a:pathLst>
              <a:path w="4744638" h="2372319">
                <a:moveTo>
                  <a:pt x="0" y="0"/>
                </a:moveTo>
                <a:lnTo>
                  <a:pt x="4744638" y="0"/>
                </a:lnTo>
                <a:lnTo>
                  <a:pt x="4744638" y="2372319"/>
                </a:lnTo>
                <a:lnTo>
                  <a:pt x="0" y="2372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66" b="-91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-221199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>
            <a:off x="5752165" y="149964"/>
            <a:ext cx="4097352" cy="702930"/>
            <a:chOff x="0" y="0"/>
            <a:chExt cx="1661036" cy="2849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61036" cy="284963"/>
            </a:xfrm>
            <a:custGeom>
              <a:avLst/>
              <a:gdLst/>
              <a:ahLst/>
              <a:cxnLst/>
              <a:rect l="l" t="t" r="r" b="b"/>
              <a:pathLst>
                <a:path w="1661036" h="284963">
                  <a:moveTo>
                    <a:pt x="0" y="0"/>
                  </a:moveTo>
                  <a:lnTo>
                    <a:pt x="1661036" y="0"/>
                  </a:lnTo>
                  <a:lnTo>
                    <a:pt x="1661036" y="284963"/>
                  </a:lnTo>
                  <a:lnTo>
                    <a:pt x="0" y="284963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661036" cy="313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822339" y="0"/>
            <a:ext cx="3560488" cy="792334"/>
          </a:xfrm>
          <a:custGeom>
            <a:avLst/>
            <a:gdLst/>
            <a:ahLst/>
            <a:cxnLst/>
            <a:rect l="l" t="t" r="r" b="b"/>
            <a:pathLst>
              <a:path w="3560488" h="792334">
                <a:moveTo>
                  <a:pt x="0" y="0"/>
                </a:moveTo>
                <a:lnTo>
                  <a:pt x="3560489" y="0"/>
                </a:lnTo>
                <a:lnTo>
                  <a:pt x="3560489" y="792334"/>
                </a:lnTo>
                <a:lnTo>
                  <a:pt x="0" y="79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TextBox 8"/>
          <p:cNvSpPr txBox="1"/>
          <p:nvPr/>
        </p:nvSpPr>
        <p:spPr>
          <a:xfrm>
            <a:off x="154772" y="124704"/>
            <a:ext cx="10409100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83"/>
              </a:lnSpc>
              <a:spcBef>
                <a:spcPct val="0"/>
              </a:spcBef>
            </a:pPr>
            <a:r>
              <a:rPr lang="en-US" sz="4236" spc="127">
                <a:solidFill>
                  <a:srgbClr val="FFFFFF"/>
                </a:solidFill>
                <a:latin typeface="Montserrat Bold"/>
              </a:rPr>
              <a:t>Consolidado de conversiones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9693" y="9205076"/>
            <a:ext cx="9904654" cy="36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</a:pPr>
            <a:r>
              <a:rPr lang="en-US" sz="2166" dirty="0" err="1">
                <a:solidFill>
                  <a:srgbClr val="F4F7F1"/>
                </a:solidFill>
                <a:latin typeface="Open Sans 2 Bold"/>
              </a:rPr>
              <a:t>Información</a:t>
            </a:r>
            <a:r>
              <a:rPr lang="en-US" sz="2166" dirty="0">
                <a:solidFill>
                  <a:srgbClr val="F4F7F1"/>
                </a:solidFill>
                <a:latin typeface="Open Sans 2 Bold"/>
              </a:rPr>
              <a:t> </a:t>
            </a:r>
            <a:r>
              <a:rPr lang="en-US" sz="2166" dirty="0" err="1">
                <a:solidFill>
                  <a:srgbClr val="F4F7F1"/>
                </a:solidFill>
                <a:latin typeface="Open Sans 2 Bold"/>
              </a:rPr>
              <a:t>obtenida</a:t>
            </a:r>
            <a:r>
              <a:rPr lang="en-US" sz="2166" dirty="0">
                <a:solidFill>
                  <a:srgbClr val="F4F7F1"/>
                </a:solidFill>
                <a:latin typeface="Open Sans 2 Bold"/>
              </a:rPr>
              <a:t> de:  Naturgas con base </a:t>
            </a:r>
            <a:r>
              <a:rPr lang="en-US" sz="2166" dirty="0" err="1">
                <a:solidFill>
                  <a:srgbClr val="F4F7F1"/>
                </a:solidFill>
                <a:latin typeface="Open Sans 2 Bold"/>
              </a:rPr>
              <a:t>en</a:t>
            </a:r>
            <a:r>
              <a:rPr lang="en-US" sz="2166" dirty="0">
                <a:solidFill>
                  <a:srgbClr val="F4F7F1"/>
                </a:solidFill>
                <a:latin typeface="Open Sans 2 Bold"/>
              </a:rPr>
              <a:t> </a:t>
            </a:r>
            <a:r>
              <a:rPr lang="en-US" sz="2166" dirty="0" err="1">
                <a:solidFill>
                  <a:srgbClr val="F4F7F1"/>
                </a:solidFill>
                <a:latin typeface="Open Sans 2 Bold"/>
              </a:rPr>
              <a:t>afiliadas</a:t>
            </a:r>
            <a:r>
              <a:rPr lang="en-US" sz="2166" dirty="0">
                <a:solidFill>
                  <a:srgbClr val="F4F7F1"/>
                </a:solidFill>
                <a:latin typeface="Open Sans 2 Bold"/>
              </a:rPr>
              <a:t> 2023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68711" y="1562158"/>
            <a:ext cx="9830490" cy="7626362"/>
            <a:chOff x="0" y="0"/>
            <a:chExt cx="2589100" cy="20085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89100" cy="2008589"/>
            </a:xfrm>
            <a:custGeom>
              <a:avLst/>
              <a:gdLst/>
              <a:ahLst/>
              <a:cxnLst/>
              <a:rect l="l" t="t" r="r" b="b"/>
              <a:pathLst>
                <a:path w="2589100" h="2008589">
                  <a:moveTo>
                    <a:pt x="40165" y="0"/>
                  </a:moveTo>
                  <a:lnTo>
                    <a:pt x="2548936" y="0"/>
                  </a:lnTo>
                  <a:cubicBezTo>
                    <a:pt x="2571118" y="0"/>
                    <a:pt x="2589100" y="17982"/>
                    <a:pt x="2589100" y="40165"/>
                  </a:cubicBezTo>
                  <a:lnTo>
                    <a:pt x="2589100" y="1968424"/>
                  </a:lnTo>
                  <a:cubicBezTo>
                    <a:pt x="2589100" y="1979077"/>
                    <a:pt x="2584869" y="1989293"/>
                    <a:pt x="2577336" y="1996825"/>
                  </a:cubicBezTo>
                  <a:cubicBezTo>
                    <a:pt x="2569804" y="2004358"/>
                    <a:pt x="2559588" y="2008589"/>
                    <a:pt x="2548936" y="2008589"/>
                  </a:cubicBezTo>
                  <a:lnTo>
                    <a:pt x="40165" y="2008589"/>
                  </a:lnTo>
                  <a:cubicBezTo>
                    <a:pt x="29512" y="2008589"/>
                    <a:pt x="19296" y="2004358"/>
                    <a:pt x="11764" y="1996825"/>
                  </a:cubicBezTo>
                  <a:cubicBezTo>
                    <a:pt x="4232" y="1989293"/>
                    <a:pt x="0" y="1979077"/>
                    <a:pt x="0" y="1968424"/>
                  </a:cubicBezTo>
                  <a:lnTo>
                    <a:pt x="0" y="40165"/>
                  </a:lnTo>
                  <a:cubicBezTo>
                    <a:pt x="0" y="17982"/>
                    <a:pt x="17982" y="0"/>
                    <a:pt x="4016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589100" cy="199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46" y="-1078467"/>
            <a:ext cx="11176741" cy="1117674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32025" y="7756550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 2 Bold"/>
              </a:rPr>
              <a:t>15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25500" y="7222211"/>
            <a:ext cx="3126665" cy="11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7595">
                <a:solidFill>
                  <a:srgbClr val="000000"/>
                </a:solidFill>
                <a:latin typeface="Oswald Bold"/>
              </a:rPr>
              <a:t>23.351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61541" y="7239716"/>
            <a:ext cx="3126665" cy="11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7595">
                <a:solidFill>
                  <a:srgbClr val="000000"/>
                </a:solidFill>
                <a:latin typeface="Oswald Bold"/>
              </a:rPr>
              <a:t>14.372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1256477" y="2050447"/>
            <a:ext cx="6797622" cy="5133664"/>
            <a:chOff x="0" y="0"/>
            <a:chExt cx="1790320" cy="13520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90320" cy="1352076"/>
            </a:xfrm>
            <a:custGeom>
              <a:avLst/>
              <a:gdLst/>
              <a:ahLst/>
              <a:cxnLst/>
              <a:rect l="l" t="t" r="r" b="b"/>
              <a:pathLst>
                <a:path w="1790320" h="1352076">
                  <a:moveTo>
                    <a:pt x="58085" y="0"/>
                  </a:moveTo>
                  <a:lnTo>
                    <a:pt x="1732236" y="0"/>
                  </a:lnTo>
                  <a:cubicBezTo>
                    <a:pt x="1764315" y="0"/>
                    <a:pt x="1790320" y="26005"/>
                    <a:pt x="1790320" y="58085"/>
                  </a:cubicBezTo>
                  <a:lnTo>
                    <a:pt x="1790320" y="1293991"/>
                  </a:lnTo>
                  <a:cubicBezTo>
                    <a:pt x="1790320" y="1309396"/>
                    <a:pt x="1784201" y="1324170"/>
                    <a:pt x="1773308" y="1335063"/>
                  </a:cubicBezTo>
                  <a:cubicBezTo>
                    <a:pt x="1762415" y="1345956"/>
                    <a:pt x="1747640" y="1352076"/>
                    <a:pt x="1732236" y="1352076"/>
                  </a:cubicBezTo>
                  <a:lnTo>
                    <a:pt x="58085" y="1352076"/>
                  </a:lnTo>
                  <a:cubicBezTo>
                    <a:pt x="42680" y="1352076"/>
                    <a:pt x="27906" y="1345956"/>
                    <a:pt x="17013" y="1335063"/>
                  </a:cubicBezTo>
                  <a:cubicBezTo>
                    <a:pt x="6120" y="1324170"/>
                    <a:pt x="0" y="1309396"/>
                    <a:pt x="0" y="1293991"/>
                  </a:cubicBezTo>
                  <a:lnTo>
                    <a:pt x="0" y="58085"/>
                  </a:lnTo>
                  <a:cubicBezTo>
                    <a:pt x="0" y="42680"/>
                    <a:pt x="6120" y="27906"/>
                    <a:pt x="17013" y="17013"/>
                  </a:cubicBezTo>
                  <a:cubicBezTo>
                    <a:pt x="27906" y="6120"/>
                    <a:pt x="42680" y="0"/>
                    <a:pt x="5808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1790320" cy="13425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217335" y="2321959"/>
            <a:ext cx="5041965" cy="2821541"/>
            <a:chOff x="0" y="0"/>
            <a:chExt cx="944989" cy="5288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4989" cy="528827"/>
            </a:xfrm>
            <a:custGeom>
              <a:avLst/>
              <a:gdLst/>
              <a:ahLst/>
              <a:cxnLst/>
              <a:rect l="l" t="t" r="r" b="b"/>
              <a:pathLst>
                <a:path w="944989" h="528827">
                  <a:moveTo>
                    <a:pt x="472494" y="0"/>
                  </a:moveTo>
                  <a:cubicBezTo>
                    <a:pt x="211543" y="0"/>
                    <a:pt x="0" y="118382"/>
                    <a:pt x="0" y="264413"/>
                  </a:cubicBezTo>
                  <a:cubicBezTo>
                    <a:pt x="0" y="410445"/>
                    <a:pt x="211543" y="528827"/>
                    <a:pt x="472494" y="528827"/>
                  </a:cubicBezTo>
                  <a:cubicBezTo>
                    <a:pt x="733446" y="528827"/>
                    <a:pt x="944989" y="410445"/>
                    <a:pt x="944989" y="264413"/>
                  </a:cubicBezTo>
                  <a:cubicBezTo>
                    <a:pt x="944989" y="118382"/>
                    <a:pt x="733446" y="0"/>
                    <a:pt x="47249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29621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8593" y="59102"/>
              <a:ext cx="767803" cy="420147"/>
            </a:xfrm>
            <a:prstGeom prst="rect">
              <a:avLst/>
            </a:prstGeom>
          </p:spPr>
          <p:txBody>
            <a:bodyPr lIns="151364" tIns="151364" rIns="151364" bIns="151364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785654" y="3045827"/>
            <a:ext cx="3905328" cy="123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4"/>
              </a:lnSpc>
            </a:pPr>
            <a:r>
              <a:rPr lang="en-US" sz="6896">
                <a:solidFill>
                  <a:srgbClr val="000000"/>
                </a:solidFill>
                <a:latin typeface="Poppins Heavy"/>
              </a:rPr>
              <a:t>660.408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30573" y="8336940"/>
            <a:ext cx="2716520" cy="5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598">
                <a:solidFill>
                  <a:srgbClr val="000000"/>
                </a:solidFill>
                <a:latin typeface="Poppins"/>
              </a:rPr>
              <a:t>Total anual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66613" y="8354445"/>
            <a:ext cx="2716520" cy="5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598">
                <a:solidFill>
                  <a:srgbClr val="000000"/>
                </a:solidFill>
                <a:latin typeface="Poppins"/>
              </a:rPr>
              <a:t>Total anual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265832" y="5181600"/>
            <a:ext cx="5113015" cy="111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7595">
                <a:solidFill>
                  <a:srgbClr val="000000"/>
                </a:solidFill>
                <a:latin typeface="Oswald Bold"/>
              </a:rPr>
              <a:t>Consolidado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24729" y="6312885"/>
            <a:ext cx="3795220" cy="513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598" dirty="0">
                <a:solidFill>
                  <a:srgbClr val="000000"/>
                </a:solidFill>
                <a:latin typeface="Poppins"/>
              </a:rPr>
              <a:t>De 2002 a 2023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232025" y="4090765"/>
            <a:ext cx="1962015" cy="908765"/>
            <a:chOff x="0" y="0"/>
            <a:chExt cx="795386" cy="3684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95386" cy="368407"/>
            </a:xfrm>
            <a:custGeom>
              <a:avLst/>
              <a:gdLst/>
              <a:ahLst/>
              <a:cxnLst/>
              <a:rect l="l" t="t" r="r" b="b"/>
              <a:pathLst>
                <a:path w="795386" h="368407">
                  <a:moveTo>
                    <a:pt x="0" y="0"/>
                  </a:moveTo>
                  <a:lnTo>
                    <a:pt x="795386" y="0"/>
                  </a:lnTo>
                  <a:lnTo>
                    <a:pt x="795386" y="368407"/>
                  </a:lnTo>
                  <a:lnTo>
                    <a:pt x="0" y="3684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795386" cy="396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562993" y="4090765"/>
            <a:ext cx="2520140" cy="908765"/>
            <a:chOff x="0" y="0"/>
            <a:chExt cx="1021646" cy="36840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21646" cy="368407"/>
            </a:xfrm>
            <a:custGeom>
              <a:avLst/>
              <a:gdLst/>
              <a:ahLst/>
              <a:cxnLst/>
              <a:rect l="l" t="t" r="r" b="b"/>
              <a:pathLst>
                <a:path w="1021646" h="368407">
                  <a:moveTo>
                    <a:pt x="0" y="0"/>
                  </a:moveTo>
                  <a:lnTo>
                    <a:pt x="1021646" y="0"/>
                  </a:lnTo>
                  <a:lnTo>
                    <a:pt x="1021646" y="368407"/>
                  </a:lnTo>
                  <a:lnTo>
                    <a:pt x="0" y="3684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1021646" cy="396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036584" y="4119340"/>
            <a:ext cx="2392809" cy="85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6"/>
              </a:lnSpc>
            </a:pPr>
            <a:r>
              <a:rPr lang="en-US" sz="5812">
                <a:solidFill>
                  <a:srgbClr val="FFFFFF"/>
                </a:solidFill>
                <a:latin typeface="Oswald Bold"/>
              </a:rPr>
              <a:t>2023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607608" y="4132597"/>
            <a:ext cx="2392809" cy="85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26"/>
              </a:lnSpc>
            </a:pPr>
            <a:r>
              <a:rPr lang="en-US" sz="5812">
                <a:solidFill>
                  <a:srgbClr val="FFFFFF"/>
                </a:solidFill>
                <a:latin typeface="Oswald Bold"/>
              </a:rPr>
              <a:t>2022</a:t>
            </a:r>
          </a:p>
        </p:txBody>
      </p:sp>
      <p:sp>
        <p:nvSpPr>
          <p:cNvPr id="37" name="Freeform 8">
            <a:hlinkClick r:id="rId8" action="ppaction://hlinksldjump"/>
            <a:extLst>
              <a:ext uri="{FF2B5EF4-FFF2-40B4-BE49-F238E27FC236}">
                <a16:creationId xmlns:a16="http://schemas.microsoft.com/office/drawing/2014/main" id="{730FDD50-8EDE-8662-6320-815DD412E2A5}"/>
              </a:ext>
            </a:extLst>
          </p:cNvPr>
          <p:cNvSpPr/>
          <p:nvPr/>
        </p:nvSpPr>
        <p:spPr>
          <a:xfrm>
            <a:off x="16020458" y="9234559"/>
            <a:ext cx="2218318" cy="940012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435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11">
            <a:extLst>
              <a:ext uri="{FF2B5EF4-FFF2-40B4-BE49-F238E27FC236}">
                <a16:creationId xmlns:a16="http://schemas.microsoft.com/office/drawing/2014/main" id="{964B1F03-33F3-1C38-E8A5-7C6F2897DB36}"/>
              </a:ext>
            </a:extLst>
          </p:cNvPr>
          <p:cNvGrpSpPr/>
          <p:nvPr/>
        </p:nvGrpSpPr>
        <p:grpSpPr>
          <a:xfrm>
            <a:off x="1524179" y="6476540"/>
            <a:ext cx="7593207" cy="3460430"/>
            <a:chOff x="0" y="0"/>
            <a:chExt cx="2604320" cy="749762"/>
          </a:xfrm>
        </p:grpSpPr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2F5C5360-66F1-3491-A034-37BF59BB394C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58" name="TextBox 13">
              <a:extLst>
                <a:ext uri="{FF2B5EF4-FFF2-40B4-BE49-F238E27FC236}">
                  <a16:creationId xmlns:a16="http://schemas.microsoft.com/office/drawing/2014/main" id="{72E1DED8-87BF-EC6F-77D9-34E2303DA008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>
            <a:spLocks/>
          </p:cNvSpPr>
          <p:nvPr/>
        </p:nvSpPr>
        <p:spPr>
          <a:xfrm>
            <a:off x="0" y="-60244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9" name="Forma libre: forma 8">
            <a:hlinkClick r:id="rId5" action="ppaction://hlinksldjump"/>
            <a:extLst>
              <a:ext uri="{FF2B5EF4-FFF2-40B4-BE49-F238E27FC236}">
                <a16:creationId xmlns:a16="http://schemas.microsoft.com/office/drawing/2014/main" id="{8E497814-4397-9703-7B43-434BCA3B1ACF}"/>
              </a:ext>
            </a:extLst>
          </p:cNvPr>
          <p:cNvSpPr/>
          <p:nvPr/>
        </p:nvSpPr>
        <p:spPr>
          <a:xfrm>
            <a:off x="11476094" y="4429490"/>
            <a:ext cx="1075458" cy="1136816"/>
          </a:xfrm>
          <a:custGeom>
            <a:avLst/>
            <a:gdLst>
              <a:gd name="connsiteX0" fmla="*/ 105688 w 716972"/>
              <a:gd name="connsiteY0" fmla="*/ 382482 h 757877"/>
              <a:gd name="connsiteX1" fmla="*/ 103337 w 716972"/>
              <a:gd name="connsiteY1" fmla="*/ 381209 h 757877"/>
              <a:gd name="connsiteX2" fmla="*/ 105243 w 716972"/>
              <a:gd name="connsiteY2" fmla="*/ 374535 h 757877"/>
              <a:gd name="connsiteX3" fmla="*/ 111537 w 716972"/>
              <a:gd name="connsiteY3" fmla="*/ 371801 h 757877"/>
              <a:gd name="connsiteX4" fmla="*/ 116745 w 716972"/>
              <a:gd name="connsiteY4" fmla="*/ 374853 h 757877"/>
              <a:gd name="connsiteX5" fmla="*/ 111916 w 716972"/>
              <a:gd name="connsiteY5" fmla="*/ 375613 h 757877"/>
              <a:gd name="connsiteX6" fmla="*/ 417036 w 716972"/>
              <a:gd name="connsiteY6" fmla="*/ 306545 h 757877"/>
              <a:gd name="connsiteX7" fmla="*/ 426299 w 716972"/>
              <a:gd name="connsiteY7" fmla="*/ 316861 h 757877"/>
              <a:gd name="connsiteX8" fmla="*/ 426089 w 716972"/>
              <a:gd name="connsiteY8" fmla="*/ 330016 h 757877"/>
              <a:gd name="connsiteX9" fmla="*/ 418931 w 716972"/>
              <a:gd name="connsiteY9" fmla="*/ 336020 h 757877"/>
              <a:gd name="connsiteX10" fmla="*/ 402723 w 716972"/>
              <a:gd name="connsiteY10" fmla="*/ 339807 h 757877"/>
              <a:gd name="connsiteX11" fmla="*/ 382301 w 716972"/>
              <a:gd name="connsiteY11" fmla="*/ 356439 h 757877"/>
              <a:gd name="connsiteX12" fmla="*/ 380619 w 716972"/>
              <a:gd name="connsiteY12" fmla="*/ 363702 h 757877"/>
              <a:gd name="connsiteX13" fmla="*/ 358410 w 716972"/>
              <a:gd name="connsiteY13" fmla="*/ 376224 h 757877"/>
              <a:gd name="connsiteX14" fmla="*/ 338936 w 716972"/>
              <a:gd name="connsiteY14" fmla="*/ 374962 h 757877"/>
              <a:gd name="connsiteX15" fmla="*/ 319042 w 716972"/>
              <a:gd name="connsiteY15" fmla="*/ 391593 h 757877"/>
              <a:gd name="connsiteX16" fmla="*/ 297043 w 716972"/>
              <a:gd name="connsiteY16" fmla="*/ 391488 h 757877"/>
              <a:gd name="connsiteX17" fmla="*/ 286307 w 716972"/>
              <a:gd name="connsiteY17" fmla="*/ 388121 h 757877"/>
              <a:gd name="connsiteX18" fmla="*/ 262098 w 716972"/>
              <a:gd name="connsiteY18" fmla="*/ 359911 h 757877"/>
              <a:gd name="connsiteX19" fmla="*/ 256517 w 716972"/>
              <a:gd name="connsiteY19" fmla="*/ 363069 h 757877"/>
              <a:gd name="connsiteX20" fmla="*/ 250834 w 716972"/>
              <a:gd name="connsiteY20" fmla="*/ 357701 h 757877"/>
              <a:gd name="connsiteX21" fmla="*/ 243152 w 716972"/>
              <a:gd name="connsiteY21" fmla="*/ 357701 h 757877"/>
              <a:gd name="connsiteX22" fmla="*/ 224835 w 716972"/>
              <a:gd name="connsiteY22" fmla="*/ 339073 h 757877"/>
              <a:gd name="connsiteX23" fmla="*/ 219991 w 716972"/>
              <a:gd name="connsiteY23" fmla="*/ 340231 h 757877"/>
              <a:gd name="connsiteX24" fmla="*/ 216627 w 716972"/>
              <a:gd name="connsiteY24" fmla="*/ 343595 h 757877"/>
              <a:gd name="connsiteX25" fmla="*/ 204521 w 716972"/>
              <a:gd name="connsiteY25" fmla="*/ 345490 h 757877"/>
              <a:gd name="connsiteX26" fmla="*/ 199153 w 716972"/>
              <a:gd name="connsiteY26" fmla="*/ 351277 h 757877"/>
              <a:gd name="connsiteX27" fmla="*/ 191152 w 716972"/>
              <a:gd name="connsiteY27" fmla="*/ 351277 h 757877"/>
              <a:gd name="connsiteX28" fmla="*/ 166310 w 716972"/>
              <a:gd name="connsiteY28" fmla="*/ 331911 h 757877"/>
              <a:gd name="connsiteX29" fmla="*/ 165681 w 716972"/>
              <a:gd name="connsiteY29" fmla="*/ 322966 h 757877"/>
              <a:gd name="connsiteX30" fmla="*/ 155784 w 716972"/>
              <a:gd name="connsiteY30" fmla="*/ 324439 h 757877"/>
              <a:gd name="connsiteX31" fmla="*/ 151892 w 716972"/>
              <a:gd name="connsiteY31" fmla="*/ 327386 h 757877"/>
              <a:gd name="connsiteX32" fmla="*/ 147469 w 716972"/>
              <a:gd name="connsiteY32" fmla="*/ 321491 h 757877"/>
              <a:gd name="connsiteX33" fmla="*/ 133156 w 716972"/>
              <a:gd name="connsiteY33" fmla="*/ 321281 h 757877"/>
              <a:gd name="connsiteX34" fmla="*/ 125683 w 716972"/>
              <a:gd name="connsiteY34" fmla="*/ 328649 h 757877"/>
              <a:gd name="connsiteX35" fmla="*/ 117577 w 716972"/>
              <a:gd name="connsiteY35" fmla="*/ 328124 h 757877"/>
              <a:gd name="connsiteX36" fmla="*/ 117262 w 716972"/>
              <a:gd name="connsiteY36" fmla="*/ 322757 h 757877"/>
              <a:gd name="connsiteX37" fmla="*/ 109786 w 716972"/>
              <a:gd name="connsiteY37" fmla="*/ 318018 h 757877"/>
              <a:gd name="connsiteX38" fmla="*/ 109576 w 716972"/>
              <a:gd name="connsiteY38" fmla="*/ 299495 h 757877"/>
              <a:gd name="connsiteX39" fmla="*/ 103894 w 716972"/>
              <a:gd name="connsiteY39" fmla="*/ 299495 h 757877"/>
              <a:gd name="connsiteX40" fmla="*/ 94630 w 716972"/>
              <a:gd name="connsiteY40" fmla="*/ 314336 h 757877"/>
              <a:gd name="connsiteX41" fmla="*/ 94316 w 716972"/>
              <a:gd name="connsiteY41" fmla="*/ 324019 h 757877"/>
              <a:gd name="connsiteX42" fmla="*/ 86210 w 716972"/>
              <a:gd name="connsiteY42" fmla="*/ 327915 h 757877"/>
              <a:gd name="connsiteX43" fmla="*/ 83685 w 716972"/>
              <a:gd name="connsiteY43" fmla="*/ 321281 h 757877"/>
              <a:gd name="connsiteX44" fmla="*/ 77789 w 716972"/>
              <a:gd name="connsiteY44" fmla="*/ 319809 h 757877"/>
              <a:gd name="connsiteX45" fmla="*/ 73789 w 716972"/>
              <a:gd name="connsiteY45" fmla="*/ 313178 h 757877"/>
              <a:gd name="connsiteX46" fmla="*/ 64211 w 716972"/>
              <a:gd name="connsiteY46" fmla="*/ 315284 h 757877"/>
              <a:gd name="connsiteX47" fmla="*/ 62210 w 716972"/>
              <a:gd name="connsiteY47" fmla="*/ 324757 h 757877"/>
              <a:gd name="connsiteX48" fmla="*/ 54423 w 716972"/>
              <a:gd name="connsiteY48" fmla="*/ 335492 h 757877"/>
              <a:gd name="connsiteX49" fmla="*/ 47369 w 716972"/>
              <a:gd name="connsiteY49" fmla="*/ 335597 h 757877"/>
              <a:gd name="connsiteX50" fmla="*/ 44631 w 716972"/>
              <a:gd name="connsiteY50" fmla="*/ 341070 h 757877"/>
              <a:gd name="connsiteX51" fmla="*/ 46107 w 716972"/>
              <a:gd name="connsiteY51" fmla="*/ 348333 h 757877"/>
              <a:gd name="connsiteX52" fmla="*/ 39582 w 716972"/>
              <a:gd name="connsiteY52" fmla="*/ 354648 h 757877"/>
              <a:gd name="connsiteX53" fmla="*/ 39582 w 716972"/>
              <a:gd name="connsiteY53" fmla="*/ 357072 h 757877"/>
              <a:gd name="connsiteX54" fmla="*/ 42946 w 716972"/>
              <a:gd name="connsiteY54" fmla="*/ 356649 h 757877"/>
              <a:gd name="connsiteX55" fmla="*/ 48527 w 716972"/>
              <a:gd name="connsiteY55" fmla="*/ 360649 h 757877"/>
              <a:gd name="connsiteX56" fmla="*/ 48635 w 716972"/>
              <a:gd name="connsiteY56" fmla="*/ 364331 h 757877"/>
              <a:gd name="connsiteX57" fmla="*/ 62420 w 716972"/>
              <a:gd name="connsiteY57" fmla="*/ 363069 h 757877"/>
              <a:gd name="connsiteX58" fmla="*/ 64106 w 716972"/>
              <a:gd name="connsiteY58" fmla="*/ 360862 h 757877"/>
              <a:gd name="connsiteX59" fmla="*/ 73684 w 716972"/>
              <a:gd name="connsiteY59" fmla="*/ 355806 h 757877"/>
              <a:gd name="connsiteX60" fmla="*/ 66630 w 716972"/>
              <a:gd name="connsiteY60" fmla="*/ 363912 h 757877"/>
              <a:gd name="connsiteX61" fmla="*/ 58105 w 716972"/>
              <a:gd name="connsiteY61" fmla="*/ 365178 h 757877"/>
              <a:gd name="connsiteX62" fmla="*/ 57790 w 716972"/>
              <a:gd name="connsiteY62" fmla="*/ 371594 h 757877"/>
              <a:gd name="connsiteX63" fmla="*/ 55895 w 716972"/>
              <a:gd name="connsiteY63" fmla="*/ 371594 h 757877"/>
              <a:gd name="connsiteX64" fmla="*/ 54737 w 716972"/>
              <a:gd name="connsiteY64" fmla="*/ 367703 h 757877"/>
              <a:gd name="connsiteX65" fmla="*/ 41369 w 716972"/>
              <a:gd name="connsiteY65" fmla="*/ 367279 h 757877"/>
              <a:gd name="connsiteX66" fmla="*/ 39687 w 716972"/>
              <a:gd name="connsiteY66" fmla="*/ 363174 h 757877"/>
              <a:gd name="connsiteX67" fmla="*/ 37053 w 716972"/>
              <a:gd name="connsiteY67" fmla="*/ 363174 h 757877"/>
              <a:gd name="connsiteX68" fmla="*/ 37053 w 716972"/>
              <a:gd name="connsiteY68" fmla="*/ 370542 h 757877"/>
              <a:gd name="connsiteX69" fmla="*/ 44421 w 716972"/>
              <a:gd name="connsiteY69" fmla="*/ 374857 h 757877"/>
              <a:gd name="connsiteX70" fmla="*/ 44845 w 716972"/>
              <a:gd name="connsiteY70" fmla="*/ 381173 h 757877"/>
              <a:gd name="connsiteX71" fmla="*/ 54842 w 716972"/>
              <a:gd name="connsiteY71" fmla="*/ 385911 h 757877"/>
              <a:gd name="connsiteX72" fmla="*/ 55262 w 716972"/>
              <a:gd name="connsiteY72" fmla="*/ 393279 h 757877"/>
              <a:gd name="connsiteX73" fmla="*/ 62525 w 716972"/>
              <a:gd name="connsiteY73" fmla="*/ 391174 h 757877"/>
              <a:gd name="connsiteX74" fmla="*/ 62420 w 716972"/>
              <a:gd name="connsiteY74" fmla="*/ 384544 h 757877"/>
              <a:gd name="connsiteX75" fmla="*/ 65892 w 716972"/>
              <a:gd name="connsiteY75" fmla="*/ 392541 h 757877"/>
              <a:gd name="connsiteX76" fmla="*/ 67158 w 716972"/>
              <a:gd name="connsiteY76" fmla="*/ 406015 h 757877"/>
              <a:gd name="connsiteX77" fmla="*/ 70421 w 716972"/>
              <a:gd name="connsiteY77" fmla="*/ 406648 h 757877"/>
              <a:gd name="connsiteX78" fmla="*/ 70421 w 716972"/>
              <a:gd name="connsiteY78" fmla="*/ 410120 h 757877"/>
              <a:gd name="connsiteX79" fmla="*/ 76632 w 716972"/>
              <a:gd name="connsiteY79" fmla="*/ 410120 h 757877"/>
              <a:gd name="connsiteX80" fmla="*/ 77579 w 716972"/>
              <a:gd name="connsiteY80" fmla="*/ 404015 h 757877"/>
              <a:gd name="connsiteX81" fmla="*/ 88210 w 716972"/>
              <a:gd name="connsiteY81" fmla="*/ 392751 h 757877"/>
              <a:gd name="connsiteX82" fmla="*/ 91577 w 716972"/>
              <a:gd name="connsiteY82" fmla="*/ 364331 h 757877"/>
              <a:gd name="connsiteX83" fmla="*/ 99893 w 716972"/>
              <a:gd name="connsiteY83" fmla="*/ 362125 h 757877"/>
              <a:gd name="connsiteX84" fmla="*/ 99785 w 716972"/>
              <a:gd name="connsiteY84" fmla="*/ 358334 h 757877"/>
              <a:gd name="connsiteX85" fmla="*/ 95683 w 716972"/>
              <a:gd name="connsiteY85" fmla="*/ 356334 h 757877"/>
              <a:gd name="connsiteX86" fmla="*/ 103999 w 716972"/>
              <a:gd name="connsiteY86" fmla="*/ 356334 h 757877"/>
              <a:gd name="connsiteX87" fmla="*/ 107579 w 716972"/>
              <a:gd name="connsiteY87" fmla="*/ 352543 h 757877"/>
              <a:gd name="connsiteX88" fmla="*/ 113786 w 716972"/>
              <a:gd name="connsiteY88" fmla="*/ 352019 h 757877"/>
              <a:gd name="connsiteX89" fmla="*/ 114629 w 716972"/>
              <a:gd name="connsiteY89" fmla="*/ 346647 h 757877"/>
              <a:gd name="connsiteX90" fmla="*/ 110524 w 716972"/>
              <a:gd name="connsiteY90" fmla="*/ 346647 h 757877"/>
              <a:gd name="connsiteX91" fmla="*/ 112947 w 716972"/>
              <a:gd name="connsiteY91" fmla="*/ 341913 h 757877"/>
              <a:gd name="connsiteX92" fmla="*/ 105471 w 716972"/>
              <a:gd name="connsiteY92" fmla="*/ 341913 h 757877"/>
              <a:gd name="connsiteX93" fmla="*/ 111258 w 716972"/>
              <a:gd name="connsiteY93" fmla="*/ 339070 h 757877"/>
              <a:gd name="connsiteX94" fmla="*/ 117472 w 716972"/>
              <a:gd name="connsiteY94" fmla="*/ 341598 h 757877"/>
              <a:gd name="connsiteX95" fmla="*/ 117682 w 716972"/>
              <a:gd name="connsiteY95" fmla="*/ 346966 h 757877"/>
              <a:gd name="connsiteX96" fmla="*/ 119997 w 716972"/>
              <a:gd name="connsiteY96" fmla="*/ 348232 h 757877"/>
              <a:gd name="connsiteX97" fmla="*/ 120105 w 716972"/>
              <a:gd name="connsiteY97" fmla="*/ 356334 h 757877"/>
              <a:gd name="connsiteX98" fmla="*/ 124840 w 716972"/>
              <a:gd name="connsiteY98" fmla="*/ 360544 h 757877"/>
              <a:gd name="connsiteX99" fmla="*/ 125155 w 716972"/>
              <a:gd name="connsiteY99" fmla="*/ 356016 h 757877"/>
              <a:gd name="connsiteX100" fmla="*/ 131365 w 716972"/>
              <a:gd name="connsiteY100" fmla="*/ 355806 h 757877"/>
              <a:gd name="connsiteX101" fmla="*/ 132418 w 716972"/>
              <a:gd name="connsiteY101" fmla="*/ 360016 h 757877"/>
              <a:gd name="connsiteX102" fmla="*/ 148626 w 716972"/>
              <a:gd name="connsiteY102" fmla="*/ 360125 h 757877"/>
              <a:gd name="connsiteX103" fmla="*/ 144524 w 716972"/>
              <a:gd name="connsiteY103" fmla="*/ 363174 h 757877"/>
              <a:gd name="connsiteX104" fmla="*/ 135681 w 716972"/>
              <a:gd name="connsiteY104" fmla="*/ 363597 h 757877"/>
              <a:gd name="connsiteX105" fmla="*/ 135890 w 716972"/>
              <a:gd name="connsiteY105" fmla="*/ 369384 h 757877"/>
              <a:gd name="connsiteX106" fmla="*/ 139262 w 716972"/>
              <a:gd name="connsiteY106" fmla="*/ 369808 h 757877"/>
              <a:gd name="connsiteX107" fmla="*/ 131998 w 716972"/>
              <a:gd name="connsiteY107" fmla="*/ 374857 h 757877"/>
              <a:gd name="connsiteX108" fmla="*/ 131890 w 716972"/>
              <a:gd name="connsiteY108" fmla="*/ 381386 h 757877"/>
              <a:gd name="connsiteX109" fmla="*/ 128732 w 716972"/>
              <a:gd name="connsiteY109" fmla="*/ 381491 h 757877"/>
              <a:gd name="connsiteX110" fmla="*/ 127365 w 716972"/>
              <a:gd name="connsiteY110" fmla="*/ 384963 h 757877"/>
              <a:gd name="connsiteX111" fmla="*/ 120420 w 716972"/>
              <a:gd name="connsiteY111" fmla="*/ 385911 h 757877"/>
              <a:gd name="connsiteX112" fmla="*/ 125260 w 716972"/>
              <a:gd name="connsiteY112" fmla="*/ 386226 h 757877"/>
              <a:gd name="connsiteX113" fmla="*/ 125683 w 716972"/>
              <a:gd name="connsiteY113" fmla="*/ 389173 h 757877"/>
              <a:gd name="connsiteX114" fmla="*/ 131051 w 716972"/>
              <a:gd name="connsiteY114" fmla="*/ 389065 h 757877"/>
              <a:gd name="connsiteX115" fmla="*/ 132418 w 716972"/>
              <a:gd name="connsiteY115" fmla="*/ 392226 h 757877"/>
              <a:gd name="connsiteX116" fmla="*/ 136104 w 716972"/>
              <a:gd name="connsiteY116" fmla="*/ 392436 h 757877"/>
              <a:gd name="connsiteX117" fmla="*/ 136209 w 716972"/>
              <a:gd name="connsiteY117" fmla="*/ 395171 h 757877"/>
              <a:gd name="connsiteX118" fmla="*/ 132838 w 716972"/>
              <a:gd name="connsiteY118" fmla="*/ 396437 h 757877"/>
              <a:gd name="connsiteX119" fmla="*/ 132733 w 716972"/>
              <a:gd name="connsiteY119" fmla="*/ 404434 h 757877"/>
              <a:gd name="connsiteX120" fmla="*/ 128946 w 716972"/>
              <a:gd name="connsiteY120" fmla="*/ 391803 h 757877"/>
              <a:gd name="connsiteX121" fmla="*/ 125683 w 716972"/>
              <a:gd name="connsiteY121" fmla="*/ 391803 h 757877"/>
              <a:gd name="connsiteX122" fmla="*/ 124207 w 716972"/>
              <a:gd name="connsiteY122" fmla="*/ 395066 h 757877"/>
              <a:gd name="connsiteX123" fmla="*/ 121154 w 716972"/>
              <a:gd name="connsiteY123" fmla="*/ 395380 h 757877"/>
              <a:gd name="connsiteX124" fmla="*/ 119577 w 716972"/>
              <a:gd name="connsiteY124" fmla="*/ 398748 h 757877"/>
              <a:gd name="connsiteX125" fmla="*/ 113577 w 716972"/>
              <a:gd name="connsiteY125" fmla="*/ 398856 h 757877"/>
              <a:gd name="connsiteX126" fmla="*/ 109894 w 716972"/>
              <a:gd name="connsiteY126" fmla="*/ 404116 h 757877"/>
              <a:gd name="connsiteX127" fmla="*/ 109999 w 716972"/>
              <a:gd name="connsiteY127" fmla="*/ 399276 h 757877"/>
              <a:gd name="connsiteX128" fmla="*/ 103789 w 716972"/>
              <a:gd name="connsiteY128" fmla="*/ 399381 h 757877"/>
              <a:gd name="connsiteX129" fmla="*/ 111576 w 716972"/>
              <a:gd name="connsiteY129" fmla="*/ 396328 h 757877"/>
              <a:gd name="connsiteX130" fmla="*/ 113577 w 716972"/>
              <a:gd name="connsiteY130" fmla="*/ 392432 h 757877"/>
              <a:gd name="connsiteX131" fmla="*/ 118315 w 716972"/>
              <a:gd name="connsiteY131" fmla="*/ 392642 h 757877"/>
              <a:gd name="connsiteX132" fmla="*/ 116101 w 716972"/>
              <a:gd name="connsiteY132" fmla="*/ 387380 h 757877"/>
              <a:gd name="connsiteX133" fmla="*/ 107999 w 716972"/>
              <a:gd name="connsiteY133" fmla="*/ 388432 h 757877"/>
              <a:gd name="connsiteX134" fmla="*/ 104841 w 716972"/>
              <a:gd name="connsiteY134" fmla="*/ 392642 h 757877"/>
              <a:gd name="connsiteX135" fmla="*/ 97368 w 716972"/>
              <a:gd name="connsiteY135" fmla="*/ 393065 h 757877"/>
              <a:gd name="connsiteX136" fmla="*/ 100313 w 716972"/>
              <a:gd name="connsiteY136" fmla="*/ 400853 h 757877"/>
              <a:gd name="connsiteX137" fmla="*/ 98106 w 716972"/>
              <a:gd name="connsiteY137" fmla="*/ 401696 h 757877"/>
              <a:gd name="connsiteX138" fmla="*/ 96631 w 716972"/>
              <a:gd name="connsiteY138" fmla="*/ 399486 h 757877"/>
              <a:gd name="connsiteX139" fmla="*/ 90315 w 716972"/>
              <a:gd name="connsiteY139" fmla="*/ 399486 h 757877"/>
              <a:gd name="connsiteX140" fmla="*/ 91581 w 716972"/>
              <a:gd name="connsiteY140" fmla="*/ 404011 h 757877"/>
              <a:gd name="connsiteX141" fmla="*/ 97788 w 716972"/>
              <a:gd name="connsiteY141" fmla="*/ 404539 h 757877"/>
              <a:gd name="connsiteX142" fmla="*/ 98103 w 716972"/>
              <a:gd name="connsiteY142" fmla="*/ 407064 h 757877"/>
              <a:gd name="connsiteX143" fmla="*/ 93997 w 716972"/>
              <a:gd name="connsiteY143" fmla="*/ 406854 h 757877"/>
              <a:gd name="connsiteX144" fmla="*/ 93892 w 716972"/>
              <a:gd name="connsiteY144" fmla="*/ 412326 h 757877"/>
              <a:gd name="connsiteX145" fmla="*/ 88210 w 716972"/>
              <a:gd name="connsiteY145" fmla="*/ 412435 h 757877"/>
              <a:gd name="connsiteX146" fmla="*/ 88000 w 716972"/>
              <a:gd name="connsiteY146" fmla="*/ 418114 h 757877"/>
              <a:gd name="connsiteX147" fmla="*/ 91581 w 716972"/>
              <a:gd name="connsiteY147" fmla="*/ 418222 h 757877"/>
              <a:gd name="connsiteX148" fmla="*/ 90735 w 716972"/>
              <a:gd name="connsiteY148" fmla="*/ 422009 h 757877"/>
              <a:gd name="connsiteX149" fmla="*/ 97050 w 716972"/>
              <a:gd name="connsiteY149" fmla="*/ 423167 h 757877"/>
              <a:gd name="connsiteX150" fmla="*/ 101680 w 716972"/>
              <a:gd name="connsiteY150" fmla="*/ 418429 h 757877"/>
              <a:gd name="connsiteX151" fmla="*/ 101680 w 716972"/>
              <a:gd name="connsiteY151" fmla="*/ 422852 h 757877"/>
              <a:gd name="connsiteX152" fmla="*/ 105261 w 716972"/>
              <a:gd name="connsiteY152" fmla="*/ 422852 h 757877"/>
              <a:gd name="connsiteX153" fmla="*/ 104946 w 716972"/>
              <a:gd name="connsiteY153" fmla="*/ 428640 h 757877"/>
              <a:gd name="connsiteX154" fmla="*/ 100208 w 716972"/>
              <a:gd name="connsiteY154" fmla="*/ 429273 h 757877"/>
              <a:gd name="connsiteX155" fmla="*/ 97578 w 716972"/>
              <a:gd name="connsiteY155" fmla="*/ 432220 h 757877"/>
              <a:gd name="connsiteX156" fmla="*/ 94106 w 716972"/>
              <a:gd name="connsiteY156" fmla="*/ 432745 h 757877"/>
              <a:gd name="connsiteX157" fmla="*/ 94106 w 716972"/>
              <a:gd name="connsiteY157" fmla="*/ 436431 h 757877"/>
              <a:gd name="connsiteX158" fmla="*/ 98627 w 716972"/>
              <a:gd name="connsiteY158" fmla="*/ 438536 h 757877"/>
              <a:gd name="connsiteX159" fmla="*/ 98736 w 716972"/>
              <a:gd name="connsiteY159" fmla="*/ 442218 h 757877"/>
              <a:gd name="connsiteX160" fmla="*/ 103051 w 716972"/>
              <a:gd name="connsiteY160" fmla="*/ 446323 h 757877"/>
              <a:gd name="connsiteX161" fmla="*/ 110314 w 716972"/>
              <a:gd name="connsiteY161" fmla="*/ 446956 h 757877"/>
              <a:gd name="connsiteX162" fmla="*/ 111157 w 716972"/>
              <a:gd name="connsiteY162" fmla="*/ 450639 h 757877"/>
              <a:gd name="connsiteX163" fmla="*/ 114105 w 716972"/>
              <a:gd name="connsiteY163" fmla="*/ 450747 h 757877"/>
              <a:gd name="connsiteX164" fmla="*/ 119049 w 716972"/>
              <a:gd name="connsiteY164" fmla="*/ 445900 h 757877"/>
              <a:gd name="connsiteX165" fmla="*/ 139052 w 716972"/>
              <a:gd name="connsiteY165" fmla="*/ 446114 h 757877"/>
              <a:gd name="connsiteX166" fmla="*/ 141996 w 716972"/>
              <a:gd name="connsiteY166" fmla="*/ 451167 h 757877"/>
              <a:gd name="connsiteX167" fmla="*/ 142944 w 716972"/>
              <a:gd name="connsiteY167" fmla="*/ 443904 h 757877"/>
              <a:gd name="connsiteX168" fmla="*/ 155260 w 716972"/>
              <a:gd name="connsiteY168" fmla="*/ 439798 h 757877"/>
              <a:gd name="connsiteX169" fmla="*/ 161366 w 716972"/>
              <a:gd name="connsiteY169" fmla="*/ 431696 h 757877"/>
              <a:gd name="connsiteX170" fmla="*/ 173049 w 716972"/>
              <a:gd name="connsiteY170" fmla="*/ 432640 h 757877"/>
              <a:gd name="connsiteX171" fmla="*/ 173049 w 716972"/>
              <a:gd name="connsiteY171" fmla="*/ 429273 h 757877"/>
              <a:gd name="connsiteX172" fmla="*/ 176102 w 716972"/>
              <a:gd name="connsiteY172" fmla="*/ 425377 h 757877"/>
              <a:gd name="connsiteX173" fmla="*/ 171891 w 716972"/>
              <a:gd name="connsiteY173" fmla="*/ 423272 h 757877"/>
              <a:gd name="connsiteX174" fmla="*/ 172940 w 716972"/>
              <a:gd name="connsiteY174" fmla="*/ 414956 h 757877"/>
              <a:gd name="connsiteX175" fmla="*/ 168101 w 716972"/>
              <a:gd name="connsiteY175" fmla="*/ 414956 h 757877"/>
              <a:gd name="connsiteX176" fmla="*/ 161890 w 716972"/>
              <a:gd name="connsiteY176" fmla="*/ 422009 h 757877"/>
              <a:gd name="connsiteX177" fmla="*/ 159680 w 716972"/>
              <a:gd name="connsiteY177" fmla="*/ 419061 h 757877"/>
              <a:gd name="connsiteX178" fmla="*/ 167782 w 716972"/>
              <a:gd name="connsiteY178" fmla="*/ 411903 h 757877"/>
              <a:gd name="connsiteX179" fmla="*/ 176836 w 716972"/>
              <a:gd name="connsiteY179" fmla="*/ 411903 h 757877"/>
              <a:gd name="connsiteX180" fmla="*/ 177783 w 716972"/>
              <a:gd name="connsiteY180" fmla="*/ 418747 h 757877"/>
              <a:gd name="connsiteX181" fmla="*/ 201045 w 716972"/>
              <a:gd name="connsiteY181" fmla="*/ 417694 h 757877"/>
              <a:gd name="connsiteX182" fmla="*/ 194310 w 716972"/>
              <a:gd name="connsiteY182" fmla="*/ 421800 h 757877"/>
              <a:gd name="connsiteX183" fmla="*/ 185361 w 716972"/>
              <a:gd name="connsiteY183" fmla="*/ 421167 h 757877"/>
              <a:gd name="connsiteX184" fmla="*/ 184837 w 716972"/>
              <a:gd name="connsiteY184" fmla="*/ 425062 h 757877"/>
              <a:gd name="connsiteX185" fmla="*/ 178941 w 716972"/>
              <a:gd name="connsiteY185" fmla="*/ 426534 h 757877"/>
              <a:gd name="connsiteX186" fmla="*/ 179049 w 716972"/>
              <a:gd name="connsiteY186" fmla="*/ 429273 h 757877"/>
              <a:gd name="connsiteX187" fmla="*/ 184417 w 716972"/>
              <a:gd name="connsiteY187" fmla="*/ 428849 h 757877"/>
              <a:gd name="connsiteX188" fmla="*/ 190942 w 716972"/>
              <a:gd name="connsiteY188" fmla="*/ 425377 h 757877"/>
              <a:gd name="connsiteX189" fmla="*/ 200835 w 716972"/>
              <a:gd name="connsiteY189" fmla="*/ 425377 h 757877"/>
              <a:gd name="connsiteX190" fmla="*/ 199363 w 716972"/>
              <a:gd name="connsiteY190" fmla="*/ 428325 h 757877"/>
              <a:gd name="connsiteX191" fmla="*/ 189886 w 716972"/>
              <a:gd name="connsiteY191" fmla="*/ 428430 h 757877"/>
              <a:gd name="connsiteX192" fmla="*/ 189572 w 716972"/>
              <a:gd name="connsiteY192" fmla="*/ 431378 h 757877"/>
              <a:gd name="connsiteX193" fmla="*/ 196205 w 716972"/>
              <a:gd name="connsiteY193" fmla="*/ 433273 h 757877"/>
              <a:gd name="connsiteX194" fmla="*/ 195467 w 716972"/>
              <a:gd name="connsiteY194" fmla="*/ 436217 h 757877"/>
              <a:gd name="connsiteX195" fmla="*/ 189995 w 716972"/>
              <a:gd name="connsiteY195" fmla="*/ 434745 h 757877"/>
              <a:gd name="connsiteX196" fmla="*/ 183679 w 716972"/>
              <a:gd name="connsiteY196" fmla="*/ 436322 h 757877"/>
              <a:gd name="connsiteX197" fmla="*/ 187466 w 716972"/>
              <a:gd name="connsiteY197" fmla="*/ 440113 h 757877"/>
              <a:gd name="connsiteX198" fmla="*/ 179994 w 716972"/>
              <a:gd name="connsiteY198" fmla="*/ 440008 h 757877"/>
              <a:gd name="connsiteX199" fmla="*/ 177787 w 716972"/>
              <a:gd name="connsiteY199" fmla="*/ 446009 h 757877"/>
              <a:gd name="connsiteX200" fmla="*/ 176836 w 716972"/>
              <a:gd name="connsiteY200" fmla="*/ 439484 h 757877"/>
              <a:gd name="connsiteX201" fmla="*/ 172416 w 716972"/>
              <a:gd name="connsiteY201" fmla="*/ 446428 h 757877"/>
              <a:gd name="connsiteX202" fmla="*/ 167786 w 716972"/>
              <a:gd name="connsiteY202" fmla="*/ 446638 h 757877"/>
              <a:gd name="connsiteX203" fmla="*/ 167786 w 716972"/>
              <a:gd name="connsiteY203" fmla="*/ 449796 h 757877"/>
              <a:gd name="connsiteX204" fmla="*/ 176836 w 716972"/>
              <a:gd name="connsiteY204" fmla="*/ 453268 h 757877"/>
              <a:gd name="connsiteX205" fmla="*/ 173472 w 716972"/>
              <a:gd name="connsiteY205" fmla="*/ 456534 h 757877"/>
              <a:gd name="connsiteX206" fmla="*/ 170206 w 716972"/>
              <a:gd name="connsiteY206" fmla="*/ 454006 h 757877"/>
              <a:gd name="connsiteX207" fmla="*/ 162733 w 716972"/>
              <a:gd name="connsiteY207" fmla="*/ 453163 h 757877"/>
              <a:gd name="connsiteX208" fmla="*/ 156313 w 716972"/>
              <a:gd name="connsiteY208" fmla="*/ 457482 h 757877"/>
              <a:gd name="connsiteX209" fmla="*/ 158519 w 716972"/>
              <a:gd name="connsiteY209" fmla="*/ 460846 h 757877"/>
              <a:gd name="connsiteX210" fmla="*/ 169573 w 716972"/>
              <a:gd name="connsiteY210" fmla="*/ 460745 h 757877"/>
              <a:gd name="connsiteX211" fmla="*/ 169681 w 716972"/>
              <a:gd name="connsiteY211" fmla="*/ 464850 h 757877"/>
              <a:gd name="connsiteX212" fmla="*/ 161890 w 716972"/>
              <a:gd name="connsiteY212" fmla="*/ 463584 h 757877"/>
              <a:gd name="connsiteX213" fmla="*/ 156732 w 716972"/>
              <a:gd name="connsiteY213" fmla="*/ 465798 h 757877"/>
              <a:gd name="connsiteX214" fmla="*/ 152945 w 716972"/>
              <a:gd name="connsiteY214" fmla="*/ 457377 h 757877"/>
              <a:gd name="connsiteX215" fmla="*/ 147892 w 716972"/>
              <a:gd name="connsiteY215" fmla="*/ 456954 h 757877"/>
              <a:gd name="connsiteX216" fmla="*/ 147154 w 716972"/>
              <a:gd name="connsiteY216" fmla="*/ 461164 h 757877"/>
              <a:gd name="connsiteX217" fmla="*/ 143258 w 716972"/>
              <a:gd name="connsiteY217" fmla="*/ 461164 h 757877"/>
              <a:gd name="connsiteX218" fmla="*/ 143996 w 716972"/>
              <a:gd name="connsiteY218" fmla="*/ 472533 h 757877"/>
              <a:gd name="connsiteX219" fmla="*/ 151364 w 716972"/>
              <a:gd name="connsiteY219" fmla="*/ 472638 h 757877"/>
              <a:gd name="connsiteX220" fmla="*/ 156627 w 716972"/>
              <a:gd name="connsiteY220" fmla="*/ 467375 h 757877"/>
              <a:gd name="connsiteX221" fmla="*/ 155889 w 716972"/>
              <a:gd name="connsiteY221" fmla="*/ 471690 h 757877"/>
              <a:gd name="connsiteX222" fmla="*/ 159890 w 716972"/>
              <a:gd name="connsiteY222" fmla="*/ 474323 h 757877"/>
              <a:gd name="connsiteX223" fmla="*/ 163257 w 716972"/>
              <a:gd name="connsiteY223" fmla="*/ 478006 h 757877"/>
              <a:gd name="connsiteX224" fmla="*/ 145364 w 716972"/>
              <a:gd name="connsiteY224" fmla="*/ 477163 h 757877"/>
              <a:gd name="connsiteX225" fmla="*/ 145472 w 716972"/>
              <a:gd name="connsiteY225" fmla="*/ 480530 h 757877"/>
              <a:gd name="connsiteX226" fmla="*/ 150731 w 716972"/>
              <a:gd name="connsiteY226" fmla="*/ 483478 h 757877"/>
              <a:gd name="connsiteX227" fmla="*/ 150840 w 716972"/>
              <a:gd name="connsiteY227" fmla="*/ 488741 h 757877"/>
              <a:gd name="connsiteX228" fmla="*/ 156736 w 716972"/>
              <a:gd name="connsiteY228" fmla="*/ 489689 h 757877"/>
              <a:gd name="connsiteX229" fmla="*/ 156627 w 716972"/>
              <a:gd name="connsiteY229" fmla="*/ 496109 h 757877"/>
              <a:gd name="connsiteX230" fmla="*/ 158837 w 716972"/>
              <a:gd name="connsiteY230" fmla="*/ 496109 h 757877"/>
              <a:gd name="connsiteX231" fmla="*/ 163467 w 716972"/>
              <a:gd name="connsiteY231" fmla="*/ 485478 h 757877"/>
              <a:gd name="connsiteX232" fmla="*/ 167468 w 716972"/>
              <a:gd name="connsiteY232" fmla="*/ 495480 h 757877"/>
              <a:gd name="connsiteX233" fmla="*/ 162628 w 716972"/>
              <a:gd name="connsiteY233" fmla="*/ 497903 h 757877"/>
              <a:gd name="connsiteX234" fmla="*/ 163890 w 716972"/>
              <a:gd name="connsiteY234" fmla="*/ 506110 h 757877"/>
              <a:gd name="connsiteX235" fmla="*/ 161785 w 716972"/>
              <a:gd name="connsiteY235" fmla="*/ 506215 h 757877"/>
              <a:gd name="connsiteX236" fmla="*/ 158627 w 716972"/>
              <a:gd name="connsiteY236" fmla="*/ 498952 h 757877"/>
              <a:gd name="connsiteX237" fmla="*/ 144944 w 716972"/>
              <a:gd name="connsiteY237" fmla="*/ 499162 h 757877"/>
              <a:gd name="connsiteX238" fmla="*/ 143154 w 716972"/>
              <a:gd name="connsiteY238" fmla="*/ 505268 h 757877"/>
              <a:gd name="connsiteX239" fmla="*/ 147783 w 716972"/>
              <a:gd name="connsiteY239" fmla="*/ 508848 h 757877"/>
              <a:gd name="connsiteX240" fmla="*/ 147892 w 716972"/>
              <a:gd name="connsiteY240" fmla="*/ 519692 h 757877"/>
              <a:gd name="connsiteX241" fmla="*/ 153365 w 716972"/>
              <a:gd name="connsiteY241" fmla="*/ 520525 h 757877"/>
              <a:gd name="connsiteX242" fmla="*/ 157680 w 716972"/>
              <a:gd name="connsiteY242" fmla="*/ 514737 h 757877"/>
              <a:gd name="connsiteX243" fmla="*/ 158837 w 716972"/>
              <a:gd name="connsiteY243" fmla="*/ 522333 h 757877"/>
              <a:gd name="connsiteX244" fmla="*/ 153365 w 716972"/>
              <a:gd name="connsiteY244" fmla="*/ 525154 h 757877"/>
              <a:gd name="connsiteX245" fmla="*/ 150840 w 716972"/>
              <a:gd name="connsiteY245" fmla="*/ 522224 h 757877"/>
              <a:gd name="connsiteX246" fmla="*/ 145468 w 716972"/>
              <a:gd name="connsiteY246" fmla="*/ 523056 h 757877"/>
              <a:gd name="connsiteX247" fmla="*/ 144524 w 716972"/>
              <a:gd name="connsiteY247" fmla="*/ 518969 h 757877"/>
              <a:gd name="connsiteX248" fmla="*/ 144839 w 716972"/>
              <a:gd name="connsiteY248" fmla="*/ 510531 h 757877"/>
              <a:gd name="connsiteX249" fmla="*/ 139891 w 716972"/>
              <a:gd name="connsiteY249" fmla="*/ 507478 h 757877"/>
              <a:gd name="connsiteX250" fmla="*/ 142839 w 716972"/>
              <a:gd name="connsiteY250" fmla="*/ 496952 h 757877"/>
              <a:gd name="connsiteX251" fmla="*/ 154102 w 716972"/>
              <a:gd name="connsiteY251" fmla="*/ 496843 h 757877"/>
              <a:gd name="connsiteX252" fmla="*/ 155050 w 716972"/>
              <a:gd name="connsiteY252" fmla="*/ 492742 h 757877"/>
              <a:gd name="connsiteX253" fmla="*/ 148312 w 716972"/>
              <a:gd name="connsiteY253" fmla="*/ 490637 h 757877"/>
              <a:gd name="connsiteX254" fmla="*/ 147469 w 716972"/>
              <a:gd name="connsiteY254" fmla="*/ 484741 h 757877"/>
              <a:gd name="connsiteX255" fmla="*/ 139048 w 716972"/>
              <a:gd name="connsiteY255" fmla="*/ 482740 h 757877"/>
              <a:gd name="connsiteX256" fmla="*/ 138629 w 716972"/>
              <a:gd name="connsiteY256" fmla="*/ 478425 h 757877"/>
              <a:gd name="connsiteX257" fmla="*/ 134838 w 716972"/>
              <a:gd name="connsiteY257" fmla="*/ 479583 h 757877"/>
              <a:gd name="connsiteX258" fmla="*/ 134838 w 716972"/>
              <a:gd name="connsiteY258" fmla="*/ 510845 h 757877"/>
              <a:gd name="connsiteX259" fmla="*/ 131474 w 716972"/>
              <a:gd name="connsiteY259" fmla="*/ 512111 h 757877"/>
              <a:gd name="connsiteX260" fmla="*/ 131474 w 716972"/>
              <a:gd name="connsiteY260" fmla="*/ 517993 h 757877"/>
              <a:gd name="connsiteX261" fmla="*/ 141576 w 716972"/>
              <a:gd name="connsiteY261" fmla="*/ 518861 h 757877"/>
              <a:gd name="connsiteX262" fmla="*/ 136523 w 716972"/>
              <a:gd name="connsiteY262" fmla="*/ 519909 h 757877"/>
              <a:gd name="connsiteX263" fmla="*/ 136415 w 716972"/>
              <a:gd name="connsiteY263" fmla="*/ 527578 h 757877"/>
              <a:gd name="connsiteX264" fmla="*/ 142629 w 716972"/>
              <a:gd name="connsiteY264" fmla="*/ 529784 h 757877"/>
              <a:gd name="connsiteX265" fmla="*/ 134838 w 716972"/>
              <a:gd name="connsiteY265" fmla="*/ 531050 h 757877"/>
              <a:gd name="connsiteX266" fmla="*/ 134418 w 716972"/>
              <a:gd name="connsiteY266" fmla="*/ 537271 h 757877"/>
              <a:gd name="connsiteX267" fmla="*/ 129050 w 716972"/>
              <a:gd name="connsiteY267" fmla="*/ 541901 h 757877"/>
              <a:gd name="connsiteX268" fmla="*/ 122312 w 716972"/>
              <a:gd name="connsiteY268" fmla="*/ 548304 h 757877"/>
              <a:gd name="connsiteX269" fmla="*/ 125893 w 716972"/>
              <a:gd name="connsiteY269" fmla="*/ 552427 h 757877"/>
              <a:gd name="connsiteX270" fmla="*/ 121050 w 716972"/>
              <a:gd name="connsiteY270" fmla="*/ 553259 h 757877"/>
              <a:gd name="connsiteX271" fmla="*/ 119892 w 716972"/>
              <a:gd name="connsiteY271" fmla="*/ 549678 h 757877"/>
              <a:gd name="connsiteX272" fmla="*/ 108842 w 716972"/>
              <a:gd name="connsiteY272" fmla="*/ 549461 h 757877"/>
              <a:gd name="connsiteX273" fmla="*/ 106209 w 716972"/>
              <a:gd name="connsiteY273" fmla="*/ 554959 h 757877"/>
              <a:gd name="connsiteX274" fmla="*/ 102841 w 716972"/>
              <a:gd name="connsiteY274" fmla="*/ 555466 h 757877"/>
              <a:gd name="connsiteX275" fmla="*/ 102841 w 716972"/>
              <a:gd name="connsiteY275" fmla="*/ 559372 h 757877"/>
              <a:gd name="connsiteX276" fmla="*/ 113052 w 716972"/>
              <a:gd name="connsiteY276" fmla="*/ 561795 h 757877"/>
              <a:gd name="connsiteX277" fmla="*/ 125260 w 716972"/>
              <a:gd name="connsiteY277" fmla="*/ 570947 h 757877"/>
              <a:gd name="connsiteX278" fmla="*/ 123364 w 716972"/>
              <a:gd name="connsiteY278" fmla="*/ 578217 h 757877"/>
              <a:gd name="connsiteX279" fmla="*/ 120102 w 716972"/>
              <a:gd name="connsiteY279" fmla="*/ 578217 h 757877"/>
              <a:gd name="connsiteX280" fmla="*/ 119682 w 716972"/>
              <a:gd name="connsiteY280" fmla="*/ 571164 h 757877"/>
              <a:gd name="connsiteX281" fmla="*/ 110422 w 716972"/>
              <a:gd name="connsiteY281" fmla="*/ 562953 h 757877"/>
              <a:gd name="connsiteX282" fmla="*/ 100421 w 716972"/>
              <a:gd name="connsiteY282" fmla="*/ 561904 h 757877"/>
              <a:gd name="connsiteX283" fmla="*/ 99474 w 716972"/>
              <a:gd name="connsiteY283" fmla="*/ 557600 h 757877"/>
              <a:gd name="connsiteX284" fmla="*/ 95683 w 716972"/>
              <a:gd name="connsiteY284" fmla="*/ 554742 h 757877"/>
              <a:gd name="connsiteX285" fmla="*/ 93892 w 716972"/>
              <a:gd name="connsiteY285" fmla="*/ 563495 h 757877"/>
              <a:gd name="connsiteX286" fmla="*/ 86948 w 716972"/>
              <a:gd name="connsiteY286" fmla="*/ 568415 h 757877"/>
              <a:gd name="connsiteX287" fmla="*/ 89682 w 716972"/>
              <a:gd name="connsiteY287" fmla="*/ 570947 h 757877"/>
              <a:gd name="connsiteX288" fmla="*/ 90105 w 716972"/>
              <a:gd name="connsiteY288" fmla="*/ 567691 h 757877"/>
              <a:gd name="connsiteX289" fmla="*/ 99474 w 716972"/>
              <a:gd name="connsiteY289" fmla="*/ 569066 h 757877"/>
              <a:gd name="connsiteX290" fmla="*/ 105369 w 716972"/>
              <a:gd name="connsiteY290" fmla="*/ 565991 h 757877"/>
              <a:gd name="connsiteX291" fmla="*/ 103894 w 716972"/>
              <a:gd name="connsiteY291" fmla="*/ 571164 h 757877"/>
              <a:gd name="connsiteX292" fmla="*/ 94630 w 716972"/>
              <a:gd name="connsiteY292" fmla="*/ 572104 h 757877"/>
              <a:gd name="connsiteX293" fmla="*/ 97893 w 716972"/>
              <a:gd name="connsiteY293" fmla="*/ 577059 h 757877"/>
              <a:gd name="connsiteX294" fmla="*/ 104523 w 716972"/>
              <a:gd name="connsiteY294" fmla="*/ 575468 h 757877"/>
              <a:gd name="connsiteX295" fmla="*/ 105576 w 716972"/>
              <a:gd name="connsiteY295" fmla="*/ 577783 h 757877"/>
              <a:gd name="connsiteX296" fmla="*/ 100421 w 716972"/>
              <a:gd name="connsiteY296" fmla="*/ 579483 h 757877"/>
              <a:gd name="connsiteX297" fmla="*/ 98945 w 716972"/>
              <a:gd name="connsiteY297" fmla="*/ 586319 h 757877"/>
              <a:gd name="connsiteX298" fmla="*/ 102313 w 716972"/>
              <a:gd name="connsiteY298" fmla="*/ 587151 h 757877"/>
              <a:gd name="connsiteX299" fmla="*/ 102421 w 716972"/>
              <a:gd name="connsiteY299" fmla="*/ 591058 h 757877"/>
              <a:gd name="connsiteX300" fmla="*/ 96526 w 716972"/>
              <a:gd name="connsiteY300" fmla="*/ 594422 h 757877"/>
              <a:gd name="connsiteX301" fmla="*/ 94735 w 716972"/>
              <a:gd name="connsiteY301" fmla="*/ 603898 h 757877"/>
              <a:gd name="connsiteX302" fmla="*/ 91787 w 716972"/>
              <a:gd name="connsiteY302" fmla="*/ 601258 h 757877"/>
              <a:gd name="connsiteX303" fmla="*/ 91473 w 716972"/>
              <a:gd name="connsiteY303" fmla="*/ 597460 h 757877"/>
              <a:gd name="connsiteX304" fmla="*/ 96526 w 716972"/>
              <a:gd name="connsiteY304" fmla="*/ 592649 h 757877"/>
              <a:gd name="connsiteX305" fmla="*/ 96526 w 716972"/>
              <a:gd name="connsiteY305" fmla="*/ 578651 h 757877"/>
              <a:gd name="connsiteX306" fmla="*/ 91577 w 716972"/>
              <a:gd name="connsiteY306" fmla="*/ 577783 h 757877"/>
              <a:gd name="connsiteX307" fmla="*/ 89262 w 716972"/>
              <a:gd name="connsiteY307" fmla="*/ 573370 h 757877"/>
              <a:gd name="connsiteX308" fmla="*/ 85472 w 716972"/>
              <a:gd name="connsiteY308" fmla="*/ 573262 h 757877"/>
              <a:gd name="connsiteX309" fmla="*/ 85895 w 716972"/>
              <a:gd name="connsiteY309" fmla="*/ 577494 h 757877"/>
              <a:gd name="connsiteX310" fmla="*/ 74212 w 716972"/>
              <a:gd name="connsiteY310" fmla="*/ 580532 h 757877"/>
              <a:gd name="connsiteX311" fmla="*/ 73264 w 716972"/>
              <a:gd name="connsiteY311" fmla="*/ 585270 h 757877"/>
              <a:gd name="connsiteX312" fmla="*/ 69893 w 716972"/>
              <a:gd name="connsiteY312" fmla="*/ 587911 h 757877"/>
              <a:gd name="connsiteX313" fmla="*/ 70421 w 716972"/>
              <a:gd name="connsiteY313" fmla="*/ 590841 h 757877"/>
              <a:gd name="connsiteX314" fmla="*/ 77579 w 716972"/>
              <a:gd name="connsiteY314" fmla="*/ 590841 h 757877"/>
              <a:gd name="connsiteX315" fmla="*/ 84314 w 716972"/>
              <a:gd name="connsiteY315" fmla="*/ 595471 h 757877"/>
              <a:gd name="connsiteX316" fmla="*/ 84423 w 716972"/>
              <a:gd name="connsiteY316" fmla="*/ 598328 h 757877"/>
              <a:gd name="connsiteX317" fmla="*/ 81790 w 716972"/>
              <a:gd name="connsiteY317" fmla="*/ 599268 h 757877"/>
              <a:gd name="connsiteX318" fmla="*/ 75789 w 716972"/>
              <a:gd name="connsiteY318" fmla="*/ 609252 h 757877"/>
              <a:gd name="connsiteX319" fmla="*/ 76422 w 716972"/>
              <a:gd name="connsiteY319" fmla="*/ 612435 h 757877"/>
              <a:gd name="connsiteX320" fmla="*/ 79684 w 716972"/>
              <a:gd name="connsiteY320" fmla="*/ 612326 h 757877"/>
              <a:gd name="connsiteX321" fmla="*/ 80632 w 716972"/>
              <a:gd name="connsiteY321" fmla="*/ 616847 h 757877"/>
              <a:gd name="connsiteX322" fmla="*/ 70421 w 716972"/>
              <a:gd name="connsiteY322" fmla="*/ 619054 h 757877"/>
              <a:gd name="connsiteX323" fmla="*/ 73789 w 716972"/>
              <a:gd name="connsiteY323" fmla="*/ 625890 h 757877"/>
              <a:gd name="connsiteX324" fmla="*/ 69893 w 716972"/>
              <a:gd name="connsiteY324" fmla="*/ 623792 h 757877"/>
              <a:gd name="connsiteX325" fmla="*/ 69054 w 716972"/>
              <a:gd name="connsiteY325" fmla="*/ 616631 h 757877"/>
              <a:gd name="connsiteX326" fmla="*/ 72946 w 716972"/>
              <a:gd name="connsiteY326" fmla="*/ 614316 h 757877"/>
              <a:gd name="connsiteX327" fmla="*/ 72421 w 716972"/>
              <a:gd name="connsiteY327" fmla="*/ 598545 h 757877"/>
              <a:gd name="connsiteX328" fmla="*/ 70421 w 716972"/>
              <a:gd name="connsiteY328" fmla="*/ 598545 h 757877"/>
              <a:gd name="connsiteX329" fmla="*/ 69473 w 716972"/>
              <a:gd name="connsiteY329" fmla="*/ 604513 h 757877"/>
              <a:gd name="connsiteX330" fmla="*/ 66630 w 716972"/>
              <a:gd name="connsiteY330" fmla="*/ 605273 h 757877"/>
              <a:gd name="connsiteX331" fmla="*/ 64630 w 716972"/>
              <a:gd name="connsiteY331" fmla="*/ 608962 h 757877"/>
              <a:gd name="connsiteX332" fmla="*/ 58948 w 716972"/>
              <a:gd name="connsiteY332" fmla="*/ 617065 h 757877"/>
              <a:gd name="connsiteX333" fmla="*/ 58839 w 716972"/>
              <a:gd name="connsiteY333" fmla="*/ 629905 h 757877"/>
              <a:gd name="connsiteX334" fmla="*/ 52003 w 716972"/>
              <a:gd name="connsiteY334" fmla="*/ 631352 h 757877"/>
              <a:gd name="connsiteX335" fmla="*/ 51789 w 716972"/>
              <a:gd name="connsiteY335" fmla="*/ 637139 h 757877"/>
              <a:gd name="connsiteX336" fmla="*/ 59790 w 716972"/>
              <a:gd name="connsiteY336" fmla="*/ 642637 h 757877"/>
              <a:gd name="connsiteX337" fmla="*/ 60738 w 716972"/>
              <a:gd name="connsiteY337" fmla="*/ 657250 h 757877"/>
              <a:gd name="connsiteX338" fmla="*/ 57790 w 716972"/>
              <a:gd name="connsiteY338" fmla="*/ 657359 h 757877"/>
              <a:gd name="connsiteX339" fmla="*/ 57682 w 716972"/>
              <a:gd name="connsiteY339" fmla="*/ 649148 h 757877"/>
              <a:gd name="connsiteX340" fmla="*/ 52737 w 716972"/>
              <a:gd name="connsiteY340" fmla="*/ 641263 h 757877"/>
              <a:gd name="connsiteX341" fmla="*/ 48632 w 716972"/>
              <a:gd name="connsiteY341" fmla="*/ 639671 h 757877"/>
              <a:gd name="connsiteX342" fmla="*/ 48422 w 716972"/>
              <a:gd name="connsiteY342" fmla="*/ 632003 h 757877"/>
              <a:gd name="connsiteX343" fmla="*/ 44736 w 716972"/>
              <a:gd name="connsiteY343" fmla="*/ 632003 h 757877"/>
              <a:gd name="connsiteX344" fmla="*/ 42107 w 716972"/>
              <a:gd name="connsiteY344" fmla="*/ 637682 h 757877"/>
              <a:gd name="connsiteX345" fmla="*/ 37791 w 716972"/>
              <a:gd name="connsiteY345" fmla="*/ 642203 h 757877"/>
              <a:gd name="connsiteX346" fmla="*/ 30847 w 716972"/>
              <a:gd name="connsiteY346" fmla="*/ 641046 h 757877"/>
              <a:gd name="connsiteX347" fmla="*/ 27157 w 716972"/>
              <a:gd name="connsiteY347" fmla="*/ 645278 h 757877"/>
              <a:gd name="connsiteX348" fmla="*/ 31895 w 716972"/>
              <a:gd name="connsiteY348" fmla="*/ 651065 h 757877"/>
              <a:gd name="connsiteX349" fmla="*/ 37477 w 716972"/>
              <a:gd name="connsiteY349" fmla="*/ 649799 h 757877"/>
              <a:gd name="connsiteX350" fmla="*/ 50947 w 716972"/>
              <a:gd name="connsiteY350" fmla="*/ 656744 h 757877"/>
              <a:gd name="connsiteX351" fmla="*/ 54419 w 716972"/>
              <a:gd name="connsiteY351" fmla="*/ 660434 h 757877"/>
              <a:gd name="connsiteX352" fmla="*/ 48212 w 716972"/>
              <a:gd name="connsiteY352" fmla="*/ 659457 h 757877"/>
              <a:gd name="connsiteX353" fmla="*/ 44002 w 716972"/>
              <a:gd name="connsiteY353" fmla="*/ 653886 h 757877"/>
              <a:gd name="connsiteX354" fmla="*/ 33368 w 716972"/>
              <a:gd name="connsiteY354" fmla="*/ 653597 h 757877"/>
              <a:gd name="connsiteX355" fmla="*/ 30004 w 716972"/>
              <a:gd name="connsiteY355" fmla="*/ 656744 h 757877"/>
              <a:gd name="connsiteX356" fmla="*/ 27056 w 716972"/>
              <a:gd name="connsiteY356" fmla="*/ 650197 h 757877"/>
              <a:gd name="connsiteX357" fmla="*/ 19894 w 716972"/>
              <a:gd name="connsiteY357" fmla="*/ 653995 h 757877"/>
              <a:gd name="connsiteX358" fmla="*/ 10844 w 716972"/>
              <a:gd name="connsiteY358" fmla="*/ 667884 h 757877"/>
              <a:gd name="connsiteX359" fmla="*/ 109 w 716972"/>
              <a:gd name="connsiteY359" fmla="*/ 674214 h 757877"/>
              <a:gd name="connsiteX360" fmla="*/ 0 w 716972"/>
              <a:gd name="connsiteY360" fmla="*/ 685572 h 757877"/>
              <a:gd name="connsiteX361" fmla="*/ 2319 w 716972"/>
              <a:gd name="connsiteY361" fmla="*/ 685066 h 757877"/>
              <a:gd name="connsiteX362" fmla="*/ 4319 w 716972"/>
              <a:gd name="connsiteY362" fmla="*/ 680436 h 757877"/>
              <a:gd name="connsiteX363" fmla="*/ 19793 w 716972"/>
              <a:gd name="connsiteY363" fmla="*/ 681485 h 757877"/>
              <a:gd name="connsiteX364" fmla="*/ 20635 w 716972"/>
              <a:gd name="connsiteY364" fmla="*/ 685572 h 757877"/>
              <a:gd name="connsiteX365" fmla="*/ 27895 w 716972"/>
              <a:gd name="connsiteY365" fmla="*/ 686838 h 757877"/>
              <a:gd name="connsiteX366" fmla="*/ 32319 w 716972"/>
              <a:gd name="connsiteY366" fmla="*/ 676747 h 757877"/>
              <a:gd name="connsiteX367" fmla="*/ 46736 w 716972"/>
              <a:gd name="connsiteY367" fmla="*/ 671465 h 757877"/>
              <a:gd name="connsiteX368" fmla="*/ 53157 w 716972"/>
              <a:gd name="connsiteY368" fmla="*/ 663255 h 757877"/>
              <a:gd name="connsiteX369" fmla="*/ 56105 w 716972"/>
              <a:gd name="connsiteY369" fmla="*/ 663146 h 757877"/>
              <a:gd name="connsiteX370" fmla="*/ 53052 w 716972"/>
              <a:gd name="connsiteY370" fmla="*/ 674612 h 757877"/>
              <a:gd name="connsiteX371" fmla="*/ 54318 w 716972"/>
              <a:gd name="connsiteY371" fmla="*/ 684306 h 757877"/>
              <a:gd name="connsiteX372" fmla="*/ 59284 w 716972"/>
              <a:gd name="connsiteY372" fmla="*/ 689045 h 757877"/>
              <a:gd name="connsiteX373" fmla="*/ 66099 w 716972"/>
              <a:gd name="connsiteY373" fmla="*/ 694796 h 757877"/>
              <a:gd name="connsiteX374" fmla="*/ 68479 w 716972"/>
              <a:gd name="connsiteY374" fmla="*/ 708215 h 757877"/>
              <a:gd name="connsiteX375" fmla="*/ 71752 w 716972"/>
              <a:gd name="connsiteY375" fmla="*/ 709409 h 757877"/>
              <a:gd name="connsiteX376" fmla="*/ 75923 w 716972"/>
              <a:gd name="connsiteY376" fmla="*/ 717149 h 757877"/>
              <a:gd name="connsiteX377" fmla="*/ 81876 w 716972"/>
              <a:gd name="connsiteY377" fmla="*/ 717439 h 757877"/>
              <a:gd name="connsiteX378" fmla="*/ 82470 w 716972"/>
              <a:gd name="connsiteY378" fmla="*/ 712375 h 757877"/>
              <a:gd name="connsiteX379" fmla="*/ 91404 w 716972"/>
              <a:gd name="connsiteY379" fmla="*/ 707600 h 757877"/>
              <a:gd name="connsiteX380" fmla="*/ 95571 w 716972"/>
              <a:gd name="connsiteY380" fmla="*/ 708794 h 757877"/>
              <a:gd name="connsiteX381" fmla="*/ 95571 w 716972"/>
              <a:gd name="connsiteY381" fmla="*/ 713279 h 757877"/>
              <a:gd name="connsiteX382" fmla="*/ 109562 w 716972"/>
              <a:gd name="connsiteY382" fmla="*/ 718632 h 757877"/>
              <a:gd name="connsiteX383" fmla="*/ 117042 w 716972"/>
              <a:gd name="connsiteY383" fmla="*/ 727964 h 757877"/>
              <a:gd name="connsiteX384" fmla="*/ 122055 w 716972"/>
              <a:gd name="connsiteY384" fmla="*/ 731509 h 757877"/>
              <a:gd name="connsiteX385" fmla="*/ 132342 w 716972"/>
              <a:gd name="connsiteY385" fmla="*/ 728869 h 757877"/>
              <a:gd name="connsiteX386" fmla="*/ 134715 w 716972"/>
              <a:gd name="connsiteY386" fmla="*/ 723335 h 757877"/>
              <a:gd name="connsiteX387" fmla="*/ 149755 w 716972"/>
              <a:gd name="connsiteY387" fmla="*/ 713315 h 757877"/>
              <a:gd name="connsiteX388" fmla="*/ 154504 w 716972"/>
              <a:gd name="connsiteY388" fmla="*/ 713568 h 757877"/>
              <a:gd name="connsiteX389" fmla="*/ 156613 w 716972"/>
              <a:gd name="connsiteY389" fmla="*/ 718307 h 757877"/>
              <a:gd name="connsiteX390" fmla="*/ 161626 w 716972"/>
              <a:gd name="connsiteY390" fmla="*/ 718053 h 757877"/>
              <a:gd name="connsiteX391" fmla="*/ 170068 w 716972"/>
              <a:gd name="connsiteY391" fmla="*/ 709083 h 757877"/>
              <a:gd name="connsiteX392" fmla="*/ 175874 w 716972"/>
              <a:gd name="connsiteY392" fmla="*/ 710132 h 757877"/>
              <a:gd name="connsiteX393" fmla="*/ 177190 w 716972"/>
              <a:gd name="connsiteY393" fmla="*/ 712520 h 757877"/>
              <a:gd name="connsiteX394" fmla="*/ 193286 w 716972"/>
              <a:gd name="connsiteY394" fmla="*/ 712520 h 757877"/>
              <a:gd name="connsiteX395" fmla="*/ 194339 w 716972"/>
              <a:gd name="connsiteY395" fmla="*/ 717258 h 757877"/>
              <a:gd name="connsiteX396" fmla="*/ 212016 w 716972"/>
              <a:gd name="connsiteY396" fmla="*/ 734656 h 757877"/>
              <a:gd name="connsiteX397" fmla="*/ 218082 w 716972"/>
              <a:gd name="connsiteY397" fmla="*/ 734945 h 757877"/>
              <a:gd name="connsiteX398" fmla="*/ 218877 w 716972"/>
              <a:gd name="connsiteY398" fmla="*/ 739431 h 757877"/>
              <a:gd name="connsiteX399" fmla="*/ 223623 w 716972"/>
              <a:gd name="connsiteY399" fmla="*/ 736790 h 757877"/>
              <a:gd name="connsiteX400" fmla="*/ 233649 w 716972"/>
              <a:gd name="connsiteY400" fmla="*/ 738346 h 757877"/>
              <a:gd name="connsiteX401" fmla="*/ 233910 w 716972"/>
              <a:gd name="connsiteY401" fmla="*/ 741782 h 757877"/>
              <a:gd name="connsiteX402" fmla="*/ 253435 w 716972"/>
              <a:gd name="connsiteY402" fmla="*/ 753393 h 757877"/>
              <a:gd name="connsiteX403" fmla="*/ 253699 w 716972"/>
              <a:gd name="connsiteY403" fmla="*/ 757878 h 757877"/>
              <a:gd name="connsiteX404" fmla="*/ 264778 w 716972"/>
              <a:gd name="connsiteY404" fmla="*/ 755527 h 757877"/>
              <a:gd name="connsiteX405" fmla="*/ 264778 w 716972"/>
              <a:gd name="connsiteY405" fmla="*/ 753393 h 757877"/>
              <a:gd name="connsiteX406" fmla="*/ 275329 w 716972"/>
              <a:gd name="connsiteY406" fmla="*/ 753393 h 757877"/>
              <a:gd name="connsiteX407" fmla="*/ 284828 w 716972"/>
              <a:gd name="connsiteY407" fmla="*/ 745218 h 757877"/>
              <a:gd name="connsiteX408" fmla="*/ 282719 w 716972"/>
              <a:gd name="connsiteY408" fmla="*/ 742831 h 757877"/>
              <a:gd name="connsiteX409" fmla="*/ 286148 w 716972"/>
              <a:gd name="connsiteY409" fmla="*/ 739394 h 757877"/>
              <a:gd name="connsiteX410" fmla="*/ 298547 w 716972"/>
              <a:gd name="connsiteY410" fmla="*/ 737839 h 757877"/>
              <a:gd name="connsiteX411" fmla="*/ 297491 w 716972"/>
              <a:gd name="connsiteY411" fmla="*/ 730460 h 757877"/>
              <a:gd name="connsiteX412" fmla="*/ 294326 w 716972"/>
              <a:gd name="connsiteY412" fmla="*/ 728073 h 757877"/>
              <a:gd name="connsiteX413" fmla="*/ 298811 w 716972"/>
              <a:gd name="connsiteY413" fmla="*/ 723588 h 757877"/>
              <a:gd name="connsiteX414" fmla="*/ 300920 w 716972"/>
              <a:gd name="connsiteY414" fmla="*/ 726482 h 757877"/>
              <a:gd name="connsiteX415" fmla="*/ 317541 w 716972"/>
              <a:gd name="connsiteY415" fmla="*/ 733354 h 757877"/>
              <a:gd name="connsiteX416" fmla="*/ 330204 w 716972"/>
              <a:gd name="connsiteY416" fmla="*/ 735198 h 757877"/>
              <a:gd name="connsiteX417" fmla="*/ 335803 w 716972"/>
              <a:gd name="connsiteY417" fmla="*/ 740118 h 757877"/>
              <a:gd name="connsiteX418" fmla="*/ 344014 w 716972"/>
              <a:gd name="connsiteY418" fmla="*/ 738707 h 757877"/>
              <a:gd name="connsiteX419" fmla="*/ 347736 w 716972"/>
              <a:gd name="connsiteY419" fmla="*/ 735741 h 757877"/>
              <a:gd name="connsiteX420" fmla="*/ 355922 w 716972"/>
              <a:gd name="connsiteY420" fmla="*/ 735452 h 757877"/>
              <a:gd name="connsiteX421" fmla="*/ 355777 w 716972"/>
              <a:gd name="connsiteY421" fmla="*/ 744531 h 757877"/>
              <a:gd name="connsiteX422" fmla="*/ 360685 w 716972"/>
              <a:gd name="connsiteY422" fmla="*/ 747497 h 757877"/>
              <a:gd name="connsiteX423" fmla="*/ 365004 w 716972"/>
              <a:gd name="connsiteY423" fmla="*/ 738273 h 757877"/>
              <a:gd name="connsiteX424" fmla="*/ 374680 w 716972"/>
              <a:gd name="connsiteY424" fmla="*/ 733209 h 757877"/>
              <a:gd name="connsiteX425" fmla="*/ 379143 w 716972"/>
              <a:gd name="connsiteY425" fmla="*/ 734403 h 757877"/>
              <a:gd name="connsiteX426" fmla="*/ 378999 w 716972"/>
              <a:gd name="connsiteY426" fmla="*/ 741709 h 757877"/>
              <a:gd name="connsiteX427" fmla="*/ 384800 w 716972"/>
              <a:gd name="connsiteY427" fmla="*/ 743627 h 757877"/>
              <a:gd name="connsiteX428" fmla="*/ 385249 w 716972"/>
              <a:gd name="connsiteY428" fmla="*/ 738563 h 757877"/>
              <a:gd name="connsiteX429" fmla="*/ 397008 w 716972"/>
              <a:gd name="connsiteY429" fmla="*/ 735597 h 757877"/>
              <a:gd name="connsiteX430" fmla="*/ 395369 w 716972"/>
              <a:gd name="connsiteY430" fmla="*/ 727711 h 757877"/>
              <a:gd name="connsiteX431" fmla="*/ 405790 w 716972"/>
              <a:gd name="connsiteY431" fmla="*/ 720260 h 757877"/>
              <a:gd name="connsiteX432" fmla="*/ 408170 w 716972"/>
              <a:gd name="connsiteY432" fmla="*/ 711760 h 757877"/>
              <a:gd name="connsiteX433" fmla="*/ 403559 w 716972"/>
              <a:gd name="connsiteY433" fmla="*/ 703585 h 757877"/>
              <a:gd name="connsiteX434" fmla="*/ 403855 w 716972"/>
              <a:gd name="connsiteY434" fmla="*/ 700474 h 757877"/>
              <a:gd name="connsiteX435" fmla="*/ 412489 w 716972"/>
              <a:gd name="connsiteY435" fmla="*/ 696894 h 757877"/>
              <a:gd name="connsiteX436" fmla="*/ 412193 w 716972"/>
              <a:gd name="connsiteY436" fmla="*/ 690925 h 757877"/>
              <a:gd name="connsiteX437" fmla="*/ 415169 w 716972"/>
              <a:gd name="connsiteY437" fmla="*/ 688249 h 757877"/>
              <a:gd name="connsiteX438" fmla="*/ 415021 w 716972"/>
              <a:gd name="connsiteY438" fmla="*/ 673057 h 757877"/>
              <a:gd name="connsiteX439" fmla="*/ 407874 w 716972"/>
              <a:gd name="connsiteY439" fmla="*/ 670851 h 757877"/>
              <a:gd name="connsiteX440" fmla="*/ 412341 w 716972"/>
              <a:gd name="connsiteY440" fmla="*/ 663833 h 757877"/>
              <a:gd name="connsiteX441" fmla="*/ 412489 w 716972"/>
              <a:gd name="connsiteY441" fmla="*/ 658625 h 757877"/>
              <a:gd name="connsiteX442" fmla="*/ 419633 w 716972"/>
              <a:gd name="connsiteY442" fmla="*/ 652223 h 757877"/>
              <a:gd name="connsiteX443" fmla="*/ 423651 w 716972"/>
              <a:gd name="connsiteY443" fmla="*/ 653706 h 757877"/>
              <a:gd name="connsiteX444" fmla="*/ 427077 w 716972"/>
              <a:gd name="connsiteY444" fmla="*/ 661012 h 757877"/>
              <a:gd name="connsiteX445" fmla="*/ 441220 w 716972"/>
              <a:gd name="connsiteY445" fmla="*/ 663978 h 757877"/>
              <a:gd name="connsiteX446" fmla="*/ 445683 w 716972"/>
              <a:gd name="connsiteY446" fmla="*/ 668463 h 757877"/>
              <a:gd name="connsiteX447" fmla="*/ 466525 w 716972"/>
              <a:gd name="connsiteY447" fmla="*/ 668897 h 757877"/>
              <a:gd name="connsiteX448" fmla="*/ 468757 w 716972"/>
              <a:gd name="connsiteY448" fmla="*/ 672334 h 757877"/>
              <a:gd name="connsiteX449" fmla="*/ 482899 w 716972"/>
              <a:gd name="connsiteY449" fmla="*/ 672912 h 757877"/>
              <a:gd name="connsiteX450" fmla="*/ 483941 w 716972"/>
              <a:gd name="connsiteY450" fmla="*/ 669512 h 757877"/>
              <a:gd name="connsiteX451" fmla="*/ 487663 w 716972"/>
              <a:gd name="connsiteY451" fmla="*/ 668319 h 757877"/>
              <a:gd name="connsiteX452" fmla="*/ 490640 w 716972"/>
              <a:gd name="connsiteY452" fmla="*/ 672768 h 757877"/>
              <a:gd name="connsiteX453" fmla="*/ 503882 w 716972"/>
              <a:gd name="connsiteY453" fmla="*/ 672153 h 757877"/>
              <a:gd name="connsiteX454" fmla="*/ 513876 w 716972"/>
              <a:gd name="connsiteY454" fmla="*/ 673491 h 757877"/>
              <a:gd name="connsiteX455" fmla="*/ 518318 w 716972"/>
              <a:gd name="connsiteY455" fmla="*/ 675951 h 757877"/>
              <a:gd name="connsiteX456" fmla="*/ 517576 w 716972"/>
              <a:gd name="connsiteY456" fmla="*/ 677795 h 757877"/>
              <a:gd name="connsiteX457" fmla="*/ 522268 w 716972"/>
              <a:gd name="connsiteY457" fmla="*/ 686187 h 757877"/>
              <a:gd name="connsiteX458" fmla="*/ 524981 w 716972"/>
              <a:gd name="connsiteY458" fmla="*/ 687308 h 757877"/>
              <a:gd name="connsiteX459" fmla="*/ 525476 w 716972"/>
              <a:gd name="connsiteY459" fmla="*/ 689913 h 757877"/>
              <a:gd name="connsiteX460" fmla="*/ 538932 w 716972"/>
              <a:gd name="connsiteY460" fmla="*/ 690383 h 757877"/>
              <a:gd name="connsiteX461" fmla="*/ 539916 w 716972"/>
              <a:gd name="connsiteY461" fmla="*/ 688430 h 757877"/>
              <a:gd name="connsiteX462" fmla="*/ 542628 w 716972"/>
              <a:gd name="connsiteY462" fmla="*/ 687562 h 757877"/>
              <a:gd name="connsiteX463" fmla="*/ 542628 w 716972"/>
              <a:gd name="connsiteY463" fmla="*/ 691504 h 757877"/>
              <a:gd name="connsiteX464" fmla="*/ 548184 w 716972"/>
              <a:gd name="connsiteY464" fmla="*/ 695085 h 757877"/>
              <a:gd name="connsiteX465" fmla="*/ 554355 w 716972"/>
              <a:gd name="connsiteY465" fmla="*/ 694941 h 757877"/>
              <a:gd name="connsiteX466" fmla="*/ 562273 w 716972"/>
              <a:gd name="connsiteY466" fmla="*/ 698341 h 757877"/>
              <a:gd name="connsiteX467" fmla="*/ 569228 w 716972"/>
              <a:gd name="connsiteY467" fmla="*/ 698702 h 757877"/>
              <a:gd name="connsiteX468" fmla="*/ 575558 w 716972"/>
              <a:gd name="connsiteY468" fmla="*/ 695555 h 757877"/>
              <a:gd name="connsiteX469" fmla="*/ 574509 w 716972"/>
              <a:gd name="connsiteY469" fmla="*/ 685645 h 757877"/>
              <a:gd name="connsiteX470" fmla="*/ 581364 w 716972"/>
              <a:gd name="connsiteY470" fmla="*/ 680942 h 757877"/>
              <a:gd name="connsiteX471" fmla="*/ 582420 w 716972"/>
              <a:gd name="connsiteY471" fmla="*/ 675734 h 757877"/>
              <a:gd name="connsiteX472" fmla="*/ 578199 w 716972"/>
              <a:gd name="connsiteY472" fmla="*/ 672623 h 757877"/>
              <a:gd name="connsiteX473" fmla="*/ 578199 w 716972"/>
              <a:gd name="connsiteY473" fmla="*/ 665823 h 757877"/>
              <a:gd name="connsiteX474" fmla="*/ 581892 w 716972"/>
              <a:gd name="connsiteY474" fmla="*/ 662676 h 757877"/>
              <a:gd name="connsiteX475" fmla="*/ 581892 w 716972"/>
              <a:gd name="connsiteY475" fmla="*/ 652765 h 757877"/>
              <a:gd name="connsiteX476" fmla="*/ 573978 w 716972"/>
              <a:gd name="connsiteY476" fmla="*/ 647556 h 757877"/>
              <a:gd name="connsiteX477" fmla="*/ 573978 w 716972"/>
              <a:gd name="connsiteY477" fmla="*/ 638695 h 757877"/>
              <a:gd name="connsiteX478" fmla="*/ 581364 w 716972"/>
              <a:gd name="connsiteY478" fmla="*/ 635041 h 757877"/>
              <a:gd name="connsiteX479" fmla="*/ 582420 w 716972"/>
              <a:gd name="connsiteY479" fmla="*/ 631388 h 757877"/>
              <a:gd name="connsiteX480" fmla="*/ 586641 w 716972"/>
              <a:gd name="connsiteY480" fmla="*/ 628241 h 757877"/>
              <a:gd name="connsiteX481" fmla="*/ 587169 w 716972"/>
              <a:gd name="connsiteY481" fmla="*/ 624588 h 757877"/>
              <a:gd name="connsiteX482" fmla="*/ 581364 w 716972"/>
              <a:gd name="connsiteY482" fmla="*/ 621441 h 757877"/>
              <a:gd name="connsiteX483" fmla="*/ 579255 w 716972"/>
              <a:gd name="connsiteY483" fmla="*/ 604766 h 757877"/>
              <a:gd name="connsiteX484" fmla="*/ 588225 w 716972"/>
              <a:gd name="connsiteY484" fmla="*/ 599522 h 757877"/>
              <a:gd name="connsiteX485" fmla="*/ 590866 w 716972"/>
              <a:gd name="connsiteY485" fmla="*/ 592758 h 757877"/>
              <a:gd name="connsiteX486" fmla="*/ 588754 w 716972"/>
              <a:gd name="connsiteY486" fmla="*/ 583860 h 757877"/>
              <a:gd name="connsiteX487" fmla="*/ 594027 w 716972"/>
              <a:gd name="connsiteY487" fmla="*/ 573442 h 757877"/>
              <a:gd name="connsiteX488" fmla="*/ 599308 w 716972"/>
              <a:gd name="connsiteY488" fmla="*/ 571345 h 757877"/>
              <a:gd name="connsiteX489" fmla="*/ 603526 w 716972"/>
              <a:gd name="connsiteY489" fmla="*/ 546314 h 757877"/>
              <a:gd name="connsiteX490" fmla="*/ 600361 w 716972"/>
              <a:gd name="connsiteY490" fmla="*/ 541612 h 757877"/>
              <a:gd name="connsiteX491" fmla="*/ 604054 w 716972"/>
              <a:gd name="connsiteY491" fmla="*/ 536367 h 757877"/>
              <a:gd name="connsiteX492" fmla="*/ 598248 w 716972"/>
              <a:gd name="connsiteY492" fmla="*/ 531665 h 757877"/>
              <a:gd name="connsiteX493" fmla="*/ 600889 w 716972"/>
              <a:gd name="connsiteY493" fmla="*/ 526456 h 757877"/>
              <a:gd name="connsiteX494" fmla="*/ 607747 w 716972"/>
              <a:gd name="connsiteY494" fmla="*/ 525950 h 757877"/>
              <a:gd name="connsiteX495" fmla="*/ 617773 w 716972"/>
              <a:gd name="connsiteY495" fmla="*/ 518644 h 757877"/>
              <a:gd name="connsiteX496" fmla="*/ 614080 w 716972"/>
              <a:gd name="connsiteY496" fmla="*/ 512368 h 757877"/>
              <a:gd name="connsiteX497" fmla="*/ 614080 w 716972"/>
              <a:gd name="connsiteY497" fmla="*/ 499842 h 757877"/>
              <a:gd name="connsiteX498" fmla="*/ 619882 w 716972"/>
              <a:gd name="connsiteY498" fmla="*/ 494102 h 757877"/>
              <a:gd name="connsiteX499" fmla="*/ 624632 w 716972"/>
              <a:gd name="connsiteY499" fmla="*/ 491490 h 757877"/>
              <a:gd name="connsiteX500" fmla="*/ 636767 w 716972"/>
              <a:gd name="connsiteY500" fmla="*/ 475832 h 757877"/>
              <a:gd name="connsiteX501" fmla="*/ 637823 w 716972"/>
              <a:gd name="connsiteY501" fmla="*/ 468004 h 757877"/>
              <a:gd name="connsiteX502" fmla="*/ 643625 w 716972"/>
              <a:gd name="connsiteY502" fmla="*/ 462264 h 757877"/>
              <a:gd name="connsiteX503" fmla="*/ 648906 w 716972"/>
              <a:gd name="connsiteY503" fmla="*/ 462264 h 757877"/>
              <a:gd name="connsiteX504" fmla="*/ 654179 w 716972"/>
              <a:gd name="connsiteY504" fmla="*/ 446602 h 757877"/>
              <a:gd name="connsiteX505" fmla="*/ 652067 w 716972"/>
              <a:gd name="connsiteY505" fmla="*/ 437209 h 757877"/>
              <a:gd name="connsiteX506" fmla="*/ 660509 w 716972"/>
              <a:gd name="connsiteY506" fmla="*/ 427290 h 757877"/>
              <a:gd name="connsiteX507" fmla="*/ 664731 w 716972"/>
              <a:gd name="connsiteY507" fmla="*/ 427815 h 757877"/>
              <a:gd name="connsiteX508" fmla="*/ 671592 w 716972"/>
              <a:gd name="connsiteY508" fmla="*/ 421029 h 757877"/>
              <a:gd name="connsiteX509" fmla="*/ 675282 w 716972"/>
              <a:gd name="connsiteY509" fmla="*/ 406416 h 757877"/>
              <a:gd name="connsiteX510" fmla="*/ 680562 w 716972"/>
              <a:gd name="connsiteY510" fmla="*/ 401193 h 757877"/>
              <a:gd name="connsiteX511" fmla="*/ 676338 w 716972"/>
              <a:gd name="connsiteY511" fmla="*/ 395453 h 757877"/>
              <a:gd name="connsiteX512" fmla="*/ 681087 w 716972"/>
              <a:gd name="connsiteY512" fmla="*/ 386059 h 757877"/>
              <a:gd name="connsiteX513" fmla="*/ 685308 w 716972"/>
              <a:gd name="connsiteY513" fmla="*/ 385014 h 757877"/>
              <a:gd name="connsiteX514" fmla="*/ 698500 w 716972"/>
              <a:gd name="connsiteY514" fmla="*/ 369355 h 757877"/>
              <a:gd name="connsiteX515" fmla="*/ 698500 w 716972"/>
              <a:gd name="connsiteY515" fmla="*/ 365702 h 757877"/>
              <a:gd name="connsiteX516" fmla="*/ 692361 w 716972"/>
              <a:gd name="connsiteY516" fmla="*/ 363434 h 757877"/>
              <a:gd name="connsiteX517" fmla="*/ 683807 w 716972"/>
              <a:gd name="connsiteY517" fmla="*/ 365279 h 757877"/>
              <a:gd name="connsiteX518" fmla="*/ 675839 w 716972"/>
              <a:gd name="connsiteY518" fmla="*/ 356244 h 757877"/>
              <a:gd name="connsiteX519" fmla="*/ 664119 w 716972"/>
              <a:gd name="connsiteY519" fmla="*/ 354558 h 757877"/>
              <a:gd name="connsiteX520" fmla="*/ 661562 w 716972"/>
              <a:gd name="connsiteY520" fmla="*/ 336501 h 757877"/>
              <a:gd name="connsiteX521" fmla="*/ 665812 w 716972"/>
              <a:gd name="connsiteY521" fmla="*/ 333846 h 757877"/>
              <a:gd name="connsiteX522" fmla="*/ 663714 w 716972"/>
              <a:gd name="connsiteY522" fmla="*/ 321187 h 757877"/>
              <a:gd name="connsiteX523" fmla="*/ 669559 w 716972"/>
              <a:gd name="connsiteY523" fmla="*/ 309764 h 757877"/>
              <a:gd name="connsiteX524" fmla="*/ 669028 w 716972"/>
              <a:gd name="connsiteY524" fmla="*/ 304186 h 757877"/>
              <a:gd name="connsiteX525" fmla="*/ 673542 w 716972"/>
              <a:gd name="connsiteY525" fmla="*/ 295155 h 757877"/>
              <a:gd name="connsiteX526" fmla="*/ 675933 w 716972"/>
              <a:gd name="connsiteY526" fmla="*/ 294623 h 757877"/>
              <a:gd name="connsiteX527" fmla="*/ 679948 w 716972"/>
              <a:gd name="connsiteY527" fmla="*/ 283240 h 757877"/>
              <a:gd name="connsiteX528" fmla="*/ 680237 w 716972"/>
              <a:gd name="connsiteY528" fmla="*/ 256021 h 757877"/>
              <a:gd name="connsiteX529" fmla="*/ 676291 w 716972"/>
              <a:gd name="connsiteY529" fmla="*/ 251496 h 757877"/>
              <a:gd name="connsiteX530" fmla="*/ 677850 w 716972"/>
              <a:gd name="connsiteY530" fmla="*/ 237635 h 757877"/>
              <a:gd name="connsiteX531" fmla="*/ 670019 w 716972"/>
              <a:gd name="connsiteY531" fmla="*/ 233863 h 757877"/>
              <a:gd name="connsiteX532" fmla="*/ 663927 w 716972"/>
              <a:gd name="connsiteY532" fmla="*/ 237053 h 757877"/>
              <a:gd name="connsiteX533" fmla="*/ 656093 w 716972"/>
              <a:gd name="connsiteY533" fmla="*/ 231541 h 757877"/>
              <a:gd name="connsiteX534" fmla="*/ 642456 w 716972"/>
              <a:gd name="connsiteY534" fmla="*/ 231251 h 757877"/>
              <a:gd name="connsiteX535" fmla="*/ 641299 w 716972"/>
              <a:gd name="connsiteY535" fmla="*/ 225450 h 757877"/>
              <a:gd name="connsiteX536" fmla="*/ 646811 w 716972"/>
              <a:gd name="connsiteY536" fmla="*/ 217326 h 757877"/>
              <a:gd name="connsiteX537" fmla="*/ 650165 w 716972"/>
              <a:gd name="connsiteY537" fmla="*/ 203968 h 757877"/>
              <a:gd name="connsiteX538" fmla="*/ 648262 w 716972"/>
              <a:gd name="connsiteY538" fmla="*/ 199627 h 757877"/>
              <a:gd name="connsiteX539" fmla="*/ 650580 w 716972"/>
              <a:gd name="connsiteY539" fmla="*/ 185412 h 757877"/>
              <a:gd name="connsiteX540" fmla="*/ 647101 w 716972"/>
              <a:gd name="connsiteY540" fmla="*/ 181932 h 757877"/>
              <a:gd name="connsiteX541" fmla="*/ 650580 w 716972"/>
              <a:gd name="connsiteY541" fmla="*/ 175841 h 757877"/>
              <a:gd name="connsiteX542" fmla="*/ 653691 w 716972"/>
              <a:gd name="connsiteY542" fmla="*/ 175049 h 757877"/>
              <a:gd name="connsiteX543" fmla="*/ 653923 w 716972"/>
              <a:gd name="connsiteY543" fmla="*/ 159868 h 757877"/>
              <a:gd name="connsiteX544" fmla="*/ 649448 w 716972"/>
              <a:gd name="connsiteY544" fmla="*/ 156920 h 757877"/>
              <a:gd name="connsiteX545" fmla="*/ 649503 w 716972"/>
              <a:gd name="connsiteY545" fmla="*/ 148659 h 757877"/>
              <a:gd name="connsiteX546" fmla="*/ 657876 w 716972"/>
              <a:gd name="connsiteY546" fmla="*/ 140864 h 757877"/>
              <a:gd name="connsiteX547" fmla="*/ 662119 w 716972"/>
              <a:gd name="connsiteY547" fmla="*/ 140585 h 757877"/>
              <a:gd name="connsiteX548" fmla="*/ 666083 w 716972"/>
              <a:gd name="connsiteY548" fmla="*/ 137945 h 757877"/>
              <a:gd name="connsiteX549" fmla="*/ 666579 w 716972"/>
              <a:gd name="connsiteY549" fmla="*/ 134147 h 757877"/>
              <a:gd name="connsiteX550" fmla="*/ 672189 w 716972"/>
              <a:gd name="connsiteY550" fmla="*/ 132165 h 757877"/>
              <a:gd name="connsiteX551" fmla="*/ 672851 w 716972"/>
              <a:gd name="connsiteY551" fmla="*/ 134805 h 757877"/>
              <a:gd name="connsiteX552" fmla="*/ 684245 w 716972"/>
              <a:gd name="connsiteY552" fmla="*/ 136950 h 757877"/>
              <a:gd name="connsiteX553" fmla="*/ 684737 w 716972"/>
              <a:gd name="connsiteY553" fmla="*/ 138766 h 757877"/>
              <a:gd name="connsiteX554" fmla="*/ 700182 w 716972"/>
              <a:gd name="connsiteY554" fmla="*/ 143873 h 757877"/>
              <a:gd name="connsiteX555" fmla="*/ 705708 w 716972"/>
              <a:gd name="connsiteY555" fmla="*/ 138498 h 757877"/>
              <a:gd name="connsiteX556" fmla="*/ 711868 w 716972"/>
              <a:gd name="connsiteY556" fmla="*/ 138607 h 757877"/>
              <a:gd name="connsiteX557" fmla="*/ 715026 w 716972"/>
              <a:gd name="connsiteY557" fmla="*/ 134133 h 757877"/>
              <a:gd name="connsiteX558" fmla="*/ 709239 w 716972"/>
              <a:gd name="connsiteY558" fmla="*/ 130027 h 757877"/>
              <a:gd name="connsiteX559" fmla="*/ 709394 w 716972"/>
              <a:gd name="connsiteY559" fmla="*/ 124395 h 757877"/>
              <a:gd name="connsiteX560" fmla="*/ 713554 w 716972"/>
              <a:gd name="connsiteY560" fmla="*/ 122710 h 757877"/>
              <a:gd name="connsiteX561" fmla="*/ 713764 w 716972"/>
              <a:gd name="connsiteY561" fmla="*/ 115237 h 757877"/>
              <a:gd name="connsiteX562" fmla="*/ 716972 w 716972"/>
              <a:gd name="connsiteY562" fmla="*/ 111605 h 757877"/>
              <a:gd name="connsiteX563" fmla="*/ 703343 w 716972"/>
              <a:gd name="connsiteY563" fmla="*/ 111714 h 757877"/>
              <a:gd name="connsiteX564" fmla="*/ 694239 w 716972"/>
              <a:gd name="connsiteY564" fmla="*/ 115342 h 757877"/>
              <a:gd name="connsiteX565" fmla="*/ 670294 w 716972"/>
              <a:gd name="connsiteY565" fmla="*/ 104396 h 757877"/>
              <a:gd name="connsiteX566" fmla="*/ 653713 w 716972"/>
              <a:gd name="connsiteY566" fmla="*/ 105764 h 757877"/>
              <a:gd name="connsiteX567" fmla="*/ 653763 w 716972"/>
              <a:gd name="connsiteY567" fmla="*/ 101394 h 757877"/>
              <a:gd name="connsiteX568" fmla="*/ 659254 w 716972"/>
              <a:gd name="connsiteY568" fmla="*/ 96634 h 757877"/>
              <a:gd name="connsiteX569" fmla="*/ 657388 w 716972"/>
              <a:gd name="connsiteY569" fmla="*/ 91541 h 757877"/>
              <a:gd name="connsiteX570" fmla="*/ 657196 w 716972"/>
              <a:gd name="connsiteY570" fmla="*/ 88250 h 757877"/>
              <a:gd name="connsiteX571" fmla="*/ 650808 w 716972"/>
              <a:gd name="connsiteY571" fmla="*/ 87092 h 757877"/>
              <a:gd name="connsiteX572" fmla="*/ 641520 w 716972"/>
              <a:gd name="connsiteY572" fmla="*/ 93672 h 757877"/>
              <a:gd name="connsiteX573" fmla="*/ 640746 w 716972"/>
              <a:gd name="connsiteY573" fmla="*/ 98316 h 757877"/>
              <a:gd name="connsiteX574" fmla="*/ 633392 w 716972"/>
              <a:gd name="connsiteY574" fmla="*/ 98316 h 757877"/>
              <a:gd name="connsiteX575" fmla="*/ 627200 w 716972"/>
              <a:gd name="connsiteY575" fmla="*/ 93867 h 757877"/>
              <a:gd name="connsiteX576" fmla="*/ 626230 w 716972"/>
              <a:gd name="connsiteY576" fmla="*/ 84379 h 757877"/>
              <a:gd name="connsiteX577" fmla="*/ 629326 w 716972"/>
              <a:gd name="connsiteY577" fmla="*/ 82444 h 757877"/>
              <a:gd name="connsiteX578" fmla="*/ 628552 w 716972"/>
              <a:gd name="connsiteY578" fmla="*/ 80896 h 757877"/>
              <a:gd name="connsiteX579" fmla="*/ 624874 w 716972"/>
              <a:gd name="connsiteY579" fmla="*/ 80318 h 757877"/>
              <a:gd name="connsiteX580" fmla="*/ 623716 w 716972"/>
              <a:gd name="connsiteY580" fmla="*/ 77605 h 757877"/>
              <a:gd name="connsiteX581" fmla="*/ 623872 w 716972"/>
              <a:gd name="connsiteY581" fmla="*/ 74975 h 757877"/>
              <a:gd name="connsiteX582" fmla="*/ 635081 w 716972"/>
              <a:gd name="connsiteY582" fmla="*/ 67502 h 757877"/>
              <a:gd name="connsiteX583" fmla="*/ 636195 w 716972"/>
              <a:gd name="connsiteY583" fmla="*/ 60937 h 757877"/>
              <a:gd name="connsiteX584" fmla="*/ 633005 w 716972"/>
              <a:gd name="connsiteY584" fmla="*/ 57483 h 757877"/>
              <a:gd name="connsiteX585" fmla="*/ 631649 w 716972"/>
              <a:gd name="connsiteY585" fmla="*/ 52256 h 757877"/>
              <a:gd name="connsiteX586" fmla="*/ 628357 w 716972"/>
              <a:gd name="connsiteY586" fmla="*/ 53226 h 757877"/>
              <a:gd name="connsiteX587" fmla="*/ 626617 w 716972"/>
              <a:gd name="connsiteY587" fmla="*/ 55935 h 757877"/>
              <a:gd name="connsiteX588" fmla="*/ 607071 w 716972"/>
              <a:gd name="connsiteY588" fmla="*/ 56126 h 757877"/>
              <a:gd name="connsiteX589" fmla="*/ 605714 w 716972"/>
              <a:gd name="connsiteY589" fmla="*/ 54191 h 757877"/>
              <a:gd name="connsiteX590" fmla="*/ 602618 w 716972"/>
              <a:gd name="connsiteY590" fmla="*/ 53804 h 757877"/>
              <a:gd name="connsiteX591" fmla="*/ 598361 w 716972"/>
              <a:gd name="connsiteY591" fmla="*/ 48964 h 757877"/>
              <a:gd name="connsiteX592" fmla="*/ 598748 w 716972"/>
              <a:gd name="connsiteY592" fmla="*/ 46060 h 757877"/>
              <a:gd name="connsiteX593" fmla="*/ 603974 w 716972"/>
              <a:gd name="connsiteY593" fmla="*/ 41416 h 757877"/>
              <a:gd name="connsiteX594" fmla="*/ 602231 w 716972"/>
              <a:gd name="connsiteY594" fmla="*/ 35806 h 757877"/>
              <a:gd name="connsiteX595" fmla="*/ 598748 w 716972"/>
              <a:gd name="connsiteY595" fmla="*/ 35806 h 757877"/>
              <a:gd name="connsiteX596" fmla="*/ 594490 w 716972"/>
              <a:gd name="connsiteY596" fmla="*/ 34644 h 757877"/>
              <a:gd name="connsiteX597" fmla="*/ 594299 w 716972"/>
              <a:gd name="connsiteY597" fmla="*/ 30579 h 757877"/>
              <a:gd name="connsiteX598" fmla="*/ 591202 w 716972"/>
              <a:gd name="connsiteY598" fmla="*/ 30000 h 757877"/>
              <a:gd name="connsiteX599" fmla="*/ 585976 w 716972"/>
              <a:gd name="connsiteY599" fmla="*/ 24773 h 757877"/>
              <a:gd name="connsiteX600" fmla="*/ 586167 w 716972"/>
              <a:gd name="connsiteY600" fmla="*/ 17033 h 757877"/>
              <a:gd name="connsiteX601" fmla="*/ 584814 w 716972"/>
              <a:gd name="connsiteY601" fmla="*/ 14128 h 757877"/>
              <a:gd name="connsiteX602" fmla="*/ 579783 w 716972"/>
              <a:gd name="connsiteY602" fmla="*/ 12967 h 757877"/>
              <a:gd name="connsiteX603" fmla="*/ 578814 w 716972"/>
              <a:gd name="connsiteY603" fmla="*/ 7936 h 757877"/>
              <a:gd name="connsiteX604" fmla="*/ 578622 w 716972"/>
              <a:gd name="connsiteY604" fmla="*/ 2322 h 757877"/>
              <a:gd name="connsiteX605" fmla="*/ 573240 w 716972"/>
              <a:gd name="connsiteY605" fmla="*/ 0 h 757877"/>
              <a:gd name="connsiteX606" fmla="*/ 561448 w 716972"/>
              <a:gd name="connsiteY606" fmla="*/ 6558 h 757877"/>
              <a:gd name="connsiteX607" fmla="*/ 550452 w 716972"/>
              <a:gd name="connsiteY607" fmla="*/ 7715 h 757877"/>
              <a:gd name="connsiteX608" fmla="*/ 538241 w 716972"/>
              <a:gd name="connsiteY608" fmla="*/ 21453 h 757877"/>
              <a:gd name="connsiteX609" fmla="*/ 530717 w 716972"/>
              <a:gd name="connsiteY609" fmla="*/ 45134 h 757877"/>
              <a:gd name="connsiteX610" fmla="*/ 515225 w 716972"/>
              <a:gd name="connsiteY610" fmla="*/ 66591 h 757877"/>
              <a:gd name="connsiteX611" fmla="*/ 503716 w 716972"/>
              <a:gd name="connsiteY611" fmla="*/ 67025 h 757877"/>
              <a:gd name="connsiteX612" fmla="*/ 488600 w 716972"/>
              <a:gd name="connsiteY612" fmla="*/ 75423 h 757877"/>
              <a:gd name="connsiteX613" fmla="*/ 475166 w 716972"/>
              <a:gd name="connsiteY613" fmla="*/ 92214 h 757877"/>
              <a:gd name="connsiteX614" fmla="*/ 469570 w 716972"/>
              <a:gd name="connsiteY614" fmla="*/ 93896 h 757877"/>
              <a:gd name="connsiteX615" fmla="*/ 460611 w 716972"/>
              <a:gd name="connsiteY615" fmla="*/ 103409 h 757877"/>
              <a:gd name="connsiteX616" fmla="*/ 463971 w 716972"/>
              <a:gd name="connsiteY616" fmla="*/ 112926 h 757877"/>
              <a:gd name="connsiteX617" fmla="*/ 460054 w 716972"/>
              <a:gd name="connsiteY617" fmla="*/ 114047 h 757877"/>
              <a:gd name="connsiteX618" fmla="*/ 451098 w 716972"/>
              <a:gd name="connsiteY618" fmla="*/ 126359 h 757877"/>
              <a:gd name="connsiteX619" fmla="*/ 440464 w 716972"/>
              <a:gd name="connsiteY619" fmla="*/ 131398 h 757877"/>
              <a:gd name="connsiteX620" fmla="*/ 425348 w 716972"/>
              <a:gd name="connsiteY620" fmla="*/ 157148 h 757877"/>
              <a:gd name="connsiteX621" fmla="*/ 420309 w 716972"/>
              <a:gd name="connsiteY621" fmla="*/ 180659 h 757877"/>
              <a:gd name="connsiteX622" fmla="*/ 418631 w 716972"/>
              <a:gd name="connsiteY622" fmla="*/ 192972 h 757877"/>
              <a:gd name="connsiteX623" fmla="*/ 405197 w 716972"/>
              <a:gd name="connsiteY623" fmla="*/ 199689 h 757877"/>
              <a:gd name="connsiteX624" fmla="*/ 407997 w 716972"/>
              <a:gd name="connsiteY624" fmla="*/ 209205 h 757877"/>
              <a:gd name="connsiteX625" fmla="*/ 421431 w 716972"/>
              <a:gd name="connsiteY625" fmla="*/ 215362 h 757877"/>
              <a:gd name="connsiteX626" fmla="*/ 422552 w 716972"/>
              <a:gd name="connsiteY626" fmla="*/ 228238 h 757877"/>
              <a:gd name="connsiteX627" fmla="*/ 411353 w 716972"/>
              <a:gd name="connsiteY627" fmla="*/ 233273 h 757877"/>
              <a:gd name="connsiteX628" fmla="*/ 405197 w 716972"/>
              <a:gd name="connsiteY628" fmla="*/ 232152 h 757877"/>
              <a:gd name="connsiteX629" fmla="*/ 387842 w 716972"/>
              <a:gd name="connsiteY629" fmla="*/ 237751 h 757877"/>
              <a:gd name="connsiteX630" fmla="*/ 383925 w 716972"/>
              <a:gd name="connsiteY630" fmla="*/ 246707 h 757877"/>
              <a:gd name="connsiteX631" fmla="*/ 391203 w 716972"/>
              <a:gd name="connsiteY631" fmla="*/ 260705 h 757877"/>
              <a:gd name="connsiteX632" fmla="*/ 404079 w 716972"/>
              <a:gd name="connsiteY632" fmla="*/ 266862 h 757877"/>
              <a:gd name="connsiteX633" fmla="*/ 402958 w 716972"/>
              <a:gd name="connsiteY633" fmla="*/ 283095 h 757877"/>
              <a:gd name="connsiteX634" fmla="*/ 397920 w 716972"/>
              <a:gd name="connsiteY634" fmla="*/ 290369 h 757877"/>
              <a:gd name="connsiteX635" fmla="*/ 407060 w 716972"/>
              <a:gd name="connsiteY635" fmla="*/ 306523 h 75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716972" h="757877">
                <a:moveTo>
                  <a:pt x="105688" y="382482"/>
                </a:moveTo>
                <a:lnTo>
                  <a:pt x="103337" y="381209"/>
                </a:lnTo>
                <a:lnTo>
                  <a:pt x="105243" y="374535"/>
                </a:lnTo>
                <a:lnTo>
                  <a:pt x="111537" y="371801"/>
                </a:lnTo>
                <a:lnTo>
                  <a:pt x="116745" y="374853"/>
                </a:lnTo>
                <a:lnTo>
                  <a:pt x="111916" y="375613"/>
                </a:lnTo>
                <a:close/>
                <a:moveTo>
                  <a:pt x="417036" y="306545"/>
                </a:moveTo>
                <a:lnTo>
                  <a:pt x="426299" y="316861"/>
                </a:lnTo>
                <a:lnTo>
                  <a:pt x="426089" y="330016"/>
                </a:lnTo>
                <a:lnTo>
                  <a:pt x="418931" y="336020"/>
                </a:lnTo>
                <a:lnTo>
                  <a:pt x="402723" y="339807"/>
                </a:lnTo>
                <a:lnTo>
                  <a:pt x="382301" y="356439"/>
                </a:lnTo>
                <a:lnTo>
                  <a:pt x="380619" y="363702"/>
                </a:lnTo>
                <a:lnTo>
                  <a:pt x="358410" y="376224"/>
                </a:lnTo>
                <a:lnTo>
                  <a:pt x="338936" y="374962"/>
                </a:lnTo>
                <a:lnTo>
                  <a:pt x="319042" y="391593"/>
                </a:lnTo>
                <a:lnTo>
                  <a:pt x="297043" y="391488"/>
                </a:lnTo>
                <a:lnTo>
                  <a:pt x="286307" y="388121"/>
                </a:lnTo>
                <a:lnTo>
                  <a:pt x="262098" y="359911"/>
                </a:lnTo>
                <a:lnTo>
                  <a:pt x="256517" y="363069"/>
                </a:lnTo>
                <a:lnTo>
                  <a:pt x="250834" y="357701"/>
                </a:lnTo>
                <a:lnTo>
                  <a:pt x="243152" y="357701"/>
                </a:lnTo>
                <a:lnTo>
                  <a:pt x="224835" y="339073"/>
                </a:lnTo>
                <a:lnTo>
                  <a:pt x="219991" y="340231"/>
                </a:lnTo>
                <a:lnTo>
                  <a:pt x="216627" y="343595"/>
                </a:lnTo>
                <a:lnTo>
                  <a:pt x="204521" y="345490"/>
                </a:lnTo>
                <a:lnTo>
                  <a:pt x="199153" y="351277"/>
                </a:lnTo>
                <a:lnTo>
                  <a:pt x="191152" y="351277"/>
                </a:lnTo>
                <a:lnTo>
                  <a:pt x="166310" y="331911"/>
                </a:lnTo>
                <a:lnTo>
                  <a:pt x="165681" y="322966"/>
                </a:lnTo>
                <a:lnTo>
                  <a:pt x="155784" y="324439"/>
                </a:lnTo>
                <a:lnTo>
                  <a:pt x="151892" y="327386"/>
                </a:lnTo>
                <a:lnTo>
                  <a:pt x="147469" y="321491"/>
                </a:lnTo>
                <a:lnTo>
                  <a:pt x="133156" y="321281"/>
                </a:lnTo>
                <a:lnTo>
                  <a:pt x="125683" y="328649"/>
                </a:lnTo>
                <a:lnTo>
                  <a:pt x="117577" y="328124"/>
                </a:lnTo>
                <a:lnTo>
                  <a:pt x="117262" y="322757"/>
                </a:lnTo>
                <a:lnTo>
                  <a:pt x="109786" y="318018"/>
                </a:lnTo>
                <a:lnTo>
                  <a:pt x="109576" y="299495"/>
                </a:lnTo>
                <a:lnTo>
                  <a:pt x="103894" y="299495"/>
                </a:lnTo>
                <a:lnTo>
                  <a:pt x="94630" y="314336"/>
                </a:lnTo>
                <a:lnTo>
                  <a:pt x="94316" y="324019"/>
                </a:lnTo>
                <a:lnTo>
                  <a:pt x="86210" y="327915"/>
                </a:lnTo>
                <a:lnTo>
                  <a:pt x="83685" y="321281"/>
                </a:lnTo>
                <a:lnTo>
                  <a:pt x="77789" y="319809"/>
                </a:lnTo>
                <a:lnTo>
                  <a:pt x="73789" y="313178"/>
                </a:lnTo>
                <a:lnTo>
                  <a:pt x="64211" y="315284"/>
                </a:lnTo>
                <a:lnTo>
                  <a:pt x="62210" y="324757"/>
                </a:lnTo>
                <a:lnTo>
                  <a:pt x="54423" y="335492"/>
                </a:lnTo>
                <a:lnTo>
                  <a:pt x="47369" y="335597"/>
                </a:lnTo>
                <a:lnTo>
                  <a:pt x="44631" y="341070"/>
                </a:lnTo>
                <a:lnTo>
                  <a:pt x="46107" y="348333"/>
                </a:lnTo>
                <a:lnTo>
                  <a:pt x="39582" y="354648"/>
                </a:lnTo>
                <a:lnTo>
                  <a:pt x="39582" y="357072"/>
                </a:lnTo>
                <a:lnTo>
                  <a:pt x="42946" y="356649"/>
                </a:lnTo>
                <a:lnTo>
                  <a:pt x="48527" y="360649"/>
                </a:lnTo>
                <a:lnTo>
                  <a:pt x="48635" y="364331"/>
                </a:lnTo>
                <a:lnTo>
                  <a:pt x="62420" y="363069"/>
                </a:lnTo>
                <a:lnTo>
                  <a:pt x="64106" y="360862"/>
                </a:lnTo>
                <a:lnTo>
                  <a:pt x="73684" y="355806"/>
                </a:lnTo>
                <a:lnTo>
                  <a:pt x="66630" y="363912"/>
                </a:lnTo>
                <a:lnTo>
                  <a:pt x="58105" y="365178"/>
                </a:lnTo>
                <a:lnTo>
                  <a:pt x="57790" y="371594"/>
                </a:lnTo>
                <a:lnTo>
                  <a:pt x="55895" y="371594"/>
                </a:lnTo>
                <a:lnTo>
                  <a:pt x="54737" y="367703"/>
                </a:lnTo>
                <a:lnTo>
                  <a:pt x="41369" y="367279"/>
                </a:lnTo>
                <a:lnTo>
                  <a:pt x="39687" y="363174"/>
                </a:lnTo>
                <a:lnTo>
                  <a:pt x="37053" y="363174"/>
                </a:lnTo>
                <a:lnTo>
                  <a:pt x="37053" y="370542"/>
                </a:lnTo>
                <a:lnTo>
                  <a:pt x="44421" y="374857"/>
                </a:lnTo>
                <a:lnTo>
                  <a:pt x="44845" y="381173"/>
                </a:lnTo>
                <a:lnTo>
                  <a:pt x="54842" y="385911"/>
                </a:lnTo>
                <a:lnTo>
                  <a:pt x="55262" y="393279"/>
                </a:lnTo>
                <a:lnTo>
                  <a:pt x="62525" y="391174"/>
                </a:lnTo>
                <a:lnTo>
                  <a:pt x="62420" y="384544"/>
                </a:lnTo>
                <a:lnTo>
                  <a:pt x="65892" y="392541"/>
                </a:lnTo>
                <a:lnTo>
                  <a:pt x="67158" y="406015"/>
                </a:lnTo>
                <a:lnTo>
                  <a:pt x="70421" y="406648"/>
                </a:lnTo>
                <a:lnTo>
                  <a:pt x="70421" y="410120"/>
                </a:lnTo>
                <a:lnTo>
                  <a:pt x="76632" y="410120"/>
                </a:lnTo>
                <a:lnTo>
                  <a:pt x="77579" y="404015"/>
                </a:lnTo>
                <a:lnTo>
                  <a:pt x="88210" y="392751"/>
                </a:lnTo>
                <a:lnTo>
                  <a:pt x="91577" y="364331"/>
                </a:lnTo>
                <a:lnTo>
                  <a:pt x="99893" y="362125"/>
                </a:lnTo>
                <a:lnTo>
                  <a:pt x="99785" y="358334"/>
                </a:lnTo>
                <a:lnTo>
                  <a:pt x="95683" y="356334"/>
                </a:lnTo>
                <a:lnTo>
                  <a:pt x="103999" y="356334"/>
                </a:lnTo>
                <a:lnTo>
                  <a:pt x="107579" y="352543"/>
                </a:lnTo>
                <a:lnTo>
                  <a:pt x="113786" y="352019"/>
                </a:lnTo>
                <a:lnTo>
                  <a:pt x="114629" y="346647"/>
                </a:lnTo>
                <a:lnTo>
                  <a:pt x="110524" y="346647"/>
                </a:lnTo>
                <a:lnTo>
                  <a:pt x="112947" y="341913"/>
                </a:lnTo>
                <a:lnTo>
                  <a:pt x="105471" y="341913"/>
                </a:lnTo>
                <a:lnTo>
                  <a:pt x="111258" y="339070"/>
                </a:lnTo>
                <a:lnTo>
                  <a:pt x="117472" y="341598"/>
                </a:lnTo>
                <a:lnTo>
                  <a:pt x="117682" y="346966"/>
                </a:lnTo>
                <a:lnTo>
                  <a:pt x="119997" y="348232"/>
                </a:lnTo>
                <a:lnTo>
                  <a:pt x="120105" y="356334"/>
                </a:lnTo>
                <a:lnTo>
                  <a:pt x="124840" y="360544"/>
                </a:lnTo>
                <a:lnTo>
                  <a:pt x="125155" y="356016"/>
                </a:lnTo>
                <a:lnTo>
                  <a:pt x="131365" y="355806"/>
                </a:lnTo>
                <a:lnTo>
                  <a:pt x="132418" y="360016"/>
                </a:lnTo>
                <a:lnTo>
                  <a:pt x="148626" y="360125"/>
                </a:lnTo>
                <a:lnTo>
                  <a:pt x="144524" y="363174"/>
                </a:lnTo>
                <a:lnTo>
                  <a:pt x="135681" y="363597"/>
                </a:lnTo>
                <a:lnTo>
                  <a:pt x="135890" y="369384"/>
                </a:lnTo>
                <a:lnTo>
                  <a:pt x="139262" y="369808"/>
                </a:lnTo>
                <a:lnTo>
                  <a:pt x="131998" y="374857"/>
                </a:lnTo>
                <a:lnTo>
                  <a:pt x="131890" y="381386"/>
                </a:lnTo>
                <a:lnTo>
                  <a:pt x="128732" y="381491"/>
                </a:lnTo>
                <a:lnTo>
                  <a:pt x="127365" y="384963"/>
                </a:lnTo>
                <a:lnTo>
                  <a:pt x="120420" y="385911"/>
                </a:lnTo>
                <a:lnTo>
                  <a:pt x="125260" y="386226"/>
                </a:lnTo>
                <a:lnTo>
                  <a:pt x="125683" y="389173"/>
                </a:lnTo>
                <a:lnTo>
                  <a:pt x="131051" y="389065"/>
                </a:lnTo>
                <a:lnTo>
                  <a:pt x="132418" y="392226"/>
                </a:lnTo>
                <a:lnTo>
                  <a:pt x="136104" y="392436"/>
                </a:lnTo>
                <a:lnTo>
                  <a:pt x="136209" y="395171"/>
                </a:lnTo>
                <a:lnTo>
                  <a:pt x="132838" y="396437"/>
                </a:lnTo>
                <a:lnTo>
                  <a:pt x="132733" y="404434"/>
                </a:lnTo>
                <a:lnTo>
                  <a:pt x="128946" y="391803"/>
                </a:lnTo>
                <a:lnTo>
                  <a:pt x="125683" y="391803"/>
                </a:lnTo>
                <a:lnTo>
                  <a:pt x="124207" y="395066"/>
                </a:lnTo>
                <a:lnTo>
                  <a:pt x="121154" y="395380"/>
                </a:lnTo>
                <a:lnTo>
                  <a:pt x="119577" y="398748"/>
                </a:lnTo>
                <a:lnTo>
                  <a:pt x="113577" y="398856"/>
                </a:lnTo>
                <a:lnTo>
                  <a:pt x="109894" y="404116"/>
                </a:lnTo>
                <a:lnTo>
                  <a:pt x="109999" y="399276"/>
                </a:lnTo>
                <a:lnTo>
                  <a:pt x="103789" y="399381"/>
                </a:lnTo>
                <a:lnTo>
                  <a:pt x="111576" y="396328"/>
                </a:lnTo>
                <a:lnTo>
                  <a:pt x="113577" y="392432"/>
                </a:lnTo>
                <a:lnTo>
                  <a:pt x="118315" y="392642"/>
                </a:lnTo>
                <a:lnTo>
                  <a:pt x="116101" y="387380"/>
                </a:lnTo>
                <a:lnTo>
                  <a:pt x="107999" y="388432"/>
                </a:lnTo>
                <a:lnTo>
                  <a:pt x="104841" y="392642"/>
                </a:lnTo>
                <a:lnTo>
                  <a:pt x="97368" y="393065"/>
                </a:lnTo>
                <a:lnTo>
                  <a:pt x="100313" y="400853"/>
                </a:lnTo>
                <a:lnTo>
                  <a:pt x="98106" y="401696"/>
                </a:lnTo>
                <a:lnTo>
                  <a:pt x="96631" y="399486"/>
                </a:lnTo>
                <a:lnTo>
                  <a:pt x="90315" y="399486"/>
                </a:lnTo>
                <a:lnTo>
                  <a:pt x="91581" y="404011"/>
                </a:lnTo>
                <a:lnTo>
                  <a:pt x="97788" y="404539"/>
                </a:lnTo>
                <a:lnTo>
                  <a:pt x="98103" y="407064"/>
                </a:lnTo>
                <a:lnTo>
                  <a:pt x="93997" y="406854"/>
                </a:lnTo>
                <a:lnTo>
                  <a:pt x="93892" y="412326"/>
                </a:lnTo>
                <a:lnTo>
                  <a:pt x="88210" y="412435"/>
                </a:lnTo>
                <a:lnTo>
                  <a:pt x="88000" y="418114"/>
                </a:lnTo>
                <a:lnTo>
                  <a:pt x="91581" y="418222"/>
                </a:lnTo>
                <a:lnTo>
                  <a:pt x="90735" y="422009"/>
                </a:lnTo>
                <a:lnTo>
                  <a:pt x="97050" y="423167"/>
                </a:lnTo>
                <a:lnTo>
                  <a:pt x="101680" y="418429"/>
                </a:lnTo>
                <a:lnTo>
                  <a:pt x="101680" y="422852"/>
                </a:lnTo>
                <a:lnTo>
                  <a:pt x="105261" y="422852"/>
                </a:lnTo>
                <a:lnTo>
                  <a:pt x="104946" y="428640"/>
                </a:lnTo>
                <a:lnTo>
                  <a:pt x="100208" y="429273"/>
                </a:lnTo>
                <a:lnTo>
                  <a:pt x="97578" y="432220"/>
                </a:lnTo>
                <a:lnTo>
                  <a:pt x="94106" y="432745"/>
                </a:lnTo>
                <a:lnTo>
                  <a:pt x="94106" y="436431"/>
                </a:lnTo>
                <a:lnTo>
                  <a:pt x="98627" y="438536"/>
                </a:lnTo>
                <a:lnTo>
                  <a:pt x="98736" y="442218"/>
                </a:lnTo>
                <a:lnTo>
                  <a:pt x="103051" y="446323"/>
                </a:lnTo>
                <a:lnTo>
                  <a:pt x="110314" y="446956"/>
                </a:lnTo>
                <a:lnTo>
                  <a:pt x="111157" y="450639"/>
                </a:lnTo>
                <a:lnTo>
                  <a:pt x="114105" y="450747"/>
                </a:lnTo>
                <a:lnTo>
                  <a:pt x="119049" y="445900"/>
                </a:lnTo>
                <a:lnTo>
                  <a:pt x="139052" y="446114"/>
                </a:lnTo>
                <a:lnTo>
                  <a:pt x="141996" y="451167"/>
                </a:lnTo>
                <a:lnTo>
                  <a:pt x="142944" y="443904"/>
                </a:lnTo>
                <a:lnTo>
                  <a:pt x="155260" y="439798"/>
                </a:lnTo>
                <a:lnTo>
                  <a:pt x="161366" y="431696"/>
                </a:lnTo>
                <a:lnTo>
                  <a:pt x="173049" y="432640"/>
                </a:lnTo>
                <a:lnTo>
                  <a:pt x="173049" y="429273"/>
                </a:lnTo>
                <a:lnTo>
                  <a:pt x="176102" y="425377"/>
                </a:lnTo>
                <a:lnTo>
                  <a:pt x="171891" y="423272"/>
                </a:lnTo>
                <a:lnTo>
                  <a:pt x="172940" y="414956"/>
                </a:lnTo>
                <a:lnTo>
                  <a:pt x="168101" y="414956"/>
                </a:lnTo>
                <a:lnTo>
                  <a:pt x="161890" y="422009"/>
                </a:lnTo>
                <a:lnTo>
                  <a:pt x="159680" y="419061"/>
                </a:lnTo>
                <a:lnTo>
                  <a:pt x="167782" y="411903"/>
                </a:lnTo>
                <a:lnTo>
                  <a:pt x="176836" y="411903"/>
                </a:lnTo>
                <a:lnTo>
                  <a:pt x="177783" y="418747"/>
                </a:lnTo>
                <a:lnTo>
                  <a:pt x="201045" y="417694"/>
                </a:lnTo>
                <a:lnTo>
                  <a:pt x="194310" y="421800"/>
                </a:lnTo>
                <a:lnTo>
                  <a:pt x="185361" y="421167"/>
                </a:lnTo>
                <a:lnTo>
                  <a:pt x="184837" y="425062"/>
                </a:lnTo>
                <a:lnTo>
                  <a:pt x="178941" y="426534"/>
                </a:lnTo>
                <a:lnTo>
                  <a:pt x="179049" y="429273"/>
                </a:lnTo>
                <a:lnTo>
                  <a:pt x="184417" y="428849"/>
                </a:lnTo>
                <a:lnTo>
                  <a:pt x="190942" y="425377"/>
                </a:lnTo>
                <a:lnTo>
                  <a:pt x="200835" y="425377"/>
                </a:lnTo>
                <a:lnTo>
                  <a:pt x="199363" y="428325"/>
                </a:lnTo>
                <a:lnTo>
                  <a:pt x="189886" y="428430"/>
                </a:lnTo>
                <a:lnTo>
                  <a:pt x="189572" y="431378"/>
                </a:lnTo>
                <a:lnTo>
                  <a:pt x="196205" y="433273"/>
                </a:lnTo>
                <a:lnTo>
                  <a:pt x="195467" y="436217"/>
                </a:lnTo>
                <a:lnTo>
                  <a:pt x="189995" y="434745"/>
                </a:lnTo>
                <a:lnTo>
                  <a:pt x="183679" y="436322"/>
                </a:lnTo>
                <a:lnTo>
                  <a:pt x="187466" y="440113"/>
                </a:lnTo>
                <a:lnTo>
                  <a:pt x="179994" y="440008"/>
                </a:lnTo>
                <a:lnTo>
                  <a:pt x="177787" y="446009"/>
                </a:lnTo>
                <a:lnTo>
                  <a:pt x="176836" y="439484"/>
                </a:lnTo>
                <a:lnTo>
                  <a:pt x="172416" y="446428"/>
                </a:lnTo>
                <a:lnTo>
                  <a:pt x="167786" y="446638"/>
                </a:lnTo>
                <a:lnTo>
                  <a:pt x="167786" y="449796"/>
                </a:lnTo>
                <a:lnTo>
                  <a:pt x="176836" y="453268"/>
                </a:lnTo>
                <a:lnTo>
                  <a:pt x="173472" y="456534"/>
                </a:lnTo>
                <a:lnTo>
                  <a:pt x="170206" y="454006"/>
                </a:lnTo>
                <a:lnTo>
                  <a:pt x="162733" y="453163"/>
                </a:lnTo>
                <a:lnTo>
                  <a:pt x="156313" y="457482"/>
                </a:lnTo>
                <a:lnTo>
                  <a:pt x="158519" y="460846"/>
                </a:lnTo>
                <a:lnTo>
                  <a:pt x="169573" y="460745"/>
                </a:lnTo>
                <a:lnTo>
                  <a:pt x="169681" y="464850"/>
                </a:lnTo>
                <a:lnTo>
                  <a:pt x="161890" y="463584"/>
                </a:lnTo>
                <a:lnTo>
                  <a:pt x="156732" y="465798"/>
                </a:lnTo>
                <a:lnTo>
                  <a:pt x="152945" y="457377"/>
                </a:lnTo>
                <a:lnTo>
                  <a:pt x="147892" y="456954"/>
                </a:lnTo>
                <a:lnTo>
                  <a:pt x="147154" y="461164"/>
                </a:lnTo>
                <a:lnTo>
                  <a:pt x="143258" y="461164"/>
                </a:lnTo>
                <a:lnTo>
                  <a:pt x="143996" y="472533"/>
                </a:lnTo>
                <a:lnTo>
                  <a:pt x="151364" y="472638"/>
                </a:lnTo>
                <a:lnTo>
                  <a:pt x="156627" y="467375"/>
                </a:lnTo>
                <a:lnTo>
                  <a:pt x="155889" y="471690"/>
                </a:lnTo>
                <a:lnTo>
                  <a:pt x="159890" y="474323"/>
                </a:lnTo>
                <a:lnTo>
                  <a:pt x="163257" y="478006"/>
                </a:lnTo>
                <a:lnTo>
                  <a:pt x="145364" y="477163"/>
                </a:lnTo>
                <a:lnTo>
                  <a:pt x="145472" y="480530"/>
                </a:lnTo>
                <a:lnTo>
                  <a:pt x="150731" y="483478"/>
                </a:lnTo>
                <a:lnTo>
                  <a:pt x="150840" y="488741"/>
                </a:lnTo>
                <a:lnTo>
                  <a:pt x="156736" y="489689"/>
                </a:lnTo>
                <a:lnTo>
                  <a:pt x="156627" y="496109"/>
                </a:lnTo>
                <a:lnTo>
                  <a:pt x="158837" y="496109"/>
                </a:lnTo>
                <a:lnTo>
                  <a:pt x="163467" y="485478"/>
                </a:lnTo>
                <a:lnTo>
                  <a:pt x="167468" y="495480"/>
                </a:lnTo>
                <a:lnTo>
                  <a:pt x="162628" y="497903"/>
                </a:lnTo>
                <a:lnTo>
                  <a:pt x="163890" y="506110"/>
                </a:lnTo>
                <a:lnTo>
                  <a:pt x="161785" y="506215"/>
                </a:lnTo>
                <a:lnTo>
                  <a:pt x="158627" y="498952"/>
                </a:lnTo>
                <a:lnTo>
                  <a:pt x="144944" y="499162"/>
                </a:lnTo>
                <a:lnTo>
                  <a:pt x="143154" y="505268"/>
                </a:lnTo>
                <a:lnTo>
                  <a:pt x="147783" y="508848"/>
                </a:lnTo>
                <a:lnTo>
                  <a:pt x="147892" y="519692"/>
                </a:lnTo>
                <a:lnTo>
                  <a:pt x="153365" y="520525"/>
                </a:lnTo>
                <a:lnTo>
                  <a:pt x="157680" y="514737"/>
                </a:lnTo>
                <a:lnTo>
                  <a:pt x="158837" y="522333"/>
                </a:lnTo>
                <a:lnTo>
                  <a:pt x="153365" y="525154"/>
                </a:lnTo>
                <a:lnTo>
                  <a:pt x="150840" y="522224"/>
                </a:lnTo>
                <a:lnTo>
                  <a:pt x="145468" y="523056"/>
                </a:lnTo>
                <a:lnTo>
                  <a:pt x="144524" y="518969"/>
                </a:lnTo>
                <a:lnTo>
                  <a:pt x="144839" y="510531"/>
                </a:lnTo>
                <a:lnTo>
                  <a:pt x="139891" y="507478"/>
                </a:lnTo>
                <a:lnTo>
                  <a:pt x="142839" y="496952"/>
                </a:lnTo>
                <a:lnTo>
                  <a:pt x="154102" y="496843"/>
                </a:lnTo>
                <a:lnTo>
                  <a:pt x="155050" y="492742"/>
                </a:lnTo>
                <a:lnTo>
                  <a:pt x="148312" y="490637"/>
                </a:lnTo>
                <a:lnTo>
                  <a:pt x="147469" y="484741"/>
                </a:lnTo>
                <a:lnTo>
                  <a:pt x="139048" y="482740"/>
                </a:lnTo>
                <a:lnTo>
                  <a:pt x="138629" y="478425"/>
                </a:lnTo>
                <a:lnTo>
                  <a:pt x="134838" y="479583"/>
                </a:lnTo>
                <a:lnTo>
                  <a:pt x="134838" y="510845"/>
                </a:lnTo>
                <a:lnTo>
                  <a:pt x="131474" y="512111"/>
                </a:lnTo>
                <a:lnTo>
                  <a:pt x="131474" y="517993"/>
                </a:lnTo>
                <a:lnTo>
                  <a:pt x="141576" y="518861"/>
                </a:lnTo>
                <a:lnTo>
                  <a:pt x="136523" y="519909"/>
                </a:lnTo>
                <a:lnTo>
                  <a:pt x="136415" y="527578"/>
                </a:lnTo>
                <a:lnTo>
                  <a:pt x="142629" y="529784"/>
                </a:lnTo>
                <a:lnTo>
                  <a:pt x="134838" y="531050"/>
                </a:lnTo>
                <a:lnTo>
                  <a:pt x="134418" y="537271"/>
                </a:lnTo>
                <a:lnTo>
                  <a:pt x="129050" y="541901"/>
                </a:lnTo>
                <a:lnTo>
                  <a:pt x="122312" y="548304"/>
                </a:lnTo>
                <a:lnTo>
                  <a:pt x="125893" y="552427"/>
                </a:lnTo>
                <a:lnTo>
                  <a:pt x="121050" y="553259"/>
                </a:lnTo>
                <a:lnTo>
                  <a:pt x="119892" y="549678"/>
                </a:lnTo>
                <a:lnTo>
                  <a:pt x="108842" y="549461"/>
                </a:lnTo>
                <a:lnTo>
                  <a:pt x="106209" y="554959"/>
                </a:lnTo>
                <a:lnTo>
                  <a:pt x="102841" y="555466"/>
                </a:lnTo>
                <a:lnTo>
                  <a:pt x="102841" y="559372"/>
                </a:lnTo>
                <a:lnTo>
                  <a:pt x="113052" y="561795"/>
                </a:lnTo>
                <a:lnTo>
                  <a:pt x="125260" y="570947"/>
                </a:lnTo>
                <a:lnTo>
                  <a:pt x="123364" y="578217"/>
                </a:lnTo>
                <a:lnTo>
                  <a:pt x="120102" y="578217"/>
                </a:lnTo>
                <a:lnTo>
                  <a:pt x="119682" y="571164"/>
                </a:lnTo>
                <a:lnTo>
                  <a:pt x="110422" y="562953"/>
                </a:lnTo>
                <a:lnTo>
                  <a:pt x="100421" y="561904"/>
                </a:lnTo>
                <a:lnTo>
                  <a:pt x="99474" y="557600"/>
                </a:lnTo>
                <a:lnTo>
                  <a:pt x="95683" y="554742"/>
                </a:lnTo>
                <a:lnTo>
                  <a:pt x="93892" y="563495"/>
                </a:lnTo>
                <a:lnTo>
                  <a:pt x="86948" y="568415"/>
                </a:lnTo>
                <a:lnTo>
                  <a:pt x="89682" y="570947"/>
                </a:lnTo>
                <a:lnTo>
                  <a:pt x="90105" y="567691"/>
                </a:lnTo>
                <a:lnTo>
                  <a:pt x="99474" y="569066"/>
                </a:lnTo>
                <a:lnTo>
                  <a:pt x="105369" y="565991"/>
                </a:lnTo>
                <a:lnTo>
                  <a:pt x="103894" y="571164"/>
                </a:lnTo>
                <a:lnTo>
                  <a:pt x="94630" y="572104"/>
                </a:lnTo>
                <a:lnTo>
                  <a:pt x="97893" y="577059"/>
                </a:lnTo>
                <a:lnTo>
                  <a:pt x="104523" y="575468"/>
                </a:lnTo>
                <a:lnTo>
                  <a:pt x="105576" y="577783"/>
                </a:lnTo>
                <a:lnTo>
                  <a:pt x="100421" y="579483"/>
                </a:lnTo>
                <a:lnTo>
                  <a:pt x="98945" y="586319"/>
                </a:lnTo>
                <a:lnTo>
                  <a:pt x="102313" y="587151"/>
                </a:lnTo>
                <a:lnTo>
                  <a:pt x="102421" y="591058"/>
                </a:lnTo>
                <a:lnTo>
                  <a:pt x="96526" y="594422"/>
                </a:lnTo>
                <a:lnTo>
                  <a:pt x="94735" y="603898"/>
                </a:lnTo>
                <a:lnTo>
                  <a:pt x="91787" y="601258"/>
                </a:lnTo>
                <a:lnTo>
                  <a:pt x="91473" y="597460"/>
                </a:lnTo>
                <a:lnTo>
                  <a:pt x="96526" y="592649"/>
                </a:lnTo>
                <a:lnTo>
                  <a:pt x="96526" y="578651"/>
                </a:lnTo>
                <a:lnTo>
                  <a:pt x="91577" y="577783"/>
                </a:lnTo>
                <a:lnTo>
                  <a:pt x="89262" y="573370"/>
                </a:lnTo>
                <a:lnTo>
                  <a:pt x="85472" y="573262"/>
                </a:lnTo>
                <a:lnTo>
                  <a:pt x="85895" y="577494"/>
                </a:lnTo>
                <a:lnTo>
                  <a:pt x="74212" y="580532"/>
                </a:lnTo>
                <a:lnTo>
                  <a:pt x="73264" y="585270"/>
                </a:lnTo>
                <a:lnTo>
                  <a:pt x="69893" y="587911"/>
                </a:lnTo>
                <a:lnTo>
                  <a:pt x="70421" y="590841"/>
                </a:lnTo>
                <a:lnTo>
                  <a:pt x="77579" y="590841"/>
                </a:lnTo>
                <a:lnTo>
                  <a:pt x="84314" y="595471"/>
                </a:lnTo>
                <a:lnTo>
                  <a:pt x="84423" y="598328"/>
                </a:lnTo>
                <a:lnTo>
                  <a:pt x="81790" y="599268"/>
                </a:lnTo>
                <a:lnTo>
                  <a:pt x="75789" y="609252"/>
                </a:lnTo>
                <a:lnTo>
                  <a:pt x="76422" y="612435"/>
                </a:lnTo>
                <a:lnTo>
                  <a:pt x="79684" y="612326"/>
                </a:lnTo>
                <a:lnTo>
                  <a:pt x="80632" y="616847"/>
                </a:lnTo>
                <a:lnTo>
                  <a:pt x="70421" y="619054"/>
                </a:lnTo>
                <a:lnTo>
                  <a:pt x="73789" y="625890"/>
                </a:lnTo>
                <a:lnTo>
                  <a:pt x="69893" y="623792"/>
                </a:lnTo>
                <a:lnTo>
                  <a:pt x="69054" y="616631"/>
                </a:lnTo>
                <a:lnTo>
                  <a:pt x="72946" y="614316"/>
                </a:lnTo>
                <a:lnTo>
                  <a:pt x="72421" y="598545"/>
                </a:lnTo>
                <a:lnTo>
                  <a:pt x="70421" y="598545"/>
                </a:lnTo>
                <a:lnTo>
                  <a:pt x="69473" y="604513"/>
                </a:lnTo>
                <a:lnTo>
                  <a:pt x="66630" y="605273"/>
                </a:lnTo>
                <a:lnTo>
                  <a:pt x="64630" y="608962"/>
                </a:lnTo>
                <a:lnTo>
                  <a:pt x="58948" y="617065"/>
                </a:lnTo>
                <a:lnTo>
                  <a:pt x="58839" y="629905"/>
                </a:lnTo>
                <a:lnTo>
                  <a:pt x="52003" y="631352"/>
                </a:lnTo>
                <a:lnTo>
                  <a:pt x="51789" y="637139"/>
                </a:lnTo>
                <a:lnTo>
                  <a:pt x="59790" y="642637"/>
                </a:lnTo>
                <a:lnTo>
                  <a:pt x="60738" y="657250"/>
                </a:lnTo>
                <a:lnTo>
                  <a:pt x="57790" y="657359"/>
                </a:lnTo>
                <a:lnTo>
                  <a:pt x="57682" y="649148"/>
                </a:lnTo>
                <a:lnTo>
                  <a:pt x="52737" y="641263"/>
                </a:lnTo>
                <a:lnTo>
                  <a:pt x="48632" y="639671"/>
                </a:lnTo>
                <a:lnTo>
                  <a:pt x="48422" y="632003"/>
                </a:lnTo>
                <a:lnTo>
                  <a:pt x="44736" y="632003"/>
                </a:lnTo>
                <a:lnTo>
                  <a:pt x="42107" y="637682"/>
                </a:lnTo>
                <a:lnTo>
                  <a:pt x="37791" y="642203"/>
                </a:lnTo>
                <a:lnTo>
                  <a:pt x="30847" y="641046"/>
                </a:lnTo>
                <a:lnTo>
                  <a:pt x="27157" y="645278"/>
                </a:lnTo>
                <a:lnTo>
                  <a:pt x="31895" y="651065"/>
                </a:lnTo>
                <a:lnTo>
                  <a:pt x="37477" y="649799"/>
                </a:lnTo>
                <a:lnTo>
                  <a:pt x="50947" y="656744"/>
                </a:lnTo>
                <a:lnTo>
                  <a:pt x="54419" y="660434"/>
                </a:lnTo>
                <a:lnTo>
                  <a:pt x="48212" y="659457"/>
                </a:lnTo>
                <a:lnTo>
                  <a:pt x="44002" y="653886"/>
                </a:lnTo>
                <a:lnTo>
                  <a:pt x="33368" y="653597"/>
                </a:lnTo>
                <a:lnTo>
                  <a:pt x="30004" y="656744"/>
                </a:lnTo>
                <a:lnTo>
                  <a:pt x="27056" y="650197"/>
                </a:lnTo>
                <a:lnTo>
                  <a:pt x="19894" y="653995"/>
                </a:lnTo>
                <a:lnTo>
                  <a:pt x="10844" y="667884"/>
                </a:lnTo>
                <a:lnTo>
                  <a:pt x="109" y="674214"/>
                </a:lnTo>
                <a:lnTo>
                  <a:pt x="0" y="685572"/>
                </a:lnTo>
                <a:lnTo>
                  <a:pt x="2319" y="685066"/>
                </a:lnTo>
                <a:lnTo>
                  <a:pt x="4319" y="680436"/>
                </a:lnTo>
                <a:lnTo>
                  <a:pt x="19793" y="681485"/>
                </a:lnTo>
                <a:lnTo>
                  <a:pt x="20635" y="685572"/>
                </a:lnTo>
                <a:lnTo>
                  <a:pt x="27895" y="686838"/>
                </a:lnTo>
                <a:lnTo>
                  <a:pt x="32319" y="676747"/>
                </a:lnTo>
                <a:lnTo>
                  <a:pt x="46736" y="671465"/>
                </a:lnTo>
                <a:lnTo>
                  <a:pt x="53157" y="663255"/>
                </a:lnTo>
                <a:lnTo>
                  <a:pt x="56105" y="663146"/>
                </a:lnTo>
                <a:lnTo>
                  <a:pt x="53052" y="674612"/>
                </a:lnTo>
                <a:lnTo>
                  <a:pt x="54318" y="684306"/>
                </a:lnTo>
                <a:lnTo>
                  <a:pt x="59284" y="689045"/>
                </a:lnTo>
                <a:lnTo>
                  <a:pt x="66099" y="694796"/>
                </a:lnTo>
                <a:lnTo>
                  <a:pt x="68479" y="708215"/>
                </a:lnTo>
                <a:lnTo>
                  <a:pt x="71752" y="709409"/>
                </a:lnTo>
                <a:lnTo>
                  <a:pt x="75923" y="717149"/>
                </a:lnTo>
                <a:lnTo>
                  <a:pt x="81876" y="717439"/>
                </a:lnTo>
                <a:lnTo>
                  <a:pt x="82470" y="712375"/>
                </a:lnTo>
                <a:lnTo>
                  <a:pt x="91404" y="707600"/>
                </a:lnTo>
                <a:lnTo>
                  <a:pt x="95571" y="708794"/>
                </a:lnTo>
                <a:lnTo>
                  <a:pt x="95571" y="713279"/>
                </a:lnTo>
                <a:lnTo>
                  <a:pt x="109562" y="718632"/>
                </a:lnTo>
                <a:lnTo>
                  <a:pt x="117042" y="727964"/>
                </a:lnTo>
                <a:lnTo>
                  <a:pt x="122055" y="731509"/>
                </a:lnTo>
                <a:lnTo>
                  <a:pt x="132342" y="728869"/>
                </a:lnTo>
                <a:lnTo>
                  <a:pt x="134715" y="723335"/>
                </a:lnTo>
                <a:lnTo>
                  <a:pt x="149755" y="713315"/>
                </a:lnTo>
                <a:lnTo>
                  <a:pt x="154504" y="713568"/>
                </a:lnTo>
                <a:lnTo>
                  <a:pt x="156613" y="718307"/>
                </a:lnTo>
                <a:lnTo>
                  <a:pt x="161626" y="718053"/>
                </a:lnTo>
                <a:lnTo>
                  <a:pt x="170068" y="709083"/>
                </a:lnTo>
                <a:lnTo>
                  <a:pt x="175874" y="710132"/>
                </a:lnTo>
                <a:lnTo>
                  <a:pt x="177190" y="712520"/>
                </a:lnTo>
                <a:lnTo>
                  <a:pt x="193286" y="712520"/>
                </a:lnTo>
                <a:lnTo>
                  <a:pt x="194339" y="717258"/>
                </a:lnTo>
                <a:lnTo>
                  <a:pt x="212016" y="734656"/>
                </a:lnTo>
                <a:lnTo>
                  <a:pt x="218082" y="734945"/>
                </a:lnTo>
                <a:lnTo>
                  <a:pt x="218877" y="739431"/>
                </a:lnTo>
                <a:lnTo>
                  <a:pt x="223623" y="736790"/>
                </a:lnTo>
                <a:lnTo>
                  <a:pt x="233649" y="738346"/>
                </a:lnTo>
                <a:lnTo>
                  <a:pt x="233910" y="741782"/>
                </a:lnTo>
                <a:lnTo>
                  <a:pt x="253435" y="753393"/>
                </a:lnTo>
                <a:lnTo>
                  <a:pt x="253699" y="757878"/>
                </a:lnTo>
                <a:lnTo>
                  <a:pt x="264778" y="755527"/>
                </a:lnTo>
                <a:lnTo>
                  <a:pt x="264778" y="753393"/>
                </a:lnTo>
                <a:lnTo>
                  <a:pt x="275329" y="753393"/>
                </a:lnTo>
                <a:lnTo>
                  <a:pt x="284828" y="745218"/>
                </a:lnTo>
                <a:lnTo>
                  <a:pt x="282719" y="742831"/>
                </a:lnTo>
                <a:lnTo>
                  <a:pt x="286148" y="739394"/>
                </a:lnTo>
                <a:lnTo>
                  <a:pt x="298547" y="737839"/>
                </a:lnTo>
                <a:lnTo>
                  <a:pt x="297491" y="730460"/>
                </a:lnTo>
                <a:lnTo>
                  <a:pt x="294326" y="728073"/>
                </a:lnTo>
                <a:lnTo>
                  <a:pt x="298811" y="723588"/>
                </a:lnTo>
                <a:lnTo>
                  <a:pt x="300920" y="726482"/>
                </a:lnTo>
                <a:lnTo>
                  <a:pt x="317541" y="733354"/>
                </a:lnTo>
                <a:lnTo>
                  <a:pt x="330204" y="735198"/>
                </a:lnTo>
                <a:lnTo>
                  <a:pt x="335803" y="740118"/>
                </a:lnTo>
                <a:lnTo>
                  <a:pt x="344014" y="738707"/>
                </a:lnTo>
                <a:lnTo>
                  <a:pt x="347736" y="735741"/>
                </a:lnTo>
                <a:lnTo>
                  <a:pt x="355922" y="735452"/>
                </a:lnTo>
                <a:lnTo>
                  <a:pt x="355777" y="744531"/>
                </a:lnTo>
                <a:lnTo>
                  <a:pt x="360685" y="747497"/>
                </a:lnTo>
                <a:lnTo>
                  <a:pt x="365004" y="738273"/>
                </a:lnTo>
                <a:lnTo>
                  <a:pt x="374680" y="733209"/>
                </a:lnTo>
                <a:lnTo>
                  <a:pt x="379143" y="734403"/>
                </a:lnTo>
                <a:lnTo>
                  <a:pt x="378999" y="741709"/>
                </a:lnTo>
                <a:lnTo>
                  <a:pt x="384800" y="743627"/>
                </a:lnTo>
                <a:lnTo>
                  <a:pt x="385249" y="738563"/>
                </a:lnTo>
                <a:lnTo>
                  <a:pt x="397008" y="735597"/>
                </a:lnTo>
                <a:lnTo>
                  <a:pt x="395369" y="727711"/>
                </a:lnTo>
                <a:lnTo>
                  <a:pt x="405790" y="720260"/>
                </a:lnTo>
                <a:lnTo>
                  <a:pt x="408170" y="711760"/>
                </a:lnTo>
                <a:lnTo>
                  <a:pt x="403559" y="703585"/>
                </a:lnTo>
                <a:lnTo>
                  <a:pt x="403855" y="700474"/>
                </a:lnTo>
                <a:lnTo>
                  <a:pt x="412489" y="696894"/>
                </a:lnTo>
                <a:lnTo>
                  <a:pt x="412193" y="690925"/>
                </a:lnTo>
                <a:lnTo>
                  <a:pt x="415169" y="688249"/>
                </a:lnTo>
                <a:lnTo>
                  <a:pt x="415021" y="673057"/>
                </a:lnTo>
                <a:lnTo>
                  <a:pt x="407874" y="670851"/>
                </a:lnTo>
                <a:lnTo>
                  <a:pt x="412341" y="663833"/>
                </a:lnTo>
                <a:lnTo>
                  <a:pt x="412489" y="658625"/>
                </a:lnTo>
                <a:lnTo>
                  <a:pt x="419633" y="652223"/>
                </a:lnTo>
                <a:lnTo>
                  <a:pt x="423651" y="653706"/>
                </a:lnTo>
                <a:lnTo>
                  <a:pt x="427077" y="661012"/>
                </a:lnTo>
                <a:lnTo>
                  <a:pt x="441220" y="663978"/>
                </a:lnTo>
                <a:lnTo>
                  <a:pt x="445683" y="668463"/>
                </a:lnTo>
                <a:lnTo>
                  <a:pt x="466525" y="668897"/>
                </a:lnTo>
                <a:lnTo>
                  <a:pt x="468757" y="672334"/>
                </a:lnTo>
                <a:lnTo>
                  <a:pt x="482899" y="672912"/>
                </a:lnTo>
                <a:lnTo>
                  <a:pt x="483941" y="669512"/>
                </a:lnTo>
                <a:lnTo>
                  <a:pt x="487663" y="668319"/>
                </a:lnTo>
                <a:lnTo>
                  <a:pt x="490640" y="672768"/>
                </a:lnTo>
                <a:lnTo>
                  <a:pt x="503882" y="672153"/>
                </a:lnTo>
                <a:lnTo>
                  <a:pt x="513876" y="673491"/>
                </a:lnTo>
                <a:lnTo>
                  <a:pt x="518318" y="675951"/>
                </a:lnTo>
                <a:lnTo>
                  <a:pt x="517576" y="677795"/>
                </a:lnTo>
                <a:lnTo>
                  <a:pt x="522268" y="686187"/>
                </a:lnTo>
                <a:lnTo>
                  <a:pt x="524981" y="687308"/>
                </a:lnTo>
                <a:lnTo>
                  <a:pt x="525476" y="689913"/>
                </a:lnTo>
                <a:lnTo>
                  <a:pt x="538932" y="690383"/>
                </a:lnTo>
                <a:lnTo>
                  <a:pt x="539916" y="688430"/>
                </a:lnTo>
                <a:lnTo>
                  <a:pt x="542628" y="687562"/>
                </a:lnTo>
                <a:lnTo>
                  <a:pt x="542628" y="691504"/>
                </a:lnTo>
                <a:lnTo>
                  <a:pt x="548184" y="695085"/>
                </a:lnTo>
                <a:lnTo>
                  <a:pt x="554355" y="694941"/>
                </a:lnTo>
                <a:lnTo>
                  <a:pt x="562273" y="698341"/>
                </a:lnTo>
                <a:lnTo>
                  <a:pt x="569228" y="698702"/>
                </a:lnTo>
                <a:lnTo>
                  <a:pt x="575558" y="695555"/>
                </a:lnTo>
                <a:lnTo>
                  <a:pt x="574509" y="685645"/>
                </a:lnTo>
                <a:lnTo>
                  <a:pt x="581364" y="680942"/>
                </a:lnTo>
                <a:lnTo>
                  <a:pt x="582420" y="675734"/>
                </a:lnTo>
                <a:lnTo>
                  <a:pt x="578199" y="672623"/>
                </a:lnTo>
                <a:lnTo>
                  <a:pt x="578199" y="665823"/>
                </a:lnTo>
                <a:lnTo>
                  <a:pt x="581892" y="662676"/>
                </a:lnTo>
                <a:lnTo>
                  <a:pt x="581892" y="652765"/>
                </a:lnTo>
                <a:lnTo>
                  <a:pt x="573978" y="647556"/>
                </a:lnTo>
                <a:lnTo>
                  <a:pt x="573978" y="638695"/>
                </a:lnTo>
                <a:lnTo>
                  <a:pt x="581364" y="635041"/>
                </a:lnTo>
                <a:lnTo>
                  <a:pt x="582420" y="631388"/>
                </a:lnTo>
                <a:lnTo>
                  <a:pt x="586641" y="628241"/>
                </a:lnTo>
                <a:lnTo>
                  <a:pt x="587169" y="624588"/>
                </a:lnTo>
                <a:lnTo>
                  <a:pt x="581364" y="621441"/>
                </a:lnTo>
                <a:lnTo>
                  <a:pt x="579255" y="604766"/>
                </a:lnTo>
                <a:lnTo>
                  <a:pt x="588225" y="599522"/>
                </a:lnTo>
                <a:lnTo>
                  <a:pt x="590866" y="592758"/>
                </a:lnTo>
                <a:lnTo>
                  <a:pt x="588754" y="583860"/>
                </a:lnTo>
                <a:lnTo>
                  <a:pt x="594027" y="573442"/>
                </a:lnTo>
                <a:lnTo>
                  <a:pt x="599308" y="571345"/>
                </a:lnTo>
                <a:lnTo>
                  <a:pt x="603526" y="546314"/>
                </a:lnTo>
                <a:lnTo>
                  <a:pt x="600361" y="541612"/>
                </a:lnTo>
                <a:lnTo>
                  <a:pt x="604054" y="536367"/>
                </a:lnTo>
                <a:lnTo>
                  <a:pt x="598248" y="531665"/>
                </a:lnTo>
                <a:lnTo>
                  <a:pt x="600889" y="526456"/>
                </a:lnTo>
                <a:lnTo>
                  <a:pt x="607747" y="525950"/>
                </a:lnTo>
                <a:lnTo>
                  <a:pt x="617773" y="518644"/>
                </a:lnTo>
                <a:lnTo>
                  <a:pt x="614080" y="512368"/>
                </a:lnTo>
                <a:lnTo>
                  <a:pt x="614080" y="499842"/>
                </a:lnTo>
                <a:lnTo>
                  <a:pt x="619882" y="494102"/>
                </a:lnTo>
                <a:lnTo>
                  <a:pt x="624632" y="491490"/>
                </a:lnTo>
                <a:lnTo>
                  <a:pt x="636767" y="475832"/>
                </a:lnTo>
                <a:lnTo>
                  <a:pt x="637823" y="468004"/>
                </a:lnTo>
                <a:lnTo>
                  <a:pt x="643625" y="462264"/>
                </a:lnTo>
                <a:lnTo>
                  <a:pt x="648906" y="462264"/>
                </a:lnTo>
                <a:lnTo>
                  <a:pt x="654179" y="446602"/>
                </a:lnTo>
                <a:lnTo>
                  <a:pt x="652067" y="437209"/>
                </a:lnTo>
                <a:lnTo>
                  <a:pt x="660509" y="427290"/>
                </a:lnTo>
                <a:lnTo>
                  <a:pt x="664731" y="427815"/>
                </a:lnTo>
                <a:lnTo>
                  <a:pt x="671592" y="421029"/>
                </a:lnTo>
                <a:lnTo>
                  <a:pt x="675282" y="406416"/>
                </a:lnTo>
                <a:lnTo>
                  <a:pt x="680562" y="401193"/>
                </a:lnTo>
                <a:lnTo>
                  <a:pt x="676338" y="395453"/>
                </a:lnTo>
                <a:lnTo>
                  <a:pt x="681087" y="386059"/>
                </a:lnTo>
                <a:lnTo>
                  <a:pt x="685308" y="385014"/>
                </a:lnTo>
                <a:lnTo>
                  <a:pt x="698500" y="369355"/>
                </a:lnTo>
                <a:lnTo>
                  <a:pt x="698500" y="365702"/>
                </a:lnTo>
                <a:lnTo>
                  <a:pt x="692361" y="363434"/>
                </a:lnTo>
                <a:lnTo>
                  <a:pt x="683807" y="365279"/>
                </a:lnTo>
                <a:lnTo>
                  <a:pt x="675839" y="356244"/>
                </a:lnTo>
                <a:lnTo>
                  <a:pt x="664119" y="354558"/>
                </a:lnTo>
                <a:lnTo>
                  <a:pt x="661562" y="336501"/>
                </a:lnTo>
                <a:lnTo>
                  <a:pt x="665812" y="333846"/>
                </a:lnTo>
                <a:lnTo>
                  <a:pt x="663714" y="321187"/>
                </a:lnTo>
                <a:lnTo>
                  <a:pt x="669559" y="309764"/>
                </a:lnTo>
                <a:lnTo>
                  <a:pt x="669028" y="304186"/>
                </a:lnTo>
                <a:lnTo>
                  <a:pt x="673542" y="295155"/>
                </a:lnTo>
                <a:lnTo>
                  <a:pt x="675933" y="294623"/>
                </a:lnTo>
                <a:lnTo>
                  <a:pt x="679948" y="283240"/>
                </a:lnTo>
                <a:lnTo>
                  <a:pt x="680237" y="256021"/>
                </a:lnTo>
                <a:lnTo>
                  <a:pt x="676291" y="251496"/>
                </a:lnTo>
                <a:lnTo>
                  <a:pt x="677850" y="237635"/>
                </a:lnTo>
                <a:lnTo>
                  <a:pt x="670019" y="233863"/>
                </a:lnTo>
                <a:lnTo>
                  <a:pt x="663927" y="237053"/>
                </a:lnTo>
                <a:lnTo>
                  <a:pt x="656093" y="231541"/>
                </a:lnTo>
                <a:lnTo>
                  <a:pt x="642456" y="231251"/>
                </a:lnTo>
                <a:lnTo>
                  <a:pt x="641299" y="225450"/>
                </a:lnTo>
                <a:lnTo>
                  <a:pt x="646811" y="217326"/>
                </a:lnTo>
                <a:lnTo>
                  <a:pt x="650165" y="203968"/>
                </a:lnTo>
                <a:lnTo>
                  <a:pt x="648262" y="199627"/>
                </a:lnTo>
                <a:cubicBezTo>
                  <a:pt x="648551" y="198180"/>
                  <a:pt x="650580" y="185412"/>
                  <a:pt x="650580" y="185412"/>
                </a:cubicBezTo>
                <a:lnTo>
                  <a:pt x="647101" y="181932"/>
                </a:lnTo>
                <a:lnTo>
                  <a:pt x="650580" y="175841"/>
                </a:lnTo>
                <a:lnTo>
                  <a:pt x="653691" y="175049"/>
                </a:lnTo>
                <a:lnTo>
                  <a:pt x="653923" y="159868"/>
                </a:lnTo>
                <a:lnTo>
                  <a:pt x="649448" y="156920"/>
                </a:lnTo>
                <a:lnTo>
                  <a:pt x="649503" y="148659"/>
                </a:lnTo>
                <a:lnTo>
                  <a:pt x="657876" y="140864"/>
                </a:lnTo>
                <a:lnTo>
                  <a:pt x="662119" y="140585"/>
                </a:lnTo>
                <a:lnTo>
                  <a:pt x="666083" y="137945"/>
                </a:lnTo>
                <a:lnTo>
                  <a:pt x="666579" y="134147"/>
                </a:lnTo>
                <a:lnTo>
                  <a:pt x="672189" y="132165"/>
                </a:lnTo>
                <a:lnTo>
                  <a:pt x="672851" y="134805"/>
                </a:lnTo>
                <a:lnTo>
                  <a:pt x="684245" y="136950"/>
                </a:lnTo>
                <a:lnTo>
                  <a:pt x="684737" y="138766"/>
                </a:lnTo>
                <a:lnTo>
                  <a:pt x="700182" y="143873"/>
                </a:lnTo>
                <a:lnTo>
                  <a:pt x="705708" y="138498"/>
                </a:lnTo>
                <a:lnTo>
                  <a:pt x="711868" y="138607"/>
                </a:lnTo>
                <a:lnTo>
                  <a:pt x="715026" y="134133"/>
                </a:lnTo>
                <a:lnTo>
                  <a:pt x="709239" y="130027"/>
                </a:lnTo>
                <a:lnTo>
                  <a:pt x="709394" y="124395"/>
                </a:lnTo>
                <a:lnTo>
                  <a:pt x="713554" y="122710"/>
                </a:lnTo>
                <a:lnTo>
                  <a:pt x="713764" y="115237"/>
                </a:lnTo>
                <a:lnTo>
                  <a:pt x="716972" y="111605"/>
                </a:lnTo>
                <a:lnTo>
                  <a:pt x="703343" y="111714"/>
                </a:lnTo>
                <a:lnTo>
                  <a:pt x="694239" y="115342"/>
                </a:lnTo>
                <a:lnTo>
                  <a:pt x="670294" y="104396"/>
                </a:lnTo>
                <a:lnTo>
                  <a:pt x="653713" y="105764"/>
                </a:lnTo>
                <a:lnTo>
                  <a:pt x="653763" y="101394"/>
                </a:lnTo>
                <a:lnTo>
                  <a:pt x="659254" y="96634"/>
                </a:lnTo>
                <a:lnTo>
                  <a:pt x="657388" y="91541"/>
                </a:lnTo>
                <a:lnTo>
                  <a:pt x="657196" y="88250"/>
                </a:lnTo>
                <a:lnTo>
                  <a:pt x="650808" y="87092"/>
                </a:lnTo>
                <a:lnTo>
                  <a:pt x="641520" y="93672"/>
                </a:lnTo>
                <a:lnTo>
                  <a:pt x="640746" y="98316"/>
                </a:lnTo>
                <a:lnTo>
                  <a:pt x="633392" y="98316"/>
                </a:lnTo>
                <a:lnTo>
                  <a:pt x="627200" y="93867"/>
                </a:lnTo>
                <a:lnTo>
                  <a:pt x="626230" y="84379"/>
                </a:lnTo>
                <a:lnTo>
                  <a:pt x="629326" y="82444"/>
                </a:lnTo>
                <a:lnTo>
                  <a:pt x="628552" y="80896"/>
                </a:lnTo>
                <a:lnTo>
                  <a:pt x="624874" y="80318"/>
                </a:lnTo>
                <a:lnTo>
                  <a:pt x="623716" y="77605"/>
                </a:lnTo>
                <a:lnTo>
                  <a:pt x="623872" y="74975"/>
                </a:lnTo>
                <a:lnTo>
                  <a:pt x="635081" y="67502"/>
                </a:lnTo>
                <a:lnTo>
                  <a:pt x="636195" y="60937"/>
                </a:lnTo>
                <a:lnTo>
                  <a:pt x="633005" y="57483"/>
                </a:lnTo>
                <a:lnTo>
                  <a:pt x="631649" y="52256"/>
                </a:lnTo>
                <a:lnTo>
                  <a:pt x="628357" y="53226"/>
                </a:lnTo>
                <a:lnTo>
                  <a:pt x="626617" y="55935"/>
                </a:lnTo>
                <a:lnTo>
                  <a:pt x="607071" y="56126"/>
                </a:lnTo>
                <a:lnTo>
                  <a:pt x="605714" y="54191"/>
                </a:lnTo>
                <a:lnTo>
                  <a:pt x="602618" y="53804"/>
                </a:lnTo>
                <a:lnTo>
                  <a:pt x="598361" y="48964"/>
                </a:lnTo>
                <a:lnTo>
                  <a:pt x="598748" y="46060"/>
                </a:lnTo>
                <a:lnTo>
                  <a:pt x="603974" y="41416"/>
                </a:lnTo>
                <a:lnTo>
                  <a:pt x="602231" y="35806"/>
                </a:lnTo>
                <a:lnTo>
                  <a:pt x="598748" y="35806"/>
                </a:lnTo>
                <a:lnTo>
                  <a:pt x="594490" y="34644"/>
                </a:lnTo>
                <a:lnTo>
                  <a:pt x="594299" y="30579"/>
                </a:lnTo>
                <a:lnTo>
                  <a:pt x="591202" y="30000"/>
                </a:lnTo>
                <a:lnTo>
                  <a:pt x="585976" y="24773"/>
                </a:lnTo>
                <a:lnTo>
                  <a:pt x="586167" y="17033"/>
                </a:lnTo>
                <a:lnTo>
                  <a:pt x="584814" y="14128"/>
                </a:lnTo>
                <a:lnTo>
                  <a:pt x="579783" y="12967"/>
                </a:lnTo>
                <a:lnTo>
                  <a:pt x="578814" y="7936"/>
                </a:lnTo>
                <a:lnTo>
                  <a:pt x="578622" y="2322"/>
                </a:lnTo>
                <a:lnTo>
                  <a:pt x="573240" y="0"/>
                </a:lnTo>
                <a:lnTo>
                  <a:pt x="561448" y="6558"/>
                </a:lnTo>
                <a:lnTo>
                  <a:pt x="550452" y="7715"/>
                </a:lnTo>
                <a:lnTo>
                  <a:pt x="538241" y="21453"/>
                </a:lnTo>
                <a:lnTo>
                  <a:pt x="530717" y="45134"/>
                </a:lnTo>
                <a:lnTo>
                  <a:pt x="515225" y="66591"/>
                </a:lnTo>
                <a:lnTo>
                  <a:pt x="503716" y="67025"/>
                </a:lnTo>
                <a:lnTo>
                  <a:pt x="488600" y="75423"/>
                </a:lnTo>
                <a:lnTo>
                  <a:pt x="475166" y="92214"/>
                </a:lnTo>
                <a:lnTo>
                  <a:pt x="469570" y="93896"/>
                </a:lnTo>
                <a:lnTo>
                  <a:pt x="460611" y="103409"/>
                </a:lnTo>
                <a:lnTo>
                  <a:pt x="463971" y="112926"/>
                </a:lnTo>
                <a:lnTo>
                  <a:pt x="460054" y="114047"/>
                </a:lnTo>
                <a:lnTo>
                  <a:pt x="451098" y="126359"/>
                </a:lnTo>
                <a:lnTo>
                  <a:pt x="440464" y="131398"/>
                </a:lnTo>
                <a:lnTo>
                  <a:pt x="425348" y="157148"/>
                </a:lnTo>
                <a:lnTo>
                  <a:pt x="420309" y="180659"/>
                </a:lnTo>
                <a:lnTo>
                  <a:pt x="418631" y="192972"/>
                </a:lnTo>
                <a:lnTo>
                  <a:pt x="405197" y="199689"/>
                </a:lnTo>
                <a:lnTo>
                  <a:pt x="407997" y="209205"/>
                </a:lnTo>
                <a:lnTo>
                  <a:pt x="421431" y="215362"/>
                </a:lnTo>
                <a:lnTo>
                  <a:pt x="422552" y="228238"/>
                </a:lnTo>
                <a:lnTo>
                  <a:pt x="411353" y="233273"/>
                </a:lnTo>
                <a:lnTo>
                  <a:pt x="405197" y="232152"/>
                </a:lnTo>
                <a:lnTo>
                  <a:pt x="387842" y="237751"/>
                </a:lnTo>
                <a:lnTo>
                  <a:pt x="383925" y="246707"/>
                </a:lnTo>
                <a:lnTo>
                  <a:pt x="391203" y="260705"/>
                </a:lnTo>
                <a:lnTo>
                  <a:pt x="404079" y="266862"/>
                </a:lnTo>
                <a:lnTo>
                  <a:pt x="402958" y="283095"/>
                </a:lnTo>
                <a:lnTo>
                  <a:pt x="397920" y="290369"/>
                </a:lnTo>
                <a:lnTo>
                  <a:pt x="407060" y="306523"/>
                </a:lnTo>
                <a:close/>
              </a:path>
            </a:pathLst>
          </a:custGeom>
          <a:solidFill>
            <a:srgbClr val="EFC5AF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50F935DF-4530-70E9-B44E-63619575477D}"/>
              </a:ext>
            </a:extLst>
          </p:cNvPr>
          <p:cNvSpPr/>
          <p:nvPr/>
        </p:nvSpPr>
        <p:spPr>
          <a:xfrm>
            <a:off x="11678884" y="6518559"/>
            <a:ext cx="1956641" cy="1176873"/>
          </a:xfrm>
          <a:custGeom>
            <a:avLst/>
            <a:gdLst>
              <a:gd name="connsiteX0" fmla="*/ 25645 w 1304427"/>
              <a:gd name="connsiteY0" fmla="*/ 428589 h 784582"/>
              <a:gd name="connsiteX1" fmla="*/ 31273 w 1304427"/>
              <a:gd name="connsiteY1" fmla="*/ 421102 h 784582"/>
              <a:gd name="connsiteX2" fmla="*/ 35024 w 1304427"/>
              <a:gd name="connsiteY2" fmla="*/ 420450 h 784582"/>
              <a:gd name="connsiteX3" fmla="*/ 38779 w 1304427"/>
              <a:gd name="connsiteY3" fmla="*/ 402329 h 784582"/>
              <a:gd name="connsiteX4" fmla="*/ 29396 w 1304427"/>
              <a:gd name="connsiteY4" fmla="*/ 397337 h 784582"/>
              <a:gd name="connsiteX5" fmla="*/ 35024 w 1304427"/>
              <a:gd name="connsiteY5" fmla="*/ 393576 h 784582"/>
              <a:gd name="connsiteX6" fmla="*/ 35024 w 1304427"/>
              <a:gd name="connsiteY6" fmla="*/ 385437 h 784582"/>
              <a:gd name="connsiteX7" fmla="*/ 25645 w 1304427"/>
              <a:gd name="connsiteY7" fmla="*/ 375454 h 784582"/>
              <a:gd name="connsiteX8" fmla="*/ 24394 w 1304427"/>
              <a:gd name="connsiteY8" fmla="*/ 369196 h 784582"/>
              <a:gd name="connsiteX9" fmla="*/ 20639 w 1304427"/>
              <a:gd name="connsiteY9" fmla="*/ 366050 h 784582"/>
              <a:gd name="connsiteX10" fmla="*/ 22516 w 1304427"/>
              <a:gd name="connsiteY10" fmla="*/ 352305 h 784582"/>
              <a:gd name="connsiteX11" fmla="*/ 29396 w 1304427"/>
              <a:gd name="connsiteY11" fmla="*/ 347928 h 784582"/>
              <a:gd name="connsiteX12" fmla="*/ 26893 w 1304427"/>
              <a:gd name="connsiteY12" fmla="*/ 339174 h 784582"/>
              <a:gd name="connsiteX13" fmla="*/ 12508 w 1304427"/>
              <a:gd name="connsiteY13" fmla="*/ 338524 h 784582"/>
              <a:gd name="connsiteX14" fmla="*/ 0 w 1304427"/>
              <a:gd name="connsiteY14" fmla="*/ 326659 h 784582"/>
              <a:gd name="connsiteX15" fmla="*/ 2503 w 1304427"/>
              <a:gd name="connsiteY15" fmla="*/ 311648 h 784582"/>
              <a:gd name="connsiteX16" fmla="*/ 7506 w 1304427"/>
              <a:gd name="connsiteY16" fmla="*/ 305391 h 784582"/>
              <a:gd name="connsiteX17" fmla="*/ 12508 w 1304427"/>
              <a:gd name="connsiteY17" fmla="*/ 273488 h 784582"/>
              <a:gd name="connsiteX18" fmla="*/ 20013 w 1304427"/>
              <a:gd name="connsiteY18" fmla="*/ 254100 h 784582"/>
              <a:gd name="connsiteX19" fmla="*/ 21891 w 1304427"/>
              <a:gd name="connsiteY19" fmla="*/ 243466 h 784582"/>
              <a:gd name="connsiteX20" fmla="*/ 27519 w 1304427"/>
              <a:gd name="connsiteY20" fmla="*/ 241585 h 784582"/>
              <a:gd name="connsiteX21" fmla="*/ 30648 w 1304427"/>
              <a:gd name="connsiteY21" fmla="*/ 229685 h 784582"/>
              <a:gd name="connsiteX22" fmla="*/ 25019 w 1304427"/>
              <a:gd name="connsiteY22" fmla="*/ 225959 h 784582"/>
              <a:gd name="connsiteX23" fmla="*/ 24394 w 1304427"/>
              <a:gd name="connsiteY23" fmla="*/ 220317 h 784582"/>
              <a:gd name="connsiteX24" fmla="*/ 35650 w 1304427"/>
              <a:gd name="connsiteY24" fmla="*/ 214060 h 784582"/>
              <a:gd name="connsiteX25" fmla="*/ 48162 w 1304427"/>
              <a:gd name="connsiteY25" fmla="*/ 197168 h 784582"/>
              <a:gd name="connsiteX26" fmla="*/ 48787 w 1304427"/>
              <a:gd name="connsiteY26" fmla="*/ 189680 h 784582"/>
              <a:gd name="connsiteX27" fmla="*/ 59422 w 1304427"/>
              <a:gd name="connsiteY27" fmla="*/ 181542 h 784582"/>
              <a:gd name="connsiteX28" fmla="*/ 63798 w 1304427"/>
              <a:gd name="connsiteY28" fmla="*/ 181542 h 784582"/>
              <a:gd name="connsiteX29" fmla="*/ 66923 w 1304427"/>
              <a:gd name="connsiteY29" fmla="*/ 174669 h 784582"/>
              <a:gd name="connsiteX30" fmla="*/ 57541 w 1304427"/>
              <a:gd name="connsiteY30" fmla="*/ 172173 h 784582"/>
              <a:gd name="connsiteX31" fmla="*/ 54416 w 1304427"/>
              <a:gd name="connsiteY31" fmla="*/ 164650 h 784582"/>
              <a:gd name="connsiteX32" fmla="*/ 37527 w 1304427"/>
              <a:gd name="connsiteY32" fmla="*/ 156512 h 784582"/>
              <a:gd name="connsiteX33" fmla="*/ 38779 w 1304427"/>
              <a:gd name="connsiteY33" fmla="*/ 127756 h 784582"/>
              <a:gd name="connsiteX34" fmla="*/ 33151 w 1304427"/>
              <a:gd name="connsiteY34" fmla="*/ 123379 h 784582"/>
              <a:gd name="connsiteX35" fmla="*/ 40656 w 1304427"/>
              <a:gd name="connsiteY35" fmla="*/ 107753 h 784582"/>
              <a:gd name="connsiteX36" fmla="*/ 50035 w 1304427"/>
              <a:gd name="connsiteY36" fmla="*/ 107753 h 784582"/>
              <a:gd name="connsiteX37" fmla="*/ 55667 w 1304427"/>
              <a:gd name="connsiteY37" fmla="*/ 102110 h 784582"/>
              <a:gd name="connsiteX38" fmla="*/ 59418 w 1304427"/>
              <a:gd name="connsiteY38" fmla="*/ 103377 h 784582"/>
              <a:gd name="connsiteX39" fmla="*/ 71929 w 1304427"/>
              <a:gd name="connsiteY39" fmla="*/ 89595 h 784582"/>
              <a:gd name="connsiteX40" fmla="*/ 85689 w 1304427"/>
              <a:gd name="connsiteY40" fmla="*/ 86485 h 784582"/>
              <a:gd name="connsiteX41" fmla="*/ 83812 w 1304427"/>
              <a:gd name="connsiteY41" fmla="*/ 68942 h 784582"/>
              <a:gd name="connsiteX42" fmla="*/ 88188 w 1304427"/>
              <a:gd name="connsiteY42" fmla="*/ 65831 h 784582"/>
              <a:gd name="connsiteX43" fmla="*/ 96319 w 1304427"/>
              <a:gd name="connsiteY43" fmla="*/ 67712 h 784582"/>
              <a:gd name="connsiteX44" fmla="*/ 107579 w 1304427"/>
              <a:gd name="connsiteY44" fmla="*/ 58307 h 784582"/>
              <a:gd name="connsiteX45" fmla="*/ 106954 w 1304427"/>
              <a:gd name="connsiteY45" fmla="*/ 42682 h 784582"/>
              <a:gd name="connsiteX46" fmla="*/ 101951 w 1304427"/>
              <a:gd name="connsiteY46" fmla="*/ 39571 h 784582"/>
              <a:gd name="connsiteX47" fmla="*/ 101951 w 1304427"/>
              <a:gd name="connsiteY47" fmla="*/ 30167 h 784582"/>
              <a:gd name="connsiteX48" fmla="*/ 107579 w 1304427"/>
              <a:gd name="connsiteY48" fmla="*/ 35809 h 784582"/>
              <a:gd name="connsiteX49" fmla="*/ 116962 w 1304427"/>
              <a:gd name="connsiteY49" fmla="*/ 38305 h 784582"/>
              <a:gd name="connsiteX50" fmla="*/ 130201 w 1304427"/>
              <a:gd name="connsiteY50" fmla="*/ 36062 h 784582"/>
              <a:gd name="connsiteX51" fmla="*/ 145899 w 1304427"/>
              <a:gd name="connsiteY51" fmla="*/ 35773 h 784582"/>
              <a:gd name="connsiteX52" fmla="*/ 191004 w 1304427"/>
              <a:gd name="connsiteY52" fmla="*/ 17796 h 784582"/>
              <a:gd name="connsiteX53" fmla="*/ 202163 w 1304427"/>
              <a:gd name="connsiteY53" fmla="*/ 4087 h 784582"/>
              <a:gd name="connsiteX54" fmla="*/ 203320 w 1304427"/>
              <a:gd name="connsiteY54" fmla="*/ 217 h 784582"/>
              <a:gd name="connsiteX55" fmla="*/ 209531 w 1304427"/>
              <a:gd name="connsiteY55" fmla="*/ 0 h 784582"/>
              <a:gd name="connsiteX56" fmla="*/ 213636 w 1304427"/>
              <a:gd name="connsiteY56" fmla="*/ 8211 h 784582"/>
              <a:gd name="connsiteX57" fmla="*/ 221637 w 1304427"/>
              <a:gd name="connsiteY57" fmla="*/ 14215 h 784582"/>
              <a:gd name="connsiteX58" fmla="*/ 235954 w 1304427"/>
              <a:gd name="connsiteY58" fmla="*/ 14830 h 784582"/>
              <a:gd name="connsiteX59" fmla="*/ 239317 w 1304427"/>
              <a:gd name="connsiteY59" fmla="*/ 23583 h 784582"/>
              <a:gd name="connsiteX60" fmla="*/ 247423 w 1304427"/>
              <a:gd name="connsiteY60" fmla="*/ 27164 h 784582"/>
              <a:gd name="connsiteX61" fmla="*/ 246899 w 1304427"/>
              <a:gd name="connsiteY61" fmla="*/ 41488 h 784582"/>
              <a:gd name="connsiteX62" fmla="*/ 250266 w 1304427"/>
              <a:gd name="connsiteY62" fmla="*/ 42827 h 784582"/>
              <a:gd name="connsiteX63" fmla="*/ 249847 w 1304427"/>
              <a:gd name="connsiteY63" fmla="*/ 64421 h 784582"/>
              <a:gd name="connsiteX64" fmla="*/ 255319 w 1304427"/>
              <a:gd name="connsiteY64" fmla="*/ 68725 h 784582"/>
              <a:gd name="connsiteX65" fmla="*/ 253952 w 1304427"/>
              <a:gd name="connsiteY65" fmla="*/ 90825 h 784582"/>
              <a:gd name="connsiteX66" fmla="*/ 246266 w 1304427"/>
              <a:gd name="connsiteY66" fmla="*/ 111985 h 784582"/>
              <a:gd name="connsiteX67" fmla="*/ 246266 w 1304427"/>
              <a:gd name="connsiteY67" fmla="*/ 125766 h 784582"/>
              <a:gd name="connsiteX68" fmla="*/ 242689 w 1304427"/>
              <a:gd name="connsiteY68" fmla="*/ 128624 h 784582"/>
              <a:gd name="connsiteX69" fmla="*/ 242056 w 1304427"/>
              <a:gd name="connsiteY69" fmla="*/ 140922 h 784582"/>
              <a:gd name="connsiteX70" fmla="*/ 245846 w 1304427"/>
              <a:gd name="connsiteY70" fmla="*/ 140416 h 784582"/>
              <a:gd name="connsiteX71" fmla="*/ 251847 w 1304427"/>
              <a:gd name="connsiteY71" fmla="*/ 155788 h 784582"/>
              <a:gd name="connsiteX72" fmla="*/ 268478 w 1304427"/>
              <a:gd name="connsiteY72" fmla="*/ 156512 h 784582"/>
              <a:gd name="connsiteX73" fmla="*/ 300056 w 1304427"/>
              <a:gd name="connsiteY73" fmla="*/ 177237 h 784582"/>
              <a:gd name="connsiteX74" fmla="*/ 310158 w 1304427"/>
              <a:gd name="connsiteY74" fmla="*/ 179046 h 784582"/>
              <a:gd name="connsiteX75" fmla="*/ 311634 w 1304427"/>
              <a:gd name="connsiteY75" fmla="*/ 175356 h 784582"/>
              <a:gd name="connsiteX76" fmla="*/ 327104 w 1304427"/>
              <a:gd name="connsiteY76" fmla="*/ 173874 h 784582"/>
              <a:gd name="connsiteX77" fmla="*/ 331423 w 1304427"/>
              <a:gd name="connsiteY77" fmla="*/ 182519 h 784582"/>
              <a:gd name="connsiteX78" fmla="*/ 351632 w 1304427"/>
              <a:gd name="connsiteY78" fmla="*/ 183133 h 784582"/>
              <a:gd name="connsiteX79" fmla="*/ 355419 w 1304427"/>
              <a:gd name="connsiteY79" fmla="*/ 177057 h 784582"/>
              <a:gd name="connsiteX80" fmla="*/ 360367 w 1304427"/>
              <a:gd name="connsiteY80" fmla="*/ 174742 h 784582"/>
              <a:gd name="connsiteX81" fmla="*/ 366154 w 1304427"/>
              <a:gd name="connsiteY81" fmla="*/ 181867 h 784582"/>
              <a:gd name="connsiteX82" fmla="*/ 373208 w 1304427"/>
              <a:gd name="connsiteY82" fmla="*/ 182844 h 784582"/>
              <a:gd name="connsiteX83" fmla="*/ 374155 w 1304427"/>
              <a:gd name="connsiteY83" fmla="*/ 177057 h 784582"/>
              <a:gd name="connsiteX84" fmla="*/ 391206 w 1304427"/>
              <a:gd name="connsiteY84" fmla="*/ 175356 h 784582"/>
              <a:gd name="connsiteX85" fmla="*/ 393521 w 1304427"/>
              <a:gd name="connsiteY85" fmla="*/ 171776 h 784582"/>
              <a:gd name="connsiteX86" fmla="*/ 385527 w 1304427"/>
              <a:gd name="connsiteY86" fmla="*/ 167869 h 784582"/>
              <a:gd name="connsiteX87" fmla="*/ 385838 w 1304427"/>
              <a:gd name="connsiteY87" fmla="*/ 162841 h 784582"/>
              <a:gd name="connsiteX88" fmla="*/ 394682 w 1304427"/>
              <a:gd name="connsiteY88" fmla="*/ 162516 h 784582"/>
              <a:gd name="connsiteX89" fmla="*/ 397106 w 1304427"/>
              <a:gd name="connsiteY89" fmla="*/ 157452 h 784582"/>
              <a:gd name="connsiteX90" fmla="*/ 401522 w 1304427"/>
              <a:gd name="connsiteY90" fmla="*/ 154739 h 784582"/>
              <a:gd name="connsiteX91" fmla="*/ 409209 w 1304427"/>
              <a:gd name="connsiteY91" fmla="*/ 165373 h 784582"/>
              <a:gd name="connsiteX92" fmla="*/ 421626 w 1304427"/>
              <a:gd name="connsiteY92" fmla="*/ 168086 h 784582"/>
              <a:gd name="connsiteX93" fmla="*/ 422049 w 1304427"/>
              <a:gd name="connsiteY93" fmla="*/ 161576 h 784582"/>
              <a:gd name="connsiteX94" fmla="*/ 432995 w 1304427"/>
              <a:gd name="connsiteY94" fmla="*/ 158718 h 784582"/>
              <a:gd name="connsiteX95" fmla="*/ 432853 w 1304427"/>
              <a:gd name="connsiteY95" fmla="*/ 145515 h 784582"/>
              <a:gd name="connsiteX96" fmla="*/ 440297 w 1304427"/>
              <a:gd name="connsiteY96" fmla="*/ 145515 h 784582"/>
              <a:gd name="connsiteX97" fmla="*/ 442084 w 1304427"/>
              <a:gd name="connsiteY97" fmla="*/ 150001 h 784582"/>
              <a:gd name="connsiteX98" fmla="*/ 450715 w 1304427"/>
              <a:gd name="connsiteY98" fmla="*/ 150579 h 784582"/>
              <a:gd name="connsiteX99" fmla="*/ 455779 w 1304427"/>
              <a:gd name="connsiteY99" fmla="*/ 145226 h 784582"/>
              <a:gd name="connsiteX100" fmla="*/ 457565 w 1304427"/>
              <a:gd name="connsiteY100" fmla="*/ 145226 h 784582"/>
              <a:gd name="connsiteX101" fmla="*/ 462326 w 1304427"/>
              <a:gd name="connsiteY101" fmla="*/ 155354 h 784582"/>
              <a:gd name="connsiteX102" fmla="*/ 467389 w 1304427"/>
              <a:gd name="connsiteY102" fmla="*/ 155065 h 784582"/>
              <a:gd name="connsiteX103" fmla="*/ 471260 w 1304427"/>
              <a:gd name="connsiteY103" fmla="*/ 147035 h 784582"/>
              <a:gd name="connsiteX104" fmla="*/ 468579 w 1304427"/>
              <a:gd name="connsiteY104" fmla="*/ 140162 h 784582"/>
              <a:gd name="connsiteX105" fmla="*/ 472153 w 1304427"/>
              <a:gd name="connsiteY105" fmla="*/ 139873 h 784582"/>
              <a:gd name="connsiteX106" fmla="*/ 484954 w 1304427"/>
              <a:gd name="connsiteY106" fmla="*/ 155643 h 784582"/>
              <a:gd name="connsiteX107" fmla="*/ 496268 w 1304427"/>
              <a:gd name="connsiteY107" fmla="*/ 158031 h 784582"/>
              <a:gd name="connsiteX108" fmla="*/ 495375 w 1304427"/>
              <a:gd name="connsiteY108" fmla="*/ 170546 h 784582"/>
              <a:gd name="connsiteX109" fmla="*/ 487334 w 1304427"/>
              <a:gd name="connsiteY109" fmla="*/ 172029 h 784582"/>
              <a:gd name="connsiteX110" fmla="*/ 491505 w 1304427"/>
              <a:gd name="connsiteY110" fmla="*/ 180059 h 784582"/>
              <a:gd name="connsiteX111" fmla="*/ 498945 w 1304427"/>
              <a:gd name="connsiteY111" fmla="*/ 180059 h 784582"/>
              <a:gd name="connsiteX112" fmla="*/ 501625 w 1304427"/>
              <a:gd name="connsiteY112" fmla="*/ 192285 h 784582"/>
              <a:gd name="connsiteX113" fmla="*/ 512042 w 1304427"/>
              <a:gd name="connsiteY113" fmla="*/ 195829 h 784582"/>
              <a:gd name="connsiteX114" fmla="*/ 518596 w 1304427"/>
              <a:gd name="connsiteY114" fmla="*/ 207440 h 784582"/>
              <a:gd name="connsiteX115" fmla="*/ 517106 w 1304427"/>
              <a:gd name="connsiteY115" fmla="*/ 214602 h 784582"/>
              <a:gd name="connsiteX116" fmla="*/ 527231 w 1304427"/>
              <a:gd name="connsiteY116" fmla="*/ 220860 h 784582"/>
              <a:gd name="connsiteX117" fmla="*/ 532291 w 1304427"/>
              <a:gd name="connsiteY117" fmla="*/ 220570 h 784582"/>
              <a:gd name="connsiteX118" fmla="*/ 536161 w 1304427"/>
              <a:gd name="connsiteY118" fmla="*/ 208344 h 784582"/>
              <a:gd name="connsiteX119" fmla="*/ 543305 w 1304427"/>
              <a:gd name="connsiteY119" fmla="*/ 209248 h 784582"/>
              <a:gd name="connsiteX120" fmla="*/ 545689 w 1304427"/>
              <a:gd name="connsiteY120" fmla="*/ 218183 h 784582"/>
              <a:gd name="connsiteX121" fmla="*/ 550452 w 1304427"/>
              <a:gd name="connsiteY121" fmla="*/ 219377 h 784582"/>
              <a:gd name="connsiteX122" fmla="*/ 551642 w 1304427"/>
              <a:gd name="connsiteY122" fmla="*/ 230662 h 784582"/>
              <a:gd name="connsiteX123" fmla="*/ 560576 w 1304427"/>
              <a:gd name="connsiteY123" fmla="*/ 233049 h 784582"/>
              <a:gd name="connsiteX124" fmla="*/ 569800 w 1304427"/>
              <a:gd name="connsiteY124" fmla="*/ 222921 h 784582"/>
              <a:gd name="connsiteX125" fmla="*/ 576651 w 1304427"/>
              <a:gd name="connsiteY125" fmla="*/ 222632 h 784582"/>
              <a:gd name="connsiteX126" fmla="*/ 579628 w 1304427"/>
              <a:gd name="connsiteY126" fmla="*/ 228889 h 784582"/>
              <a:gd name="connsiteX127" fmla="*/ 586771 w 1304427"/>
              <a:gd name="connsiteY127" fmla="*/ 228889 h 784582"/>
              <a:gd name="connsiteX128" fmla="*/ 598086 w 1304427"/>
              <a:gd name="connsiteY128" fmla="*/ 216700 h 784582"/>
              <a:gd name="connsiteX129" fmla="*/ 607613 w 1304427"/>
              <a:gd name="connsiteY129" fmla="*/ 216700 h 784582"/>
              <a:gd name="connsiteX130" fmla="*/ 612970 w 1304427"/>
              <a:gd name="connsiteY130" fmla="*/ 227696 h 784582"/>
              <a:gd name="connsiteX131" fmla="*/ 626071 w 1304427"/>
              <a:gd name="connsiteY131" fmla="*/ 236051 h 784582"/>
              <a:gd name="connsiteX132" fmla="*/ 631728 w 1304427"/>
              <a:gd name="connsiteY132" fmla="*/ 232181 h 784582"/>
              <a:gd name="connsiteX133" fmla="*/ 639765 w 1304427"/>
              <a:gd name="connsiteY133" fmla="*/ 231277 h 784582"/>
              <a:gd name="connsiteX134" fmla="*/ 646019 w 1304427"/>
              <a:gd name="connsiteY134" fmla="*/ 235437 h 784582"/>
              <a:gd name="connsiteX135" fmla="*/ 645723 w 1304427"/>
              <a:gd name="connsiteY135" fmla="*/ 245564 h 784582"/>
              <a:gd name="connsiteX136" fmla="*/ 640959 w 1304427"/>
              <a:gd name="connsiteY136" fmla="*/ 246468 h 784582"/>
              <a:gd name="connsiteX137" fmla="*/ 642742 w 1304427"/>
              <a:gd name="connsiteY137" fmla="*/ 250628 h 784582"/>
              <a:gd name="connsiteX138" fmla="*/ 649293 w 1304427"/>
              <a:gd name="connsiteY138" fmla="*/ 250628 h 784582"/>
              <a:gd name="connsiteX139" fmla="*/ 650186 w 1304427"/>
              <a:gd name="connsiteY139" fmla="*/ 258948 h 784582"/>
              <a:gd name="connsiteX140" fmla="*/ 660603 w 1304427"/>
              <a:gd name="connsiteY140" fmla="*/ 258369 h 784582"/>
              <a:gd name="connsiteX141" fmla="*/ 666264 w 1304427"/>
              <a:gd name="connsiteY141" fmla="*/ 253016 h 784582"/>
              <a:gd name="connsiteX142" fmla="*/ 671324 w 1304427"/>
              <a:gd name="connsiteY142" fmla="*/ 253016 h 784582"/>
              <a:gd name="connsiteX143" fmla="*/ 671621 w 1304427"/>
              <a:gd name="connsiteY143" fmla="*/ 261950 h 784582"/>
              <a:gd name="connsiteX144" fmla="*/ 680852 w 1304427"/>
              <a:gd name="connsiteY144" fmla="*/ 261950 h 784582"/>
              <a:gd name="connsiteX145" fmla="*/ 685019 w 1304427"/>
              <a:gd name="connsiteY145" fmla="*/ 268786 h 784582"/>
              <a:gd name="connsiteX146" fmla="*/ 697226 w 1304427"/>
              <a:gd name="connsiteY146" fmla="*/ 269075 h 784582"/>
              <a:gd name="connsiteX147" fmla="*/ 702287 w 1304427"/>
              <a:gd name="connsiteY147" fmla="*/ 265205 h 784582"/>
              <a:gd name="connsiteX148" fmla="*/ 716574 w 1304427"/>
              <a:gd name="connsiteY148" fmla="*/ 264916 h 784582"/>
              <a:gd name="connsiteX149" fmla="*/ 721935 w 1304427"/>
              <a:gd name="connsiteY149" fmla="*/ 257465 h 784582"/>
              <a:gd name="connsiteX150" fmla="*/ 725212 w 1304427"/>
              <a:gd name="connsiteY150" fmla="*/ 257175 h 784582"/>
              <a:gd name="connsiteX151" fmla="*/ 728189 w 1304427"/>
              <a:gd name="connsiteY151" fmla="*/ 264337 h 784582"/>
              <a:gd name="connsiteX152" fmla="*/ 734142 w 1304427"/>
              <a:gd name="connsiteY152" fmla="*/ 267014 h 784582"/>
              <a:gd name="connsiteX153" fmla="*/ 740689 w 1304427"/>
              <a:gd name="connsiteY153" fmla="*/ 276816 h 784582"/>
              <a:gd name="connsiteX154" fmla="*/ 746647 w 1304427"/>
              <a:gd name="connsiteY154" fmla="*/ 277105 h 784582"/>
              <a:gd name="connsiteX155" fmla="*/ 752600 w 1304427"/>
              <a:gd name="connsiteY155" fmla="*/ 273850 h 784582"/>
              <a:gd name="connsiteX156" fmla="*/ 756471 w 1304427"/>
              <a:gd name="connsiteY156" fmla="*/ 274754 h 784582"/>
              <a:gd name="connsiteX157" fmla="*/ 755874 w 1304427"/>
              <a:gd name="connsiteY157" fmla="*/ 293491 h 784582"/>
              <a:gd name="connsiteX158" fmla="*/ 745753 w 1304427"/>
              <a:gd name="connsiteY158" fmla="*/ 298844 h 784582"/>
              <a:gd name="connsiteX159" fmla="*/ 747240 w 1304427"/>
              <a:gd name="connsiteY159" fmla="*/ 302136 h 784582"/>
              <a:gd name="connsiteX160" fmla="*/ 762721 w 1304427"/>
              <a:gd name="connsiteY160" fmla="*/ 302136 h 784582"/>
              <a:gd name="connsiteX161" fmla="*/ 773142 w 1304427"/>
              <a:gd name="connsiteY161" fmla="*/ 313746 h 784582"/>
              <a:gd name="connsiteX162" fmla="*/ 772545 w 1304427"/>
              <a:gd name="connsiteY162" fmla="*/ 329517 h 784582"/>
              <a:gd name="connsiteX163" fmla="*/ 762128 w 1304427"/>
              <a:gd name="connsiteY163" fmla="*/ 338162 h 784582"/>
              <a:gd name="connsiteX164" fmla="*/ 762721 w 1304427"/>
              <a:gd name="connsiteY164" fmla="*/ 349158 h 784582"/>
              <a:gd name="connsiteX165" fmla="*/ 779396 w 1304427"/>
              <a:gd name="connsiteY165" fmla="*/ 358418 h 784582"/>
              <a:gd name="connsiteX166" fmla="*/ 777906 w 1304427"/>
              <a:gd name="connsiteY166" fmla="*/ 363445 h 784582"/>
              <a:gd name="connsiteX167" fmla="*/ 768082 w 1304427"/>
              <a:gd name="connsiteY167" fmla="*/ 366447 h 784582"/>
              <a:gd name="connsiteX168" fmla="*/ 772545 w 1304427"/>
              <a:gd name="connsiteY168" fmla="*/ 378058 h 784582"/>
              <a:gd name="connsiteX169" fmla="*/ 776119 w 1304427"/>
              <a:gd name="connsiteY169" fmla="*/ 378058 h 784582"/>
              <a:gd name="connsiteX170" fmla="*/ 782073 w 1304427"/>
              <a:gd name="connsiteY170" fmla="*/ 372090 h 784582"/>
              <a:gd name="connsiteX171" fmla="*/ 795174 w 1304427"/>
              <a:gd name="connsiteY171" fmla="*/ 373284 h 784582"/>
              <a:gd name="connsiteX172" fmla="*/ 809164 w 1304427"/>
              <a:gd name="connsiteY172" fmla="*/ 359611 h 784582"/>
              <a:gd name="connsiteX173" fmla="*/ 814525 w 1304427"/>
              <a:gd name="connsiteY173" fmla="*/ 359286 h 784582"/>
              <a:gd name="connsiteX174" fmla="*/ 817202 w 1304427"/>
              <a:gd name="connsiteY174" fmla="*/ 354547 h 784582"/>
              <a:gd name="connsiteX175" fmla="*/ 819882 w 1304427"/>
              <a:gd name="connsiteY175" fmla="*/ 354836 h 784582"/>
              <a:gd name="connsiteX176" fmla="*/ 819585 w 1304427"/>
              <a:gd name="connsiteY176" fmla="*/ 364964 h 784582"/>
              <a:gd name="connsiteX177" fmla="*/ 813038 w 1304427"/>
              <a:gd name="connsiteY177" fmla="*/ 370896 h 784582"/>
              <a:gd name="connsiteX178" fmla="*/ 813335 w 1304427"/>
              <a:gd name="connsiteY178" fmla="*/ 374477 h 784582"/>
              <a:gd name="connsiteX179" fmla="*/ 825242 w 1304427"/>
              <a:gd name="connsiteY179" fmla="*/ 373862 h 784582"/>
              <a:gd name="connsiteX180" fmla="*/ 827326 w 1304427"/>
              <a:gd name="connsiteY180" fmla="*/ 369124 h 784582"/>
              <a:gd name="connsiteX181" fmla="*/ 829409 w 1304427"/>
              <a:gd name="connsiteY181" fmla="*/ 369124 h 784582"/>
              <a:gd name="connsiteX182" fmla="*/ 832386 w 1304427"/>
              <a:gd name="connsiteY182" fmla="*/ 374188 h 784582"/>
              <a:gd name="connsiteX183" fmla="*/ 841020 w 1304427"/>
              <a:gd name="connsiteY183" fmla="*/ 368834 h 784582"/>
              <a:gd name="connsiteX184" fmla="*/ 846677 w 1304427"/>
              <a:gd name="connsiteY184" fmla="*/ 371801 h 784582"/>
              <a:gd name="connsiteX185" fmla="*/ 853524 w 1304427"/>
              <a:gd name="connsiteY185" fmla="*/ 390863 h 784582"/>
              <a:gd name="connsiteX186" fmla="*/ 865436 w 1304427"/>
              <a:gd name="connsiteY186" fmla="*/ 400665 h 784582"/>
              <a:gd name="connsiteX187" fmla="*/ 862459 w 1304427"/>
              <a:gd name="connsiteY187" fmla="*/ 404246 h 784582"/>
              <a:gd name="connsiteX188" fmla="*/ 855608 w 1304427"/>
              <a:gd name="connsiteY188" fmla="*/ 404536 h 784582"/>
              <a:gd name="connsiteX189" fmla="*/ 849654 w 1304427"/>
              <a:gd name="connsiteY189" fmla="*/ 409889 h 784582"/>
              <a:gd name="connsiteX190" fmla="*/ 849951 w 1304427"/>
              <a:gd name="connsiteY190" fmla="*/ 425080 h 784582"/>
              <a:gd name="connsiteX191" fmla="*/ 863945 w 1304427"/>
              <a:gd name="connsiteY191" fmla="*/ 434919 h 784582"/>
              <a:gd name="connsiteX192" fmla="*/ 861265 w 1304427"/>
              <a:gd name="connsiteY192" fmla="*/ 443238 h 784582"/>
              <a:gd name="connsiteX193" fmla="*/ 849358 w 1304427"/>
              <a:gd name="connsiteY193" fmla="*/ 448917 h 784582"/>
              <a:gd name="connsiteX194" fmla="*/ 852034 w 1304427"/>
              <a:gd name="connsiteY194" fmla="*/ 453655 h 784582"/>
              <a:gd name="connsiteX195" fmla="*/ 861562 w 1304427"/>
              <a:gd name="connsiteY195" fmla="*/ 454849 h 784582"/>
              <a:gd name="connsiteX196" fmla="*/ 867515 w 1304427"/>
              <a:gd name="connsiteY196" fmla="*/ 467943 h 784582"/>
              <a:gd name="connsiteX197" fmla="*/ 870793 w 1304427"/>
              <a:gd name="connsiteY197" fmla="*/ 467943 h 784582"/>
              <a:gd name="connsiteX198" fmla="*/ 873769 w 1304427"/>
              <a:gd name="connsiteY198" fmla="*/ 463205 h 784582"/>
              <a:gd name="connsiteX199" fmla="*/ 879426 w 1304427"/>
              <a:gd name="connsiteY199" fmla="*/ 463205 h 784582"/>
              <a:gd name="connsiteX200" fmla="*/ 883593 w 1304427"/>
              <a:gd name="connsiteY200" fmla="*/ 457851 h 784582"/>
              <a:gd name="connsiteX201" fmla="*/ 895204 w 1304427"/>
              <a:gd name="connsiteY201" fmla="*/ 459624 h 784582"/>
              <a:gd name="connsiteX202" fmla="*/ 912769 w 1304427"/>
              <a:gd name="connsiteY202" fmla="*/ 478686 h 784582"/>
              <a:gd name="connsiteX203" fmla="*/ 916046 w 1304427"/>
              <a:gd name="connsiteY203" fmla="*/ 478686 h 784582"/>
              <a:gd name="connsiteX204" fmla="*/ 922000 w 1304427"/>
              <a:gd name="connsiteY204" fmla="*/ 471524 h 784582"/>
              <a:gd name="connsiteX205" fmla="*/ 926463 w 1304427"/>
              <a:gd name="connsiteY205" fmla="*/ 471813 h 784582"/>
              <a:gd name="connsiteX206" fmla="*/ 930634 w 1304427"/>
              <a:gd name="connsiteY206" fmla="*/ 478071 h 784582"/>
              <a:gd name="connsiteX207" fmla="*/ 939564 w 1304427"/>
              <a:gd name="connsiteY207" fmla="*/ 478360 h 784582"/>
              <a:gd name="connsiteX208" fmla="*/ 944031 w 1304427"/>
              <a:gd name="connsiteY208" fmla="*/ 474526 h 784582"/>
              <a:gd name="connsiteX209" fmla="*/ 949388 w 1304427"/>
              <a:gd name="connsiteY209" fmla="*/ 474526 h 784582"/>
              <a:gd name="connsiteX210" fmla="*/ 952962 w 1304427"/>
              <a:gd name="connsiteY210" fmla="*/ 477492 h 784582"/>
              <a:gd name="connsiteX211" fmla="*/ 966059 w 1304427"/>
              <a:gd name="connsiteY211" fmla="*/ 478360 h 784582"/>
              <a:gd name="connsiteX212" fmla="*/ 980651 w 1304427"/>
              <a:gd name="connsiteY212" fmla="*/ 502775 h 784582"/>
              <a:gd name="connsiteX213" fmla="*/ 980054 w 1304427"/>
              <a:gd name="connsiteY213" fmla="*/ 522127 h 784582"/>
              <a:gd name="connsiteX214" fmla="*/ 970823 w 1304427"/>
              <a:gd name="connsiteY214" fmla="*/ 525129 h 784582"/>
              <a:gd name="connsiteX215" fmla="*/ 965763 w 1304427"/>
              <a:gd name="connsiteY215" fmla="*/ 521837 h 784582"/>
              <a:gd name="connsiteX216" fmla="*/ 964569 w 1304427"/>
              <a:gd name="connsiteY216" fmla="*/ 525997 h 784582"/>
              <a:gd name="connsiteX217" fmla="*/ 969633 w 1304427"/>
              <a:gd name="connsiteY217" fmla="*/ 534063 h 784582"/>
              <a:gd name="connsiteX218" fmla="*/ 975887 w 1304427"/>
              <a:gd name="connsiteY218" fmla="*/ 534063 h 784582"/>
              <a:gd name="connsiteX219" fmla="*/ 980350 w 1304427"/>
              <a:gd name="connsiteY219" fmla="*/ 529289 h 784582"/>
              <a:gd name="connsiteX220" fmla="*/ 985114 w 1304427"/>
              <a:gd name="connsiteY220" fmla="*/ 529289 h 784582"/>
              <a:gd name="connsiteX221" fmla="*/ 991068 w 1304427"/>
              <a:gd name="connsiteY221" fmla="*/ 537608 h 784582"/>
              <a:gd name="connsiteX222" fmla="*/ 983628 w 1304427"/>
              <a:gd name="connsiteY222" fmla="*/ 547446 h 784582"/>
              <a:gd name="connsiteX223" fmla="*/ 976780 w 1304427"/>
              <a:gd name="connsiteY223" fmla="*/ 545349 h 784582"/>
              <a:gd name="connsiteX224" fmla="*/ 972313 w 1304427"/>
              <a:gd name="connsiteY224" fmla="*/ 547446 h 784582"/>
              <a:gd name="connsiteX225" fmla="*/ 972610 w 1304427"/>
              <a:gd name="connsiteY225" fmla="*/ 556091 h 784582"/>
              <a:gd name="connsiteX226" fmla="*/ 991665 w 1304427"/>
              <a:gd name="connsiteY226" fmla="*/ 568281 h 784582"/>
              <a:gd name="connsiteX227" fmla="*/ 989878 w 1304427"/>
              <a:gd name="connsiteY227" fmla="*/ 576311 h 784582"/>
              <a:gd name="connsiteX228" fmla="*/ 979754 w 1304427"/>
              <a:gd name="connsiteY228" fmla="*/ 579602 h 784582"/>
              <a:gd name="connsiteX229" fmla="*/ 979754 w 1304427"/>
              <a:gd name="connsiteY229" fmla="*/ 589115 h 784582"/>
              <a:gd name="connsiteX230" fmla="*/ 986601 w 1304427"/>
              <a:gd name="connsiteY230" fmla="*/ 590924 h 784582"/>
              <a:gd name="connsiteX231" fmla="*/ 997318 w 1304427"/>
              <a:gd name="connsiteY231" fmla="*/ 578698 h 784582"/>
              <a:gd name="connsiteX232" fmla="*/ 1004466 w 1304427"/>
              <a:gd name="connsiteY232" fmla="*/ 581375 h 784582"/>
              <a:gd name="connsiteX233" fmla="*/ 1007739 w 1304427"/>
              <a:gd name="connsiteY233" fmla="*/ 590635 h 784582"/>
              <a:gd name="connsiteX234" fmla="*/ 998512 w 1304427"/>
              <a:gd name="connsiteY234" fmla="*/ 597760 h 784582"/>
              <a:gd name="connsiteX235" fmla="*/ 999405 w 1304427"/>
              <a:gd name="connsiteY235" fmla="*/ 600726 h 784582"/>
              <a:gd name="connsiteX236" fmla="*/ 1012503 w 1304427"/>
              <a:gd name="connsiteY236" fmla="*/ 602824 h 784582"/>
              <a:gd name="connsiteX237" fmla="*/ 1027391 w 1304427"/>
              <a:gd name="connsiteY237" fmla="*/ 612337 h 784582"/>
              <a:gd name="connsiteX238" fmla="*/ 1040488 w 1304427"/>
              <a:gd name="connsiteY238" fmla="*/ 612337 h 784582"/>
              <a:gd name="connsiteX239" fmla="*/ 1040785 w 1304427"/>
              <a:gd name="connsiteY239" fmla="*/ 606984 h 784582"/>
              <a:gd name="connsiteX240" fmla="*/ 1035721 w 1304427"/>
              <a:gd name="connsiteY240" fmla="*/ 601052 h 784582"/>
              <a:gd name="connsiteX241" fmla="*/ 1039891 w 1304427"/>
              <a:gd name="connsiteY241" fmla="*/ 596277 h 784582"/>
              <a:gd name="connsiteX242" fmla="*/ 1047039 w 1304427"/>
              <a:gd name="connsiteY242" fmla="*/ 595662 h 784582"/>
              <a:gd name="connsiteX243" fmla="*/ 1051803 w 1304427"/>
              <a:gd name="connsiteY243" fmla="*/ 605212 h 784582"/>
              <a:gd name="connsiteX244" fmla="*/ 1046442 w 1304427"/>
              <a:gd name="connsiteY244" fmla="*/ 614435 h 784582"/>
              <a:gd name="connsiteX245" fmla="*/ 1054779 w 1304427"/>
              <a:gd name="connsiteY245" fmla="*/ 621271 h 784582"/>
              <a:gd name="connsiteX246" fmla="*/ 1062520 w 1304427"/>
              <a:gd name="connsiteY246" fmla="*/ 615339 h 784582"/>
              <a:gd name="connsiteX247" fmla="*/ 1063710 w 1304427"/>
              <a:gd name="connsiteY247" fmla="*/ 592986 h 784582"/>
              <a:gd name="connsiteX248" fmla="*/ 1071451 w 1304427"/>
              <a:gd name="connsiteY248" fmla="*/ 588537 h 784582"/>
              <a:gd name="connsiteX249" fmla="*/ 1080678 w 1304427"/>
              <a:gd name="connsiteY249" fmla="*/ 595988 h 784582"/>
              <a:gd name="connsiteX250" fmla="*/ 1080084 w 1304427"/>
              <a:gd name="connsiteY250" fmla="*/ 604307 h 784582"/>
              <a:gd name="connsiteX251" fmla="*/ 1069067 w 1304427"/>
              <a:gd name="connsiteY251" fmla="*/ 612048 h 784582"/>
              <a:gd name="connsiteX252" fmla="*/ 1071451 w 1304427"/>
              <a:gd name="connsiteY252" fmla="*/ 619499 h 784582"/>
              <a:gd name="connsiteX253" fmla="*/ 1075024 w 1304427"/>
              <a:gd name="connsiteY253" fmla="*/ 620078 h 784582"/>
              <a:gd name="connsiteX254" fmla="*/ 1086932 w 1304427"/>
              <a:gd name="connsiteY254" fmla="*/ 608467 h 784582"/>
              <a:gd name="connsiteX255" fmla="*/ 1096159 w 1304427"/>
              <a:gd name="connsiteY255" fmla="*/ 608467 h 784582"/>
              <a:gd name="connsiteX256" fmla="*/ 1101519 w 1304427"/>
              <a:gd name="connsiteY256" fmla="*/ 604307 h 784582"/>
              <a:gd name="connsiteX257" fmla="*/ 1115807 w 1304427"/>
              <a:gd name="connsiteY257" fmla="*/ 604922 h 784582"/>
              <a:gd name="connsiteX258" fmla="*/ 1123381 w 1304427"/>
              <a:gd name="connsiteY258" fmla="*/ 619535 h 784582"/>
              <a:gd name="connsiteX259" fmla="*/ 1130539 w 1304427"/>
              <a:gd name="connsiteY259" fmla="*/ 619535 h 784582"/>
              <a:gd name="connsiteX260" fmla="*/ 1135169 w 1304427"/>
              <a:gd name="connsiteY260" fmla="*/ 613241 h 784582"/>
              <a:gd name="connsiteX261" fmla="*/ 1141488 w 1304427"/>
              <a:gd name="connsiteY261" fmla="*/ 613639 h 784582"/>
              <a:gd name="connsiteX262" fmla="*/ 1144013 w 1304427"/>
              <a:gd name="connsiteY262" fmla="*/ 625431 h 784582"/>
              <a:gd name="connsiteX263" fmla="*/ 1128857 w 1304427"/>
              <a:gd name="connsiteY263" fmla="*/ 633425 h 784582"/>
              <a:gd name="connsiteX264" fmla="*/ 1130959 w 1304427"/>
              <a:gd name="connsiteY264" fmla="*/ 639754 h 784582"/>
              <a:gd name="connsiteX265" fmla="*/ 1146538 w 1304427"/>
              <a:gd name="connsiteY265" fmla="*/ 644818 h 784582"/>
              <a:gd name="connsiteX266" fmla="*/ 1148643 w 1304427"/>
              <a:gd name="connsiteY266" fmla="*/ 654910 h 784582"/>
              <a:gd name="connsiteX267" fmla="*/ 1153696 w 1304427"/>
              <a:gd name="connsiteY267" fmla="*/ 657442 h 784582"/>
              <a:gd name="connsiteX268" fmla="*/ 1159592 w 1304427"/>
              <a:gd name="connsiteY268" fmla="*/ 653644 h 784582"/>
              <a:gd name="connsiteX269" fmla="*/ 1160854 w 1304427"/>
              <a:gd name="connsiteY269" fmla="*/ 645216 h 784582"/>
              <a:gd name="connsiteX270" fmla="*/ 1166750 w 1304427"/>
              <a:gd name="connsiteY270" fmla="*/ 644384 h 784582"/>
              <a:gd name="connsiteX271" fmla="*/ 1170537 w 1304427"/>
              <a:gd name="connsiteY271" fmla="*/ 650280 h 784582"/>
              <a:gd name="connsiteX272" fmla="*/ 1170117 w 1304427"/>
              <a:gd name="connsiteY272" fmla="*/ 663772 h 784582"/>
              <a:gd name="connsiteX273" fmla="*/ 1173904 w 1304427"/>
              <a:gd name="connsiteY273" fmla="*/ 669234 h 784582"/>
              <a:gd name="connsiteX274" fmla="*/ 1180643 w 1304427"/>
              <a:gd name="connsiteY274" fmla="*/ 669234 h 784582"/>
              <a:gd name="connsiteX275" fmla="*/ 1181906 w 1304427"/>
              <a:gd name="connsiteY275" fmla="*/ 663772 h 784582"/>
              <a:gd name="connsiteX276" fmla="*/ 1190746 w 1304427"/>
              <a:gd name="connsiteY276" fmla="*/ 653246 h 784582"/>
              <a:gd name="connsiteX277" fmla="*/ 1200432 w 1304427"/>
              <a:gd name="connsiteY277" fmla="*/ 653246 h 784582"/>
              <a:gd name="connsiteX278" fmla="*/ 1200432 w 1304427"/>
              <a:gd name="connsiteY278" fmla="*/ 660408 h 784582"/>
              <a:gd name="connsiteX279" fmla="*/ 1208853 w 1304427"/>
              <a:gd name="connsiteY279" fmla="*/ 673430 h 784582"/>
              <a:gd name="connsiteX280" fmla="*/ 1216850 w 1304427"/>
              <a:gd name="connsiteY280" fmla="*/ 673032 h 784582"/>
              <a:gd name="connsiteX281" fmla="*/ 1221480 w 1304427"/>
              <a:gd name="connsiteY281" fmla="*/ 668402 h 784582"/>
              <a:gd name="connsiteX282" fmla="*/ 1226956 w 1304427"/>
              <a:gd name="connsiteY282" fmla="*/ 669668 h 784582"/>
              <a:gd name="connsiteX283" fmla="*/ 1226956 w 1304427"/>
              <a:gd name="connsiteY283" fmla="*/ 680592 h 784582"/>
              <a:gd name="connsiteX284" fmla="*/ 1243798 w 1304427"/>
              <a:gd name="connsiteY284" fmla="*/ 699111 h 784582"/>
              <a:gd name="connsiteX285" fmla="*/ 1279165 w 1304427"/>
              <a:gd name="connsiteY285" fmla="*/ 705007 h 784582"/>
              <a:gd name="connsiteX286" fmla="*/ 1304427 w 1304427"/>
              <a:gd name="connsiteY286" fmla="*/ 718499 h 784582"/>
              <a:gd name="connsiteX287" fmla="*/ 1095171 w 1304427"/>
              <a:gd name="connsiteY287" fmla="*/ 781219 h 784582"/>
              <a:gd name="connsiteX288" fmla="*/ 1092647 w 1304427"/>
              <a:gd name="connsiteY288" fmla="*/ 776191 h 784582"/>
              <a:gd name="connsiteX289" fmla="*/ 1089066 w 1304427"/>
              <a:gd name="connsiteY289" fmla="*/ 776191 h 784582"/>
              <a:gd name="connsiteX290" fmla="*/ 1084859 w 1304427"/>
              <a:gd name="connsiteY290" fmla="*/ 784583 h 784582"/>
              <a:gd name="connsiteX291" fmla="*/ 1082121 w 1304427"/>
              <a:gd name="connsiteY291" fmla="*/ 784366 h 784582"/>
              <a:gd name="connsiteX292" fmla="*/ 1081701 w 1304427"/>
              <a:gd name="connsiteY292" fmla="*/ 781219 h 784582"/>
              <a:gd name="connsiteX293" fmla="*/ 1077491 w 1304427"/>
              <a:gd name="connsiteY293" fmla="*/ 777855 h 784582"/>
              <a:gd name="connsiteX294" fmla="*/ 1077281 w 1304427"/>
              <a:gd name="connsiteY294" fmla="*/ 770296 h 784582"/>
              <a:gd name="connsiteX295" fmla="*/ 1082331 w 1304427"/>
              <a:gd name="connsiteY295" fmla="*/ 767112 h 784582"/>
              <a:gd name="connsiteX296" fmla="*/ 1080858 w 1304427"/>
              <a:gd name="connsiteY296" fmla="*/ 757021 h 784582"/>
              <a:gd name="connsiteX297" fmla="*/ 1065070 w 1304427"/>
              <a:gd name="connsiteY297" fmla="*/ 758684 h 784582"/>
              <a:gd name="connsiteX298" fmla="*/ 1062122 w 1304427"/>
              <a:gd name="connsiteY298" fmla="*/ 750076 h 784582"/>
              <a:gd name="connsiteX299" fmla="*/ 1056226 w 1304427"/>
              <a:gd name="connsiteY299" fmla="*/ 751740 h 784582"/>
              <a:gd name="connsiteX300" fmla="*/ 1056226 w 1304427"/>
              <a:gd name="connsiteY300" fmla="*/ 756803 h 784582"/>
              <a:gd name="connsiteX301" fmla="*/ 1052016 w 1304427"/>
              <a:gd name="connsiteY301" fmla="*/ 755103 h 784582"/>
              <a:gd name="connsiteX302" fmla="*/ 1050753 w 1304427"/>
              <a:gd name="connsiteY302" fmla="*/ 742299 h 784582"/>
              <a:gd name="connsiteX303" fmla="*/ 1046124 w 1304427"/>
              <a:gd name="connsiteY303" fmla="*/ 743963 h 784582"/>
              <a:gd name="connsiteX304" fmla="*/ 1042966 w 1304427"/>
              <a:gd name="connsiteY304" fmla="*/ 750076 h 784582"/>
              <a:gd name="connsiteX305" fmla="*/ 1038756 w 1304427"/>
              <a:gd name="connsiteY305" fmla="*/ 747761 h 784582"/>
              <a:gd name="connsiteX306" fmla="*/ 1037703 w 1304427"/>
              <a:gd name="connsiteY306" fmla="*/ 737018 h 784582"/>
              <a:gd name="connsiteX307" fmla="*/ 1029073 w 1304427"/>
              <a:gd name="connsiteY307" fmla="*/ 729639 h 784582"/>
              <a:gd name="connsiteX308" fmla="*/ 1027807 w 1304427"/>
              <a:gd name="connsiteY308" fmla="*/ 720814 h 784582"/>
              <a:gd name="connsiteX309" fmla="*/ 1016232 w 1304427"/>
              <a:gd name="connsiteY309" fmla="*/ 713652 h 784582"/>
              <a:gd name="connsiteX310" fmla="*/ 1006755 w 1304427"/>
              <a:gd name="connsiteY310" fmla="*/ 713869 h 784582"/>
              <a:gd name="connsiteX311" fmla="*/ 1006126 w 1304427"/>
              <a:gd name="connsiteY311" fmla="*/ 710505 h 784582"/>
              <a:gd name="connsiteX312" fmla="*/ 1010756 w 1304427"/>
              <a:gd name="connsiteY312" fmla="*/ 707141 h 784582"/>
              <a:gd name="connsiteX313" fmla="*/ 1010756 w 1304427"/>
              <a:gd name="connsiteY313" fmla="*/ 702294 h 784582"/>
              <a:gd name="connsiteX314" fmla="*/ 1002545 w 1304427"/>
              <a:gd name="connsiteY314" fmla="*/ 702077 h 784582"/>
              <a:gd name="connsiteX315" fmla="*/ 995600 w 1304427"/>
              <a:gd name="connsiteY315" fmla="*/ 705007 h 784582"/>
              <a:gd name="connsiteX316" fmla="*/ 994547 w 1304427"/>
              <a:gd name="connsiteY316" fmla="*/ 711554 h 784582"/>
              <a:gd name="connsiteX317" fmla="*/ 988652 w 1304427"/>
              <a:gd name="connsiteY317" fmla="*/ 711952 h 784582"/>
              <a:gd name="connsiteX318" fmla="*/ 986966 w 1304427"/>
              <a:gd name="connsiteY318" fmla="*/ 708371 h 784582"/>
              <a:gd name="connsiteX319" fmla="*/ 980231 w 1304427"/>
              <a:gd name="connsiteY319" fmla="*/ 705007 h 784582"/>
              <a:gd name="connsiteX320" fmla="*/ 980864 w 1304427"/>
              <a:gd name="connsiteY320" fmla="*/ 701643 h 784582"/>
              <a:gd name="connsiteX321" fmla="*/ 986337 w 1304427"/>
              <a:gd name="connsiteY321" fmla="*/ 697664 h 784582"/>
              <a:gd name="connsiteX322" fmla="*/ 984441 w 1304427"/>
              <a:gd name="connsiteY322" fmla="*/ 690720 h 784582"/>
              <a:gd name="connsiteX323" fmla="*/ 975388 w 1304427"/>
              <a:gd name="connsiteY323" fmla="*/ 695132 h 784582"/>
              <a:gd name="connsiteX324" fmla="*/ 972444 w 1304427"/>
              <a:gd name="connsiteY324" fmla="*/ 702909 h 784582"/>
              <a:gd name="connsiteX325" fmla="*/ 968020 w 1304427"/>
              <a:gd name="connsiteY325" fmla="*/ 702077 h 784582"/>
              <a:gd name="connsiteX326" fmla="*/ 967181 w 1304427"/>
              <a:gd name="connsiteY326" fmla="*/ 698496 h 784582"/>
              <a:gd name="connsiteX327" fmla="*/ 961494 w 1304427"/>
              <a:gd name="connsiteY327" fmla="*/ 695964 h 784582"/>
              <a:gd name="connsiteX328" fmla="*/ 960652 w 1304427"/>
              <a:gd name="connsiteY328" fmla="*/ 690502 h 784582"/>
              <a:gd name="connsiteX329" fmla="*/ 966128 w 1304427"/>
              <a:gd name="connsiteY329" fmla="*/ 686704 h 784582"/>
              <a:gd name="connsiteX330" fmla="*/ 966128 w 1304427"/>
              <a:gd name="connsiteY330" fmla="*/ 681243 h 784582"/>
              <a:gd name="connsiteX331" fmla="*/ 956022 w 1304427"/>
              <a:gd name="connsiteY331" fmla="*/ 674913 h 784582"/>
              <a:gd name="connsiteX332" fmla="*/ 956655 w 1304427"/>
              <a:gd name="connsiteY332" fmla="*/ 662723 h 784582"/>
              <a:gd name="connsiteX333" fmla="*/ 951602 w 1304427"/>
              <a:gd name="connsiteY333" fmla="*/ 658274 h 784582"/>
              <a:gd name="connsiteX334" fmla="*/ 950336 w 1304427"/>
              <a:gd name="connsiteY334" fmla="*/ 649014 h 784582"/>
              <a:gd name="connsiteX335" fmla="*/ 944234 w 1304427"/>
              <a:gd name="connsiteY335" fmla="*/ 639754 h 784582"/>
              <a:gd name="connsiteX336" fmla="*/ 935604 w 1304427"/>
              <a:gd name="connsiteY336" fmla="*/ 636608 h 784582"/>
              <a:gd name="connsiteX337" fmla="*/ 931603 w 1304427"/>
              <a:gd name="connsiteY337" fmla="*/ 627746 h 784582"/>
              <a:gd name="connsiteX338" fmla="*/ 925287 w 1304427"/>
              <a:gd name="connsiteY338" fmla="*/ 631110 h 784582"/>
              <a:gd name="connsiteX339" fmla="*/ 923392 w 1304427"/>
              <a:gd name="connsiteY339" fmla="*/ 638923 h 784582"/>
              <a:gd name="connsiteX340" fmla="*/ 913915 w 1304427"/>
              <a:gd name="connsiteY340" fmla="*/ 645036 h 784582"/>
              <a:gd name="connsiteX341" fmla="*/ 913286 w 1304427"/>
              <a:gd name="connsiteY341" fmla="*/ 653644 h 784582"/>
              <a:gd name="connsiteX342" fmla="*/ 904236 w 1304427"/>
              <a:gd name="connsiteY342" fmla="*/ 654295 h 784582"/>
              <a:gd name="connsiteX343" fmla="*/ 900865 w 1304427"/>
              <a:gd name="connsiteY343" fmla="*/ 649231 h 784582"/>
              <a:gd name="connsiteX344" fmla="*/ 897921 w 1304427"/>
              <a:gd name="connsiteY344" fmla="*/ 649014 h 784582"/>
              <a:gd name="connsiteX345" fmla="*/ 893497 w 1304427"/>
              <a:gd name="connsiteY345" fmla="*/ 638272 h 784582"/>
              <a:gd name="connsiteX346" fmla="*/ 885076 w 1304427"/>
              <a:gd name="connsiteY346" fmla="*/ 638923 h 784582"/>
              <a:gd name="connsiteX347" fmla="*/ 884237 w 1304427"/>
              <a:gd name="connsiteY347" fmla="*/ 643553 h 784582"/>
              <a:gd name="connsiteX348" fmla="*/ 881499 w 1304427"/>
              <a:gd name="connsiteY348" fmla="*/ 643553 h 784582"/>
              <a:gd name="connsiteX349" fmla="*/ 877289 w 1304427"/>
              <a:gd name="connsiteY349" fmla="*/ 638706 h 784582"/>
              <a:gd name="connsiteX350" fmla="*/ 876236 w 1304427"/>
              <a:gd name="connsiteY350" fmla="*/ 630712 h 784582"/>
              <a:gd name="connsiteX351" fmla="*/ 872869 w 1304427"/>
              <a:gd name="connsiteY351" fmla="*/ 628397 h 784582"/>
              <a:gd name="connsiteX352" fmla="*/ 866763 w 1304427"/>
              <a:gd name="connsiteY352" fmla="*/ 628614 h 784582"/>
              <a:gd name="connsiteX353" fmla="*/ 862972 w 1304427"/>
              <a:gd name="connsiteY353" fmla="*/ 616822 h 784582"/>
              <a:gd name="connsiteX354" fmla="*/ 850765 w 1304427"/>
              <a:gd name="connsiteY354" fmla="*/ 615990 h 784582"/>
              <a:gd name="connsiteX355" fmla="*/ 840658 w 1304427"/>
              <a:gd name="connsiteY355" fmla="*/ 605031 h 784582"/>
              <a:gd name="connsiteX356" fmla="*/ 831818 w 1304427"/>
              <a:gd name="connsiteY356" fmla="*/ 604199 h 784582"/>
              <a:gd name="connsiteX357" fmla="*/ 831818 w 1304427"/>
              <a:gd name="connsiteY357" fmla="*/ 596386 h 784582"/>
              <a:gd name="connsiteX358" fmla="*/ 828661 w 1304427"/>
              <a:gd name="connsiteY358" fmla="*/ 591141 h 784582"/>
              <a:gd name="connsiteX359" fmla="*/ 820450 w 1304427"/>
              <a:gd name="connsiteY359" fmla="*/ 590273 h 784582"/>
              <a:gd name="connsiteX360" fmla="*/ 818135 w 1304427"/>
              <a:gd name="connsiteY360" fmla="*/ 587343 h 784582"/>
              <a:gd name="connsiteX361" fmla="*/ 804661 w 1304427"/>
              <a:gd name="connsiteY361" fmla="*/ 587126 h 784582"/>
              <a:gd name="connsiteX362" fmla="*/ 793293 w 1304427"/>
              <a:gd name="connsiteY362" fmla="*/ 582098 h 784582"/>
              <a:gd name="connsiteX363" fmla="*/ 789712 w 1304427"/>
              <a:gd name="connsiteY363" fmla="*/ 575334 h 784582"/>
              <a:gd name="connsiteX364" fmla="*/ 777714 w 1304427"/>
              <a:gd name="connsiteY364" fmla="*/ 574068 h 784582"/>
              <a:gd name="connsiteX365" fmla="*/ 768660 w 1304427"/>
              <a:gd name="connsiteY365" fmla="*/ 580832 h 784582"/>
              <a:gd name="connsiteX366" fmla="*/ 764873 w 1304427"/>
              <a:gd name="connsiteY366" fmla="*/ 594505 h 784582"/>
              <a:gd name="connsiteX367" fmla="*/ 758135 w 1304427"/>
              <a:gd name="connsiteY367" fmla="*/ 598918 h 784582"/>
              <a:gd name="connsiteX368" fmla="*/ 756662 w 1304427"/>
              <a:gd name="connsiteY368" fmla="*/ 605248 h 784582"/>
              <a:gd name="connsiteX369" fmla="*/ 742346 w 1304427"/>
              <a:gd name="connsiteY369" fmla="*/ 605428 h 784582"/>
              <a:gd name="connsiteX370" fmla="*/ 740241 w 1304427"/>
              <a:gd name="connsiteY370" fmla="*/ 601016 h 784582"/>
              <a:gd name="connsiteX371" fmla="*/ 736031 w 1304427"/>
              <a:gd name="connsiteY371" fmla="*/ 600401 h 784582"/>
              <a:gd name="connsiteX372" fmla="*/ 730558 w 1304427"/>
              <a:gd name="connsiteY372" fmla="*/ 601847 h 784582"/>
              <a:gd name="connsiteX373" fmla="*/ 724033 w 1304427"/>
              <a:gd name="connsiteY373" fmla="*/ 601450 h 784582"/>
              <a:gd name="connsiteX374" fmla="*/ 718350 w 1304427"/>
              <a:gd name="connsiteY374" fmla="*/ 593456 h 784582"/>
              <a:gd name="connsiteX375" fmla="*/ 705929 w 1304427"/>
              <a:gd name="connsiteY375" fmla="*/ 594071 h 784582"/>
              <a:gd name="connsiteX376" fmla="*/ 703824 w 1304427"/>
              <a:gd name="connsiteY376" fmla="*/ 599135 h 784582"/>
              <a:gd name="connsiteX377" fmla="*/ 700243 w 1304427"/>
              <a:gd name="connsiteY377" fmla="*/ 599352 h 784582"/>
              <a:gd name="connsiteX378" fmla="*/ 689508 w 1304427"/>
              <a:gd name="connsiteY378" fmla="*/ 591973 h 784582"/>
              <a:gd name="connsiteX379" fmla="*/ 685507 w 1304427"/>
              <a:gd name="connsiteY379" fmla="*/ 585860 h 784582"/>
              <a:gd name="connsiteX380" fmla="*/ 676247 w 1304427"/>
              <a:gd name="connsiteY380" fmla="*/ 578083 h 784582"/>
              <a:gd name="connsiteX381" fmla="*/ 657297 w 1304427"/>
              <a:gd name="connsiteY381" fmla="*/ 573019 h 784582"/>
              <a:gd name="connsiteX382" fmla="*/ 652248 w 1304427"/>
              <a:gd name="connsiteY382" fmla="*/ 564193 h 784582"/>
              <a:gd name="connsiteX383" fmla="*/ 644247 w 1304427"/>
              <a:gd name="connsiteY383" fmla="*/ 559564 h 784582"/>
              <a:gd name="connsiteX384" fmla="*/ 634770 w 1304427"/>
              <a:gd name="connsiteY384" fmla="*/ 561010 h 784582"/>
              <a:gd name="connsiteX385" fmla="*/ 616037 w 1304427"/>
              <a:gd name="connsiteY385" fmla="*/ 541659 h 784582"/>
              <a:gd name="connsiteX386" fmla="*/ 616247 w 1304427"/>
              <a:gd name="connsiteY386" fmla="*/ 535329 h 784582"/>
              <a:gd name="connsiteX387" fmla="*/ 612247 w 1304427"/>
              <a:gd name="connsiteY387" fmla="*/ 533448 h 784582"/>
              <a:gd name="connsiteX388" fmla="*/ 605721 w 1304427"/>
              <a:gd name="connsiteY388" fmla="*/ 537861 h 784582"/>
              <a:gd name="connsiteX389" fmla="*/ 605931 w 1304427"/>
              <a:gd name="connsiteY389" fmla="*/ 543974 h 784582"/>
              <a:gd name="connsiteX390" fmla="*/ 578564 w 1304427"/>
              <a:gd name="connsiteY390" fmla="*/ 542093 h 784582"/>
              <a:gd name="connsiteX391" fmla="*/ 574774 w 1304427"/>
              <a:gd name="connsiteY391" fmla="*/ 546723 h 784582"/>
              <a:gd name="connsiteX392" fmla="*/ 565300 w 1304427"/>
              <a:gd name="connsiteY392" fmla="*/ 546506 h 784582"/>
              <a:gd name="connsiteX393" fmla="*/ 561090 w 1304427"/>
              <a:gd name="connsiteY393" fmla="*/ 541044 h 784582"/>
              <a:gd name="connsiteX394" fmla="*/ 539196 w 1304427"/>
              <a:gd name="connsiteY394" fmla="*/ 536197 h 784582"/>
              <a:gd name="connsiteX395" fmla="*/ 524040 w 1304427"/>
              <a:gd name="connsiteY395" fmla="*/ 515146 h 784582"/>
              <a:gd name="connsiteX396" fmla="*/ 516253 w 1304427"/>
              <a:gd name="connsiteY396" fmla="*/ 515544 h 784582"/>
              <a:gd name="connsiteX397" fmla="*/ 512882 w 1304427"/>
              <a:gd name="connsiteY397" fmla="*/ 510733 h 784582"/>
              <a:gd name="connsiteX398" fmla="*/ 497936 w 1304427"/>
              <a:gd name="connsiteY398" fmla="*/ 506284 h 784582"/>
              <a:gd name="connsiteX399" fmla="*/ 484042 w 1304427"/>
              <a:gd name="connsiteY399" fmla="*/ 491780 h 784582"/>
              <a:gd name="connsiteX400" fmla="*/ 482147 w 1304427"/>
              <a:gd name="connsiteY400" fmla="*/ 480603 h 784582"/>
              <a:gd name="connsiteX401" fmla="*/ 471412 w 1304427"/>
              <a:gd name="connsiteY401" fmla="*/ 470294 h 784582"/>
              <a:gd name="connsiteX402" fmla="*/ 467621 w 1304427"/>
              <a:gd name="connsiteY402" fmla="*/ 463132 h 784582"/>
              <a:gd name="connsiteX403" fmla="*/ 458781 w 1304427"/>
              <a:gd name="connsiteY403" fmla="*/ 459768 h 784582"/>
              <a:gd name="connsiteX404" fmla="*/ 458781 w 1304427"/>
              <a:gd name="connsiteY404" fmla="*/ 456838 h 784582"/>
              <a:gd name="connsiteX405" fmla="*/ 463411 w 1304427"/>
              <a:gd name="connsiteY405" fmla="*/ 453872 h 784582"/>
              <a:gd name="connsiteX406" fmla="*/ 464044 w 1304427"/>
              <a:gd name="connsiteY406" fmla="*/ 449677 h 784582"/>
              <a:gd name="connsiteX407" fmla="*/ 453518 w 1304427"/>
              <a:gd name="connsiteY407" fmla="*/ 437017 h 784582"/>
              <a:gd name="connsiteX408" fmla="*/ 443621 w 1304427"/>
              <a:gd name="connsiteY408" fmla="*/ 437885 h 784582"/>
              <a:gd name="connsiteX409" fmla="*/ 437306 w 1304427"/>
              <a:gd name="connsiteY409" fmla="*/ 429674 h 784582"/>
              <a:gd name="connsiteX410" fmla="*/ 436677 w 1304427"/>
              <a:gd name="connsiteY410" fmla="*/ 423995 h 784582"/>
              <a:gd name="connsiteX411" fmla="*/ 423203 w 1304427"/>
              <a:gd name="connsiteY411" fmla="*/ 427142 h 784582"/>
              <a:gd name="connsiteX412" fmla="*/ 421517 w 1304427"/>
              <a:gd name="connsiteY412" fmla="*/ 432821 h 784582"/>
              <a:gd name="connsiteX413" fmla="*/ 414573 w 1304427"/>
              <a:gd name="connsiteY413" fmla="*/ 433038 h 784582"/>
              <a:gd name="connsiteX414" fmla="*/ 414150 w 1304427"/>
              <a:gd name="connsiteY414" fmla="*/ 425442 h 784582"/>
              <a:gd name="connsiteX415" fmla="*/ 418570 w 1304427"/>
              <a:gd name="connsiteY415" fmla="*/ 422946 h 784582"/>
              <a:gd name="connsiteX416" fmla="*/ 409520 w 1304427"/>
              <a:gd name="connsiteY416" fmla="*/ 410503 h 784582"/>
              <a:gd name="connsiteX417" fmla="*/ 402575 w 1304427"/>
              <a:gd name="connsiteY417" fmla="*/ 410503 h 784582"/>
              <a:gd name="connsiteX418" fmla="*/ 400260 w 1304427"/>
              <a:gd name="connsiteY418" fmla="*/ 405259 h 784582"/>
              <a:gd name="connsiteX419" fmla="*/ 394574 w 1304427"/>
              <a:gd name="connsiteY419" fmla="*/ 410503 h 784582"/>
              <a:gd name="connsiteX420" fmla="*/ 394574 w 1304427"/>
              <a:gd name="connsiteY420" fmla="*/ 415567 h 784582"/>
              <a:gd name="connsiteX421" fmla="*/ 385940 w 1304427"/>
              <a:gd name="connsiteY421" fmla="*/ 415133 h 784582"/>
              <a:gd name="connsiteX422" fmla="*/ 386153 w 1304427"/>
              <a:gd name="connsiteY422" fmla="*/ 411155 h 784582"/>
              <a:gd name="connsiteX423" fmla="*/ 380890 w 1304427"/>
              <a:gd name="connsiteY423" fmla="*/ 407140 h 784582"/>
              <a:gd name="connsiteX424" fmla="*/ 378575 w 1304427"/>
              <a:gd name="connsiteY424" fmla="*/ 413470 h 784582"/>
              <a:gd name="connsiteX425" fmla="*/ 373099 w 1304427"/>
              <a:gd name="connsiteY425" fmla="*/ 410721 h 784582"/>
              <a:gd name="connsiteX426" fmla="*/ 372889 w 1304427"/>
              <a:gd name="connsiteY426" fmla="*/ 398712 h 784582"/>
              <a:gd name="connsiteX427" fmla="*/ 365102 w 1304427"/>
              <a:gd name="connsiteY427" fmla="*/ 399544 h 784582"/>
              <a:gd name="connsiteX428" fmla="*/ 365941 w 1304427"/>
              <a:gd name="connsiteY428" fmla="*/ 403776 h 784582"/>
              <a:gd name="connsiteX429" fmla="*/ 360468 w 1304427"/>
              <a:gd name="connsiteY429" fmla="*/ 407972 h 784582"/>
              <a:gd name="connsiteX430" fmla="*/ 350362 w 1304427"/>
              <a:gd name="connsiteY430" fmla="*/ 399146 h 784582"/>
              <a:gd name="connsiteX431" fmla="*/ 351628 w 1304427"/>
              <a:gd name="connsiteY431" fmla="*/ 393684 h 784582"/>
              <a:gd name="connsiteX432" fmla="*/ 340050 w 1304427"/>
              <a:gd name="connsiteY432" fmla="*/ 390935 h 784582"/>
              <a:gd name="connsiteX433" fmla="*/ 332259 w 1304427"/>
              <a:gd name="connsiteY433" fmla="*/ 398495 h 784582"/>
              <a:gd name="connsiteX434" fmla="*/ 331629 w 1304427"/>
              <a:gd name="connsiteY434" fmla="*/ 411335 h 784582"/>
              <a:gd name="connsiteX435" fmla="*/ 323838 w 1304427"/>
              <a:gd name="connsiteY435" fmla="*/ 410937 h 784582"/>
              <a:gd name="connsiteX436" fmla="*/ 321104 w 1304427"/>
              <a:gd name="connsiteY436" fmla="*/ 406091 h 784582"/>
              <a:gd name="connsiteX437" fmla="*/ 313312 w 1304427"/>
              <a:gd name="connsiteY437" fmla="*/ 407357 h 784582"/>
              <a:gd name="connsiteX438" fmla="*/ 310155 w 1304427"/>
              <a:gd name="connsiteY438" fmla="*/ 411335 h 784582"/>
              <a:gd name="connsiteX439" fmla="*/ 304259 w 1304427"/>
              <a:gd name="connsiteY439" fmla="*/ 409455 h 784582"/>
              <a:gd name="connsiteX440" fmla="*/ 305329 w 1304427"/>
              <a:gd name="connsiteY440" fmla="*/ 468522 h 784582"/>
              <a:gd name="connsiteX441" fmla="*/ 305333 w 1304427"/>
              <a:gd name="connsiteY441" fmla="*/ 468522 h 784582"/>
              <a:gd name="connsiteX442" fmla="*/ 303090 w 1304427"/>
              <a:gd name="connsiteY442" fmla="*/ 470764 h 784582"/>
              <a:gd name="connsiteX443" fmla="*/ 293964 w 1304427"/>
              <a:gd name="connsiteY443" fmla="*/ 471379 h 784582"/>
              <a:gd name="connsiteX444" fmla="*/ 290655 w 1304427"/>
              <a:gd name="connsiteY444" fmla="*/ 466026 h 784582"/>
              <a:gd name="connsiteX445" fmla="*/ 288868 w 1304427"/>
              <a:gd name="connsiteY445" fmla="*/ 465194 h 784582"/>
              <a:gd name="connsiteX446" fmla="*/ 285370 w 1304427"/>
              <a:gd name="connsiteY446" fmla="*/ 468739 h 784582"/>
              <a:gd name="connsiteX447" fmla="*/ 274002 w 1304427"/>
              <a:gd name="connsiteY447" fmla="*/ 469353 h 784582"/>
              <a:gd name="connsiteX448" fmla="*/ 265588 w 1304427"/>
              <a:gd name="connsiteY448" fmla="*/ 470909 h 784582"/>
              <a:gd name="connsiteX449" fmla="*/ 264246 w 1304427"/>
              <a:gd name="connsiteY449" fmla="*/ 470873 h 784582"/>
              <a:gd name="connsiteX450" fmla="*/ 255385 w 1304427"/>
              <a:gd name="connsiteY450" fmla="*/ 467328 h 784582"/>
              <a:gd name="connsiteX451" fmla="*/ 251091 w 1304427"/>
              <a:gd name="connsiteY451" fmla="*/ 466894 h 784582"/>
              <a:gd name="connsiteX452" fmla="*/ 248946 w 1304427"/>
              <a:gd name="connsiteY452" fmla="*/ 466677 h 784582"/>
              <a:gd name="connsiteX453" fmla="*/ 247094 w 1304427"/>
              <a:gd name="connsiteY453" fmla="*/ 467111 h 784582"/>
              <a:gd name="connsiteX454" fmla="*/ 243394 w 1304427"/>
              <a:gd name="connsiteY454" fmla="*/ 468015 h 784582"/>
              <a:gd name="connsiteX455" fmla="*/ 228076 w 1304427"/>
              <a:gd name="connsiteY455" fmla="*/ 476732 h 784582"/>
              <a:gd name="connsiteX456" fmla="*/ 223305 w 1304427"/>
              <a:gd name="connsiteY456" fmla="*/ 474092 h 784582"/>
              <a:gd name="connsiteX457" fmla="*/ 218125 w 1304427"/>
              <a:gd name="connsiteY457" fmla="*/ 471343 h 784582"/>
              <a:gd name="connsiteX458" fmla="*/ 217365 w 1304427"/>
              <a:gd name="connsiteY458" fmla="*/ 470619 h 784582"/>
              <a:gd name="connsiteX459" fmla="*/ 215340 w 1304427"/>
              <a:gd name="connsiteY459" fmla="*/ 466207 h 784582"/>
              <a:gd name="connsiteX460" fmla="*/ 208746 w 1304427"/>
              <a:gd name="connsiteY460" fmla="*/ 463819 h 784582"/>
              <a:gd name="connsiteX461" fmla="*/ 204828 w 1304427"/>
              <a:gd name="connsiteY461" fmla="*/ 466785 h 784582"/>
              <a:gd name="connsiteX462" fmla="*/ 203772 w 1304427"/>
              <a:gd name="connsiteY462" fmla="*/ 466604 h 784582"/>
              <a:gd name="connsiteX463" fmla="*/ 202796 w 1304427"/>
              <a:gd name="connsiteY463" fmla="*/ 465773 h 784582"/>
              <a:gd name="connsiteX464" fmla="*/ 198491 w 1304427"/>
              <a:gd name="connsiteY464" fmla="*/ 459985 h 784582"/>
              <a:gd name="connsiteX465" fmla="*/ 196538 w 1304427"/>
              <a:gd name="connsiteY465" fmla="*/ 459660 h 784582"/>
              <a:gd name="connsiteX466" fmla="*/ 188801 w 1304427"/>
              <a:gd name="connsiteY466" fmla="*/ 457815 h 784582"/>
              <a:gd name="connsiteX467" fmla="*/ 177805 w 1304427"/>
              <a:gd name="connsiteY467" fmla="*/ 456115 h 784582"/>
              <a:gd name="connsiteX468" fmla="*/ 175689 w 1304427"/>
              <a:gd name="connsiteY468" fmla="*/ 455862 h 784582"/>
              <a:gd name="connsiteX469" fmla="*/ 164191 w 1304427"/>
              <a:gd name="connsiteY469" fmla="*/ 460202 h 784582"/>
              <a:gd name="connsiteX470" fmla="*/ 163294 w 1304427"/>
              <a:gd name="connsiteY470" fmla="*/ 461939 h 784582"/>
              <a:gd name="connsiteX471" fmla="*/ 165731 w 1304427"/>
              <a:gd name="connsiteY471" fmla="*/ 464362 h 784582"/>
              <a:gd name="connsiteX472" fmla="*/ 166296 w 1304427"/>
              <a:gd name="connsiteY472" fmla="*/ 465845 h 784582"/>
              <a:gd name="connsiteX473" fmla="*/ 165478 w 1304427"/>
              <a:gd name="connsiteY473" fmla="*/ 467473 h 784582"/>
              <a:gd name="connsiteX474" fmla="*/ 153336 w 1304427"/>
              <a:gd name="connsiteY474" fmla="*/ 468522 h 784582"/>
              <a:gd name="connsiteX475" fmla="*/ 152851 w 1304427"/>
              <a:gd name="connsiteY475" fmla="*/ 466532 h 784582"/>
              <a:gd name="connsiteX476" fmla="*/ 149762 w 1304427"/>
              <a:gd name="connsiteY476" fmla="*/ 465122 h 784582"/>
              <a:gd name="connsiteX477" fmla="*/ 146507 w 1304427"/>
              <a:gd name="connsiteY477" fmla="*/ 464036 h 784582"/>
              <a:gd name="connsiteX478" fmla="*/ 141696 w 1304427"/>
              <a:gd name="connsiteY478" fmla="*/ 465122 h 784582"/>
              <a:gd name="connsiteX479" fmla="*/ 137695 w 1304427"/>
              <a:gd name="connsiteY479" fmla="*/ 468088 h 784582"/>
              <a:gd name="connsiteX480" fmla="*/ 136798 w 1304427"/>
              <a:gd name="connsiteY480" fmla="*/ 467835 h 784582"/>
              <a:gd name="connsiteX481" fmla="*/ 135091 w 1304427"/>
              <a:gd name="connsiteY481" fmla="*/ 468304 h 784582"/>
              <a:gd name="connsiteX482" fmla="*/ 131170 w 1304427"/>
              <a:gd name="connsiteY482" fmla="*/ 473007 h 784582"/>
              <a:gd name="connsiteX483" fmla="*/ 127669 w 1304427"/>
              <a:gd name="connsiteY483" fmla="*/ 472645 h 784582"/>
              <a:gd name="connsiteX484" fmla="*/ 121071 w 1304427"/>
              <a:gd name="connsiteY484" fmla="*/ 471668 h 784582"/>
              <a:gd name="connsiteX485" fmla="*/ 119118 w 1304427"/>
              <a:gd name="connsiteY485" fmla="*/ 470837 h 784582"/>
              <a:gd name="connsiteX486" fmla="*/ 112618 w 1304427"/>
              <a:gd name="connsiteY486" fmla="*/ 470547 h 784582"/>
              <a:gd name="connsiteX487" fmla="*/ 106259 w 1304427"/>
              <a:gd name="connsiteY487" fmla="*/ 470439 h 784582"/>
              <a:gd name="connsiteX488" fmla="*/ 98566 w 1304427"/>
              <a:gd name="connsiteY488" fmla="*/ 468269 h 784582"/>
              <a:gd name="connsiteX489" fmla="*/ 93552 w 1304427"/>
              <a:gd name="connsiteY489" fmla="*/ 465628 h 784582"/>
              <a:gd name="connsiteX490" fmla="*/ 84604 w 1304427"/>
              <a:gd name="connsiteY490" fmla="*/ 463241 h 784582"/>
              <a:gd name="connsiteX491" fmla="*/ 73058 w 1304427"/>
              <a:gd name="connsiteY491" fmla="*/ 462879 h 784582"/>
              <a:gd name="connsiteX492" fmla="*/ 63806 w 1304427"/>
              <a:gd name="connsiteY492" fmla="*/ 457707 h 784582"/>
              <a:gd name="connsiteX493" fmla="*/ 61545 w 1304427"/>
              <a:gd name="connsiteY493" fmla="*/ 458213 h 784582"/>
              <a:gd name="connsiteX494" fmla="*/ 55023 w 1304427"/>
              <a:gd name="connsiteY494" fmla="*/ 460672 h 784582"/>
              <a:gd name="connsiteX495" fmla="*/ 47945 w 1304427"/>
              <a:gd name="connsiteY495" fmla="*/ 456043 h 784582"/>
              <a:gd name="connsiteX496" fmla="*/ 45883 w 1304427"/>
              <a:gd name="connsiteY496" fmla="*/ 456223 h 784582"/>
              <a:gd name="connsiteX497" fmla="*/ 36869 w 1304427"/>
              <a:gd name="connsiteY497" fmla="*/ 454379 h 784582"/>
              <a:gd name="connsiteX498" fmla="*/ 34999 w 1304427"/>
              <a:gd name="connsiteY498" fmla="*/ 451232 h 784582"/>
              <a:gd name="connsiteX499" fmla="*/ 36800 w 1304427"/>
              <a:gd name="connsiteY499" fmla="*/ 445951 h 784582"/>
              <a:gd name="connsiteX500" fmla="*/ 35932 w 1304427"/>
              <a:gd name="connsiteY500" fmla="*/ 443564 h 784582"/>
              <a:gd name="connsiteX501" fmla="*/ 32170 w 1304427"/>
              <a:gd name="connsiteY501" fmla="*/ 439657 h 784582"/>
              <a:gd name="connsiteX502" fmla="*/ 28926 w 1304427"/>
              <a:gd name="connsiteY502" fmla="*/ 433689 h 78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</a:cxnLst>
            <a:rect l="l" t="t" r="r" b="b"/>
            <a:pathLst>
              <a:path w="1304427" h="784582">
                <a:moveTo>
                  <a:pt x="25645" y="428589"/>
                </a:moveTo>
                <a:lnTo>
                  <a:pt x="31273" y="421102"/>
                </a:lnTo>
                <a:lnTo>
                  <a:pt x="35024" y="420450"/>
                </a:lnTo>
                <a:lnTo>
                  <a:pt x="38779" y="402329"/>
                </a:lnTo>
                <a:lnTo>
                  <a:pt x="29396" y="397337"/>
                </a:lnTo>
                <a:lnTo>
                  <a:pt x="35024" y="393576"/>
                </a:lnTo>
                <a:lnTo>
                  <a:pt x="35024" y="385437"/>
                </a:lnTo>
                <a:lnTo>
                  <a:pt x="25645" y="375454"/>
                </a:lnTo>
                <a:lnTo>
                  <a:pt x="24394" y="369196"/>
                </a:lnTo>
                <a:lnTo>
                  <a:pt x="20639" y="366050"/>
                </a:lnTo>
                <a:lnTo>
                  <a:pt x="22516" y="352305"/>
                </a:lnTo>
                <a:lnTo>
                  <a:pt x="29396" y="347928"/>
                </a:lnTo>
                <a:lnTo>
                  <a:pt x="26893" y="339174"/>
                </a:lnTo>
                <a:lnTo>
                  <a:pt x="12508" y="338524"/>
                </a:lnTo>
                <a:lnTo>
                  <a:pt x="0" y="326659"/>
                </a:lnTo>
                <a:lnTo>
                  <a:pt x="2503" y="311648"/>
                </a:lnTo>
                <a:lnTo>
                  <a:pt x="7506" y="305391"/>
                </a:lnTo>
                <a:lnTo>
                  <a:pt x="12508" y="273488"/>
                </a:lnTo>
                <a:lnTo>
                  <a:pt x="20013" y="254100"/>
                </a:lnTo>
                <a:lnTo>
                  <a:pt x="21891" y="243466"/>
                </a:lnTo>
                <a:lnTo>
                  <a:pt x="27519" y="241585"/>
                </a:lnTo>
                <a:lnTo>
                  <a:pt x="30648" y="229685"/>
                </a:lnTo>
                <a:lnTo>
                  <a:pt x="25019" y="225959"/>
                </a:lnTo>
                <a:lnTo>
                  <a:pt x="24394" y="220317"/>
                </a:lnTo>
                <a:lnTo>
                  <a:pt x="35650" y="214060"/>
                </a:lnTo>
                <a:lnTo>
                  <a:pt x="48162" y="197168"/>
                </a:lnTo>
                <a:lnTo>
                  <a:pt x="48787" y="189680"/>
                </a:lnTo>
                <a:lnTo>
                  <a:pt x="59422" y="181542"/>
                </a:lnTo>
                <a:lnTo>
                  <a:pt x="63798" y="181542"/>
                </a:lnTo>
                <a:lnTo>
                  <a:pt x="66923" y="174669"/>
                </a:lnTo>
                <a:lnTo>
                  <a:pt x="57541" y="172173"/>
                </a:lnTo>
                <a:lnTo>
                  <a:pt x="54416" y="164650"/>
                </a:lnTo>
                <a:lnTo>
                  <a:pt x="37527" y="156512"/>
                </a:lnTo>
                <a:lnTo>
                  <a:pt x="38779" y="127756"/>
                </a:lnTo>
                <a:lnTo>
                  <a:pt x="33151" y="123379"/>
                </a:lnTo>
                <a:lnTo>
                  <a:pt x="40656" y="107753"/>
                </a:lnTo>
                <a:lnTo>
                  <a:pt x="50035" y="107753"/>
                </a:lnTo>
                <a:lnTo>
                  <a:pt x="55667" y="102110"/>
                </a:lnTo>
                <a:lnTo>
                  <a:pt x="59418" y="103377"/>
                </a:lnTo>
                <a:lnTo>
                  <a:pt x="71929" y="89595"/>
                </a:lnTo>
                <a:lnTo>
                  <a:pt x="85689" y="86485"/>
                </a:lnTo>
                <a:lnTo>
                  <a:pt x="83812" y="68942"/>
                </a:lnTo>
                <a:lnTo>
                  <a:pt x="88188" y="65831"/>
                </a:lnTo>
                <a:lnTo>
                  <a:pt x="96319" y="67712"/>
                </a:lnTo>
                <a:lnTo>
                  <a:pt x="107579" y="58307"/>
                </a:lnTo>
                <a:lnTo>
                  <a:pt x="106954" y="42682"/>
                </a:lnTo>
                <a:lnTo>
                  <a:pt x="101951" y="39571"/>
                </a:lnTo>
                <a:lnTo>
                  <a:pt x="101951" y="30167"/>
                </a:lnTo>
                <a:lnTo>
                  <a:pt x="107579" y="35809"/>
                </a:lnTo>
                <a:lnTo>
                  <a:pt x="116962" y="38305"/>
                </a:lnTo>
                <a:lnTo>
                  <a:pt x="130201" y="36062"/>
                </a:lnTo>
                <a:lnTo>
                  <a:pt x="145899" y="35773"/>
                </a:lnTo>
                <a:lnTo>
                  <a:pt x="191004" y="17796"/>
                </a:lnTo>
                <a:lnTo>
                  <a:pt x="202163" y="4087"/>
                </a:lnTo>
                <a:lnTo>
                  <a:pt x="203320" y="217"/>
                </a:lnTo>
                <a:lnTo>
                  <a:pt x="209531" y="0"/>
                </a:lnTo>
                <a:lnTo>
                  <a:pt x="213636" y="8211"/>
                </a:lnTo>
                <a:lnTo>
                  <a:pt x="221637" y="14215"/>
                </a:lnTo>
                <a:lnTo>
                  <a:pt x="235954" y="14830"/>
                </a:lnTo>
                <a:lnTo>
                  <a:pt x="239317" y="23583"/>
                </a:lnTo>
                <a:lnTo>
                  <a:pt x="247423" y="27164"/>
                </a:lnTo>
                <a:lnTo>
                  <a:pt x="246899" y="41488"/>
                </a:lnTo>
                <a:lnTo>
                  <a:pt x="250266" y="42827"/>
                </a:lnTo>
                <a:lnTo>
                  <a:pt x="249847" y="64421"/>
                </a:lnTo>
                <a:lnTo>
                  <a:pt x="255319" y="68725"/>
                </a:lnTo>
                <a:lnTo>
                  <a:pt x="253952" y="90825"/>
                </a:lnTo>
                <a:lnTo>
                  <a:pt x="246266" y="111985"/>
                </a:lnTo>
                <a:lnTo>
                  <a:pt x="246266" y="125766"/>
                </a:lnTo>
                <a:lnTo>
                  <a:pt x="242689" y="128624"/>
                </a:lnTo>
                <a:lnTo>
                  <a:pt x="242056" y="140922"/>
                </a:lnTo>
                <a:lnTo>
                  <a:pt x="245846" y="140416"/>
                </a:lnTo>
                <a:lnTo>
                  <a:pt x="251847" y="155788"/>
                </a:lnTo>
                <a:lnTo>
                  <a:pt x="268478" y="156512"/>
                </a:lnTo>
                <a:lnTo>
                  <a:pt x="300056" y="177237"/>
                </a:lnTo>
                <a:lnTo>
                  <a:pt x="310158" y="179046"/>
                </a:lnTo>
                <a:lnTo>
                  <a:pt x="311634" y="175356"/>
                </a:lnTo>
                <a:lnTo>
                  <a:pt x="327104" y="173874"/>
                </a:lnTo>
                <a:lnTo>
                  <a:pt x="331423" y="182519"/>
                </a:lnTo>
                <a:lnTo>
                  <a:pt x="351632" y="183133"/>
                </a:lnTo>
                <a:lnTo>
                  <a:pt x="355419" y="177057"/>
                </a:lnTo>
                <a:lnTo>
                  <a:pt x="360367" y="174742"/>
                </a:lnTo>
                <a:lnTo>
                  <a:pt x="366154" y="181867"/>
                </a:lnTo>
                <a:lnTo>
                  <a:pt x="373208" y="182844"/>
                </a:lnTo>
                <a:lnTo>
                  <a:pt x="374155" y="177057"/>
                </a:lnTo>
                <a:lnTo>
                  <a:pt x="391206" y="175356"/>
                </a:lnTo>
                <a:lnTo>
                  <a:pt x="393521" y="171776"/>
                </a:lnTo>
                <a:lnTo>
                  <a:pt x="385527" y="167869"/>
                </a:lnTo>
                <a:lnTo>
                  <a:pt x="385838" y="162841"/>
                </a:lnTo>
                <a:lnTo>
                  <a:pt x="394682" y="162516"/>
                </a:lnTo>
                <a:lnTo>
                  <a:pt x="397106" y="157452"/>
                </a:lnTo>
                <a:lnTo>
                  <a:pt x="401522" y="154739"/>
                </a:lnTo>
                <a:lnTo>
                  <a:pt x="409209" y="165373"/>
                </a:lnTo>
                <a:lnTo>
                  <a:pt x="421626" y="168086"/>
                </a:lnTo>
                <a:lnTo>
                  <a:pt x="422049" y="161576"/>
                </a:lnTo>
                <a:lnTo>
                  <a:pt x="432995" y="158718"/>
                </a:lnTo>
                <a:lnTo>
                  <a:pt x="432853" y="145515"/>
                </a:lnTo>
                <a:lnTo>
                  <a:pt x="440297" y="145515"/>
                </a:lnTo>
                <a:lnTo>
                  <a:pt x="442084" y="150001"/>
                </a:lnTo>
                <a:lnTo>
                  <a:pt x="450715" y="150579"/>
                </a:lnTo>
                <a:lnTo>
                  <a:pt x="455779" y="145226"/>
                </a:lnTo>
                <a:lnTo>
                  <a:pt x="457565" y="145226"/>
                </a:lnTo>
                <a:lnTo>
                  <a:pt x="462326" y="155354"/>
                </a:lnTo>
                <a:lnTo>
                  <a:pt x="467389" y="155065"/>
                </a:lnTo>
                <a:lnTo>
                  <a:pt x="471260" y="147035"/>
                </a:lnTo>
                <a:lnTo>
                  <a:pt x="468579" y="140162"/>
                </a:lnTo>
                <a:lnTo>
                  <a:pt x="472153" y="139873"/>
                </a:lnTo>
                <a:lnTo>
                  <a:pt x="484954" y="155643"/>
                </a:lnTo>
                <a:lnTo>
                  <a:pt x="496268" y="158031"/>
                </a:lnTo>
                <a:lnTo>
                  <a:pt x="495375" y="170546"/>
                </a:lnTo>
                <a:lnTo>
                  <a:pt x="487334" y="172029"/>
                </a:lnTo>
                <a:lnTo>
                  <a:pt x="491505" y="180059"/>
                </a:lnTo>
                <a:lnTo>
                  <a:pt x="498945" y="180059"/>
                </a:lnTo>
                <a:lnTo>
                  <a:pt x="501625" y="192285"/>
                </a:lnTo>
                <a:lnTo>
                  <a:pt x="512042" y="195829"/>
                </a:lnTo>
                <a:lnTo>
                  <a:pt x="518596" y="207440"/>
                </a:lnTo>
                <a:lnTo>
                  <a:pt x="517106" y="214602"/>
                </a:lnTo>
                <a:lnTo>
                  <a:pt x="527231" y="220860"/>
                </a:lnTo>
                <a:lnTo>
                  <a:pt x="532291" y="220570"/>
                </a:lnTo>
                <a:lnTo>
                  <a:pt x="536161" y="208344"/>
                </a:lnTo>
                <a:lnTo>
                  <a:pt x="543305" y="209248"/>
                </a:lnTo>
                <a:lnTo>
                  <a:pt x="545689" y="218183"/>
                </a:lnTo>
                <a:lnTo>
                  <a:pt x="550452" y="219377"/>
                </a:lnTo>
                <a:lnTo>
                  <a:pt x="551642" y="230662"/>
                </a:lnTo>
                <a:lnTo>
                  <a:pt x="560576" y="233049"/>
                </a:lnTo>
                <a:lnTo>
                  <a:pt x="569800" y="222921"/>
                </a:lnTo>
                <a:lnTo>
                  <a:pt x="576651" y="222632"/>
                </a:lnTo>
                <a:lnTo>
                  <a:pt x="579628" y="228889"/>
                </a:lnTo>
                <a:lnTo>
                  <a:pt x="586771" y="228889"/>
                </a:lnTo>
                <a:lnTo>
                  <a:pt x="598086" y="216700"/>
                </a:lnTo>
                <a:lnTo>
                  <a:pt x="607613" y="216700"/>
                </a:lnTo>
                <a:lnTo>
                  <a:pt x="612970" y="227696"/>
                </a:lnTo>
                <a:lnTo>
                  <a:pt x="626071" y="236051"/>
                </a:lnTo>
                <a:lnTo>
                  <a:pt x="631728" y="232181"/>
                </a:lnTo>
                <a:lnTo>
                  <a:pt x="639765" y="231277"/>
                </a:lnTo>
                <a:lnTo>
                  <a:pt x="646019" y="235437"/>
                </a:lnTo>
                <a:lnTo>
                  <a:pt x="645723" y="245564"/>
                </a:lnTo>
                <a:lnTo>
                  <a:pt x="640959" y="246468"/>
                </a:lnTo>
                <a:lnTo>
                  <a:pt x="642742" y="250628"/>
                </a:lnTo>
                <a:lnTo>
                  <a:pt x="649293" y="250628"/>
                </a:lnTo>
                <a:lnTo>
                  <a:pt x="650186" y="258948"/>
                </a:lnTo>
                <a:lnTo>
                  <a:pt x="660603" y="258369"/>
                </a:lnTo>
                <a:lnTo>
                  <a:pt x="666264" y="253016"/>
                </a:lnTo>
                <a:lnTo>
                  <a:pt x="671324" y="253016"/>
                </a:lnTo>
                <a:lnTo>
                  <a:pt x="671621" y="261950"/>
                </a:lnTo>
                <a:lnTo>
                  <a:pt x="680852" y="261950"/>
                </a:lnTo>
                <a:lnTo>
                  <a:pt x="685019" y="268786"/>
                </a:lnTo>
                <a:lnTo>
                  <a:pt x="697226" y="269075"/>
                </a:lnTo>
                <a:lnTo>
                  <a:pt x="702287" y="265205"/>
                </a:lnTo>
                <a:lnTo>
                  <a:pt x="716574" y="264916"/>
                </a:lnTo>
                <a:lnTo>
                  <a:pt x="721935" y="257465"/>
                </a:lnTo>
                <a:lnTo>
                  <a:pt x="725212" y="257175"/>
                </a:lnTo>
                <a:lnTo>
                  <a:pt x="728189" y="264337"/>
                </a:lnTo>
                <a:lnTo>
                  <a:pt x="734142" y="267014"/>
                </a:lnTo>
                <a:lnTo>
                  <a:pt x="740689" y="276816"/>
                </a:lnTo>
                <a:lnTo>
                  <a:pt x="746647" y="277105"/>
                </a:lnTo>
                <a:lnTo>
                  <a:pt x="752600" y="273850"/>
                </a:lnTo>
                <a:lnTo>
                  <a:pt x="756471" y="274754"/>
                </a:lnTo>
                <a:lnTo>
                  <a:pt x="755874" y="293491"/>
                </a:lnTo>
                <a:lnTo>
                  <a:pt x="745753" y="298844"/>
                </a:lnTo>
                <a:lnTo>
                  <a:pt x="747240" y="302136"/>
                </a:lnTo>
                <a:lnTo>
                  <a:pt x="762721" y="302136"/>
                </a:lnTo>
                <a:lnTo>
                  <a:pt x="773142" y="313746"/>
                </a:lnTo>
                <a:lnTo>
                  <a:pt x="772545" y="329517"/>
                </a:lnTo>
                <a:lnTo>
                  <a:pt x="762128" y="338162"/>
                </a:lnTo>
                <a:lnTo>
                  <a:pt x="762721" y="349158"/>
                </a:lnTo>
                <a:lnTo>
                  <a:pt x="779396" y="358418"/>
                </a:lnTo>
                <a:lnTo>
                  <a:pt x="777906" y="363445"/>
                </a:lnTo>
                <a:lnTo>
                  <a:pt x="768082" y="366447"/>
                </a:lnTo>
                <a:lnTo>
                  <a:pt x="772545" y="378058"/>
                </a:lnTo>
                <a:lnTo>
                  <a:pt x="776119" y="378058"/>
                </a:lnTo>
                <a:lnTo>
                  <a:pt x="782073" y="372090"/>
                </a:lnTo>
                <a:lnTo>
                  <a:pt x="795174" y="373284"/>
                </a:lnTo>
                <a:lnTo>
                  <a:pt x="809164" y="359611"/>
                </a:lnTo>
                <a:lnTo>
                  <a:pt x="814525" y="359286"/>
                </a:lnTo>
                <a:lnTo>
                  <a:pt x="817202" y="354547"/>
                </a:lnTo>
                <a:lnTo>
                  <a:pt x="819882" y="354836"/>
                </a:lnTo>
                <a:lnTo>
                  <a:pt x="819585" y="364964"/>
                </a:lnTo>
                <a:lnTo>
                  <a:pt x="813038" y="370896"/>
                </a:lnTo>
                <a:lnTo>
                  <a:pt x="813335" y="374477"/>
                </a:lnTo>
                <a:lnTo>
                  <a:pt x="825242" y="373862"/>
                </a:lnTo>
                <a:lnTo>
                  <a:pt x="827326" y="369124"/>
                </a:lnTo>
                <a:lnTo>
                  <a:pt x="829409" y="369124"/>
                </a:lnTo>
                <a:lnTo>
                  <a:pt x="832386" y="374188"/>
                </a:lnTo>
                <a:lnTo>
                  <a:pt x="841020" y="368834"/>
                </a:lnTo>
                <a:lnTo>
                  <a:pt x="846677" y="371801"/>
                </a:lnTo>
                <a:lnTo>
                  <a:pt x="853524" y="390863"/>
                </a:lnTo>
                <a:lnTo>
                  <a:pt x="865436" y="400665"/>
                </a:lnTo>
                <a:lnTo>
                  <a:pt x="862459" y="404246"/>
                </a:lnTo>
                <a:lnTo>
                  <a:pt x="855608" y="404536"/>
                </a:lnTo>
                <a:lnTo>
                  <a:pt x="849654" y="409889"/>
                </a:lnTo>
                <a:lnTo>
                  <a:pt x="849951" y="425080"/>
                </a:lnTo>
                <a:lnTo>
                  <a:pt x="863945" y="434919"/>
                </a:lnTo>
                <a:lnTo>
                  <a:pt x="861265" y="443238"/>
                </a:lnTo>
                <a:lnTo>
                  <a:pt x="849358" y="448917"/>
                </a:lnTo>
                <a:lnTo>
                  <a:pt x="852034" y="453655"/>
                </a:lnTo>
                <a:lnTo>
                  <a:pt x="861562" y="454849"/>
                </a:lnTo>
                <a:lnTo>
                  <a:pt x="867515" y="467943"/>
                </a:lnTo>
                <a:lnTo>
                  <a:pt x="870793" y="467943"/>
                </a:lnTo>
                <a:lnTo>
                  <a:pt x="873769" y="463205"/>
                </a:lnTo>
                <a:lnTo>
                  <a:pt x="879426" y="463205"/>
                </a:lnTo>
                <a:lnTo>
                  <a:pt x="883593" y="457851"/>
                </a:lnTo>
                <a:lnTo>
                  <a:pt x="895204" y="459624"/>
                </a:lnTo>
                <a:lnTo>
                  <a:pt x="912769" y="478686"/>
                </a:lnTo>
                <a:lnTo>
                  <a:pt x="916046" y="478686"/>
                </a:lnTo>
                <a:lnTo>
                  <a:pt x="922000" y="471524"/>
                </a:lnTo>
                <a:lnTo>
                  <a:pt x="926463" y="471813"/>
                </a:lnTo>
                <a:lnTo>
                  <a:pt x="930634" y="478071"/>
                </a:lnTo>
                <a:lnTo>
                  <a:pt x="939564" y="478360"/>
                </a:lnTo>
                <a:lnTo>
                  <a:pt x="944031" y="474526"/>
                </a:lnTo>
                <a:lnTo>
                  <a:pt x="949388" y="474526"/>
                </a:lnTo>
                <a:lnTo>
                  <a:pt x="952962" y="477492"/>
                </a:lnTo>
                <a:lnTo>
                  <a:pt x="966059" y="478360"/>
                </a:lnTo>
                <a:lnTo>
                  <a:pt x="980651" y="502775"/>
                </a:lnTo>
                <a:lnTo>
                  <a:pt x="980054" y="522127"/>
                </a:lnTo>
                <a:lnTo>
                  <a:pt x="970823" y="525129"/>
                </a:lnTo>
                <a:lnTo>
                  <a:pt x="965763" y="521837"/>
                </a:lnTo>
                <a:lnTo>
                  <a:pt x="964569" y="525997"/>
                </a:lnTo>
                <a:lnTo>
                  <a:pt x="969633" y="534063"/>
                </a:lnTo>
                <a:lnTo>
                  <a:pt x="975887" y="534063"/>
                </a:lnTo>
                <a:lnTo>
                  <a:pt x="980350" y="529289"/>
                </a:lnTo>
                <a:lnTo>
                  <a:pt x="985114" y="529289"/>
                </a:lnTo>
                <a:lnTo>
                  <a:pt x="991068" y="537608"/>
                </a:lnTo>
                <a:lnTo>
                  <a:pt x="983628" y="547446"/>
                </a:lnTo>
                <a:lnTo>
                  <a:pt x="976780" y="545349"/>
                </a:lnTo>
                <a:lnTo>
                  <a:pt x="972313" y="547446"/>
                </a:lnTo>
                <a:lnTo>
                  <a:pt x="972610" y="556091"/>
                </a:lnTo>
                <a:lnTo>
                  <a:pt x="991665" y="568281"/>
                </a:lnTo>
                <a:lnTo>
                  <a:pt x="989878" y="576311"/>
                </a:lnTo>
                <a:lnTo>
                  <a:pt x="979754" y="579602"/>
                </a:lnTo>
                <a:lnTo>
                  <a:pt x="979754" y="589115"/>
                </a:lnTo>
                <a:lnTo>
                  <a:pt x="986601" y="590924"/>
                </a:lnTo>
                <a:lnTo>
                  <a:pt x="997318" y="578698"/>
                </a:lnTo>
                <a:lnTo>
                  <a:pt x="1004466" y="581375"/>
                </a:lnTo>
                <a:lnTo>
                  <a:pt x="1007739" y="590635"/>
                </a:lnTo>
                <a:lnTo>
                  <a:pt x="998512" y="597760"/>
                </a:lnTo>
                <a:lnTo>
                  <a:pt x="999405" y="600726"/>
                </a:lnTo>
                <a:lnTo>
                  <a:pt x="1012503" y="602824"/>
                </a:lnTo>
                <a:lnTo>
                  <a:pt x="1027391" y="612337"/>
                </a:lnTo>
                <a:lnTo>
                  <a:pt x="1040488" y="612337"/>
                </a:lnTo>
                <a:lnTo>
                  <a:pt x="1040785" y="606984"/>
                </a:lnTo>
                <a:lnTo>
                  <a:pt x="1035721" y="601052"/>
                </a:lnTo>
                <a:lnTo>
                  <a:pt x="1039891" y="596277"/>
                </a:lnTo>
                <a:lnTo>
                  <a:pt x="1047039" y="595662"/>
                </a:lnTo>
                <a:lnTo>
                  <a:pt x="1051803" y="605212"/>
                </a:lnTo>
                <a:lnTo>
                  <a:pt x="1046442" y="614435"/>
                </a:lnTo>
                <a:lnTo>
                  <a:pt x="1054779" y="621271"/>
                </a:lnTo>
                <a:lnTo>
                  <a:pt x="1062520" y="615339"/>
                </a:lnTo>
                <a:lnTo>
                  <a:pt x="1063710" y="592986"/>
                </a:lnTo>
                <a:lnTo>
                  <a:pt x="1071451" y="588537"/>
                </a:lnTo>
                <a:lnTo>
                  <a:pt x="1080678" y="595988"/>
                </a:lnTo>
                <a:lnTo>
                  <a:pt x="1080084" y="604307"/>
                </a:lnTo>
                <a:lnTo>
                  <a:pt x="1069067" y="612048"/>
                </a:lnTo>
                <a:lnTo>
                  <a:pt x="1071451" y="619499"/>
                </a:lnTo>
                <a:lnTo>
                  <a:pt x="1075024" y="620078"/>
                </a:lnTo>
                <a:lnTo>
                  <a:pt x="1086932" y="608467"/>
                </a:lnTo>
                <a:lnTo>
                  <a:pt x="1096159" y="608467"/>
                </a:lnTo>
                <a:lnTo>
                  <a:pt x="1101519" y="604307"/>
                </a:lnTo>
                <a:lnTo>
                  <a:pt x="1115807" y="604922"/>
                </a:lnTo>
                <a:lnTo>
                  <a:pt x="1123381" y="619535"/>
                </a:lnTo>
                <a:lnTo>
                  <a:pt x="1130539" y="619535"/>
                </a:lnTo>
                <a:lnTo>
                  <a:pt x="1135169" y="613241"/>
                </a:lnTo>
                <a:lnTo>
                  <a:pt x="1141488" y="613639"/>
                </a:lnTo>
                <a:lnTo>
                  <a:pt x="1144013" y="625431"/>
                </a:lnTo>
                <a:lnTo>
                  <a:pt x="1128857" y="633425"/>
                </a:lnTo>
                <a:lnTo>
                  <a:pt x="1130959" y="639754"/>
                </a:lnTo>
                <a:lnTo>
                  <a:pt x="1146538" y="644818"/>
                </a:lnTo>
                <a:lnTo>
                  <a:pt x="1148643" y="654910"/>
                </a:lnTo>
                <a:lnTo>
                  <a:pt x="1153696" y="657442"/>
                </a:lnTo>
                <a:lnTo>
                  <a:pt x="1159592" y="653644"/>
                </a:lnTo>
                <a:lnTo>
                  <a:pt x="1160854" y="645216"/>
                </a:lnTo>
                <a:lnTo>
                  <a:pt x="1166750" y="644384"/>
                </a:lnTo>
                <a:lnTo>
                  <a:pt x="1170537" y="650280"/>
                </a:lnTo>
                <a:lnTo>
                  <a:pt x="1170117" y="663772"/>
                </a:lnTo>
                <a:lnTo>
                  <a:pt x="1173904" y="669234"/>
                </a:lnTo>
                <a:lnTo>
                  <a:pt x="1180643" y="669234"/>
                </a:lnTo>
                <a:lnTo>
                  <a:pt x="1181906" y="663772"/>
                </a:lnTo>
                <a:lnTo>
                  <a:pt x="1190746" y="653246"/>
                </a:lnTo>
                <a:lnTo>
                  <a:pt x="1200432" y="653246"/>
                </a:lnTo>
                <a:lnTo>
                  <a:pt x="1200432" y="660408"/>
                </a:lnTo>
                <a:lnTo>
                  <a:pt x="1208853" y="673430"/>
                </a:lnTo>
                <a:lnTo>
                  <a:pt x="1216850" y="673032"/>
                </a:lnTo>
                <a:lnTo>
                  <a:pt x="1221480" y="668402"/>
                </a:lnTo>
                <a:lnTo>
                  <a:pt x="1226956" y="669668"/>
                </a:lnTo>
                <a:lnTo>
                  <a:pt x="1226956" y="680592"/>
                </a:lnTo>
                <a:lnTo>
                  <a:pt x="1243798" y="699111"/>
                </a:lnTo>
                <a:lnTo>
                  <a:pt x="1279165" y="705007"/>
                </a:lnTo>
                <a:lnTo>
                  <a:pt x="1304427" y="718499"/>
                </a:lnTo>
                <a:lnTo>
                  <a:pt x="1095171" y="781219"/>
                </a:lnTo>
                <a:lnTo>
                  <a:pt x="1092647" y="776191"/>
                </a:lnTo>
                <a:lnTo>
                  <a:pt x="1089066" y="776191"/>
                </a:lnTo>
                <a:lnTo>
                  <a:pt x="1084859" y="784583"/>
                </a:lnTo>
                <a:lnTo>
                  <a:pt x="1082121" y="784366"/>
                </a:lnTo>
                <a:lnTo>
                  <a:pt x="1081701" y="781219"/>
                </a:lnTo>
                <a:lnTo>
                  <a:pt x="1077491" y="777855"/>
                </a:lnTo>
                <a:lnTo>
                  <a:pt x="1077281" y="770296"/>
                </a:lnTo>
                <a:lnTo>
                  <a:pt x="1082331" y="767112"/>
                </a:lnTo>
                <a:lnTo>
                  <a:pt x="1080858" y="757021"/>
                </a:lnTo>
                <a:lnTo>
                  <a:pt x="1065070" y="758684"/>
                </a:lnTo>
                <a:lnTo>
                  <a:pt x="1062122" y="750076"/>
                </a:lnTo>
                <a:lnTo>
                  <a:pt x="1056226" y="751740"/>
                </a:lnTo>
                <a:lnTo>
                  <a:pt x="1056226" y="756803"/>
                </a:lnTo>
                <a:lnTo>
                  <a:pt x="1052016" y="755103"/>
                </a:lnTo>
                <a:lnTo>
                  <a:pt x="1050753" y="742299"/>
                </a:lnTo>
                <a:lnTo>
                  <a:pt x="1046124" y="743963"/>
                </a:lnTo>
                <a:lnTo>
                  <a:pt x="1042966" y="750076"/>
                </a:lnTo>
                <a:lnTo>
                  <a:pt x="1038756" y="747761"/>
                </a:lnTo>
                <a:lnTo>
                  <a:pt x="1037703" y="737018"/>
                </a:lnTo>
                <a:lnTo>
                  <a:pt x="1029073" y="729639"/>
                </a:lnTo>
                <a:lnTo>
                  <a:pt x="1027807" y="720814"/>
                </a:lnTo>
                <a:lnTo>
                  <a:pt x="1016232" y="713652"/>
                </a:lnTo>
                <a:lnTo>
                  <a:pt x="1006755" y="713869"/>
                </a:lnTo>
                <a:lnTo>
                  <a:pt x="1006126" y="710505"/>
                </a:lnTo>
                <a:lnTo>
                  <a:pt x="1010756" y="707141"/>
                </a:lnTo>
                <a:lnTo>
                  <a:pt x="1010756" y="702294"/>
                </a:lnTo>
                <a:lnTo>
                  <a:pt x="1002545" y="702077"/>
                </a:lnTo>
                <a:lnTo>
                  <a:pt x="995600" y="705007"/>
                </a:lnTo>
                <a:lnTo>
                  <a:pt x="994547" y="711554"/>
                </a:lnTo>
                <a:lnTo>
                  <a:pt x="988652" y="711952"/>
                </a:lnTo>
                <a:lnTo>
                  <a:pt x="986966" y="708371"/>
                </a:lnTo>
                <a:lnTo>
                  <a:pt x="980231" y="705007"/>
                </a:lnTo>
                <a:lnTo>
                  <a:pt x="980864" y="701643"/>
                </a:lnTo>
                <a:lnTo>
                  <a:pt x="986337" y="697664"/>
                </a:lnTo>
                <a:lnTo>
                  <a:pt x="984441" y="690720"/>
                </a:lnTo>
                <a:lnTo>
                  <a:pt x="975388" y="695132"/>
                </a:lnTo>
                <a:lnTo>
                  <a:pt x="972444" y="702909"/>
                </a:lnTo>
                <a:lnTo>
                  <a:pt x="968020" y="702077"/>
                </a:lnTo>
                <a:lnTo>
                  <a:pt x="967181" y="698496"/>
                </a:lnTo>
                <a:lnTo>
                  <a:pt x="961494" y="695964"/>
                </a:lnTo>
                <a:lnTo>
                  <a:pt x="960652" y="690502"/>
                </a:lnTo>
                <a:lnTo>
                  <a:pt x="966128" y="686704"/>
                </a:lnTo>
                <a:lnTo>
                  <a:pt x="966128" y="681243"/>
                </a:lnTo>
                <a:lnTo>
                  <a:pt x="956022" y="674913"/>
                </a:lnTo>
                <a:lnTo>
                  <a:pt x="956655" y="662723"/>
                </a:lnTo>
                <a:lnTo>
                  <a:pt x="951602" y="658274"/>
                </a:lnTo>
                <a:lnTo>
                  <a:pt x="950336" y="649014"/>
                </a:lnTo>
                <a:lnTo>
                  <a:pt x="944234" y="639754"/>
                </a:lnTo>
                <a:lnTo>
                  <a:pt x="935604" y="636608"/>
                </a:lnTo>
                <a:lnTo>
                  <a:pt x="931603" y="627746"/>
                </a:lnTo>
                <a:lnTo>
                  <a:pt x="925287" y="631110"/>
                </a:lnTo>
                <a:lnTo>
                  <a:pt x="923392" y="638923"/>
                </a:lnTo>
                <a:lnTo>
                  <a:pt x="913915" y="645036"/>
                </a:lnTo>
                <a:lnTo>
                  <a:pt x="913286" y="653644"/>
                </a:lnTo>
                <a:lnTo>
                  <a:pt x="904236" y="654295"/>
                </a:lnTo>
                <a:lnTo>
                  <a:pt x="900865" y="649231"/>
                </a:lnTo>
                <a:lnTo>
                  <a:pt x="897921" y="649014"/>
                </a:lnTo>
                <a:lnTo>
                  <a:pt x="893497" y="638272"/>
                </a:lnTo>
                <a:lnTo>
                  <a:pt x="885076" y="638923"/>
                </a:lnTo>
                <a:lnTo>
                  <a:pt x="884237" y="643553"/>
                </a:lnTo>
                <a:lnTo>
                  <a:pt x="881499" y="643553"/>
                </a:lnTo>
                <a:lnTo>
                  <a:pt x="877289" y="638706"/>
                </a:lnTo>
                <a:lnTo>
                  <a:pt x="876236" y="630712"/>
                </a:lnTo>
                <a:lnTo>
                  <a:pt x="872869" y="628397"/>
                </a:lnTo>
                <a:lnTo>
                  <a:pt x="866763" y="628614"/>
                </a:lnTo>
                <a:lnTo>
                  <a:pt x="862972" y="616822"/>
                </a:lnTo>
                <a:lnTo>
                  <a:pt x="850765" y="615990"/>
                </a:lnTo>
                <a:lnTo>
                  <a:pt x="840658" y="605031"/>
                </a:lnTo>
                <a:lnTo>
                  <a:pt x="831818" y="604199"/>
                </a:lnTo>
                <a:lnTo>
                  <a:pt x="831818" y="596386"/>
                </a:lnTo>
                <a:lnTo>
                  <a:pt x="828661" y="591141"/>
                </a:lnTo>
                <a:lnTo>
                  <a:pt x="820450" y="590273"/>
                </a:lnTo>
                <a:lnTo>
                  <a:pt x="818135" y="587343"/>
                </a:lnTo>
                <a:lnTo>
                  <a:pt x="804661" y="587126"/>
                </a:lnTo>
                <a:lnTo>
                  <a:pt x="793293" y="582098"/>
                </a:lnTo>
                <a:lnTo>
                  <a:pt x="789712" y="575334"/>
                </a:lnTo>
                <a:lnTo>
                  <a:pt x="777714" y="574068"/>
                </a:lnTo>
                <a:lnTo>
                  <a:pt x="768660" y="580832"/>
                </a:lnTo>
                <a:lnTo>
                  <a:pt x="764873" y="594505"/>
                </a:lnTo>
                <a:lnTo>
                  <a:pt x="758135" y="598918"/>
                </a:lnTo>
                <a:lnTo>
                  <a:pt x="756662" y="605248"/>
                </a:lnTo>
                <a:lnTo>
                  <a:pt x="742346" y="605428"/>
                </a:lnTo>
                <a:lnTo>
                  <a:pt x="740241" y="601016"/>
                </a:lnTo>
                <a:lnTo>
                  <a:pt x="736031" y="600401"/>
                </a:lnTo>
                <a:lnTo>
                  <a:pt x="730558" y="601847"/>
                </a:lnTo>
                <a:lnTo>
                  <a:pt x="724033" y="601450"/>
                </a:lnTo>
                <a:lnTo>
                  <a:pt x="718350" y="593456"/>
                </a:lnTo>
                <a:lnTo>
                  <a:pt x="705929" y="594071"/>
                </a:lnTo>
                <a:lnTo>
                  <a:pt x="703824" y="599135"/>
                </a:lnTo>
                <a:lnTo>
                  <a:pt x="700243" y="599352"/>
                </a:lnTo>
                <a:lnTo>
                  <a:pt x="689508" y="591973"/>
                </a:lnTo>
                <a:lnTo>
                  <a:pt x="685507" y="585860"/>
                </a:lnTo>
                <a:lnTo>
                  <a:pt x="676247" y="578083"/>
                </a:lnTo>
                <a:lnTo>
                  <a:pt x="657297" y="573019"/>
                </a:lnTo>
                <a:lnTo>
                  <a:pt x="652248" y="564193"/>
                </a:lnTo>
                <a:lnTo>
                  <a:pt x="644247" y="559564"/>
                </a:lnTo>
                <a:lnTo>
                  <a:pt x="634770" y="561010"/>
                </a:lnTo>
                <a:lnTo>
                  <a:pt x="616037" y="541659"/>
                </a:lnTo>
                <a:lnTo>
                  <a:pt x="616247" y="535329"/>
                </a:lnTo>
                <a:lnTo>
                  <a:pt x="612247" y="533448"/>
                </a:lnTo>
                <a:lnTo>
                  <a:pt x="605721" y="537861"/>
                </a:lnTo>
                <a:lnTo>
                  <a:pt x="605931" y="543974"/>
                </a:lnTo>
                <a:lnTo>
                  <a:pt x="578564" y="542093"/>
                </a:lnTo>
                <a:lnTo>
                  <a:pt x="574774" y="546723"/>
                </a:lnTo>
                <a:lnTo>
                  <a:pt x="565300" y="546506"/>
                </a:lnTo>
                <a:lnTo>
                  <a:pt x="561090" y="541044"/>
                </a:lnTo>
                <a:lnTo>
                  <a:pt x="539196" y="536197"/>
                </a:lnTo>
                <a:lnTo>
                  <a:pt x="524040" y="515146"/>
                </a:lnTo>
                <a:lnTo>
                  <a:pt x="516253" y="515544"/>
                </a:lnTo>
                <a:lnTo>
                  <a:pt x="512882" y="510733"/>
                </a:lnTo>
                <a:lnTo>
                  <a:pt x="497936" y="506284"/>
                </a:lnTo>
                <a:lnTo>
                  <a:pt x="484042" y="491780"/>
                </a:lnTo>
                <a:lnTo>
                  <a:pt x="482147" y="480603"/>
                </a:lnTo>
                <a:lnTo>
                  <a:pt x="471412" y="470294"/>
                </a:lnTo>
                <a:lnTo>
                  <a:pt x="467621" y="463132"/>
                </a:lnTo>
                <a:lnTo>
                  <a:pt x="458781" y="459768"/>
                </a:lnTo>
                <a:lnTo>
                  <a:pt x="458781" y="456838"/>
                </a:lnTo>
                <a:lnTo>
                  <a:pt x="463411" y="453872"/>
                </a:lnTo>
                <a:lnTo>
                  <a:pt x="464044" y="449677"/>
                </a:lnTo>
                <a:lnTo>
                  <a:pt x="453518" y="437017"/>
                </a:lnTo>
                <a:lnTo>
                  <a:pt x="443621" y="437885"/>
                </a:lnTo>
                <a:lnTo>
                  <a:pt x="437306" y="429674"/>
                </a:lnTo>
                <a:lnTo>
                  <a:pt x="436677" y="423995"/>
                </a:lnTo>
                <a:lnTo>
                  <a:pt x="423203" y="427142"/>
                </a:lnTo>
                <a:lnTo>
                  <a:pt x="421517" y="432821"/>
                </a:lnTo>
                <a:lnTo>
                  <a:pt x="414573" y="433038"/>
                </a:lnTo>
                <a:lnTo>
                  <a:pt x="414150" y="425442"/>
                </a:lnTo>
                <a:lnTo>
                  <a:pt x="418570" y="422946"/>
                </a:lnTo>
                <a:lnTo>
                  <a:pt x="409520" y="410503"/>
                </a:lnTo>
                <a:lnTo>
                  <a:pt x="402575" y="410503"/>
                </a:lnTo>
                <a:lnTo>
                  <a:pt x="400260" y="405259"/>
                </a:lnTo>
                <a:lnTo>
                  <a:pt x="394574" y="410503"/>
                </a:lnTo>
                <a:lnTo>
                  <a:pt x="394574" y="415567"/>
                </a:lnTo>
                <a:lnTo>
                  <a:pt x="385940" y="415133"/>
                </a:lnTo>
                <a:lnTo>
                  <a:pt x="386153" y="411155"/>
                </a:lnTo>
                <a:lnTo>
                  <a:pt x="380890" y="407140"/>
                </a:lnTo>
                <a:lnTo>
                  <a:pt x="378575" y="413470"/>
                </a:lnTo>
                <a:lnTo>
                  <a:pt x="373099" y="410721"/>
                </a:lnTo>
                <a:lnTo>
                  <a:pt x="372889" y="398712"/>
                </a:lnTo>
                <a:lnTo>
                  <a:pt x="365102" y="399544"/>
                </a:lnTo>
                <a:lnTo>
                  <a:pt x="365941" y="403776"/>
                </a:lnTo>
                <a:lnTo>
                  <a:pt x="360468" y="407972"/>
                </a:lnTo>
                <a:lnTo>
                  <a:pt x="350362" y="399146"/>
                </a:lnTo>
                <a:lnTo>
                  <a:pt x="351628" y="393684"/>
                </a:lnTo>
                <a:lnTo>
                  <a:pt x="340050" y="390935"/>
                </a:lnTo>
                <a:lnTo>
                  <a:pt x="332259" y="398495"/>
                </a:lnTo>
                <a:lnTo>
                  <a:pt x="331629" y="411335"/>
                </a:lnTo>
                <a:lnTo>
                  <a:pt x="323838" y="410937"/>
                </a:lnTo>
                <a:lnTo>
                  <a:pt x="321104" y="406091"/>
                </a:lnTo>
                <a:lnTo>
                  <a:pt x="313312" y="407357"/>
                </a:lnTo>
                <a:lnTo>
                  <a:pt x="310155" y="411335"/>
                </a:lnTo>
                <a:lnTo>
                  <a:pt x="304259" y="409455"/>
                </a:lnTo>
                <a:lnTo>
                  <a:pt x="305329" y="468522"/>
                </a:lnTo>
                <a:lnTo>
                  <a:pt x="305333" y="468522"/>
                </a:lnTo>
                <a:lnTo>
                  <a:pt x="303090" y="470764"/>
                </a:lnTo>
                <a:lnTo>
                  <a:pt x="293964" y="471379"/>
                </a:lnTo>
                <a:lnTo>
                  <a:pt x="290655" y="466026"/>
                </a:lnTo>
                <a:lnTo>
                  <a:pt x="288868" y="465194"/>
                </a:lnTo>
                <a:lnTo>
                  <a:pt x="285370" y="468739"/>
                </a:lnTo>
                <a:lnTo>
                  <a:pt x="274002" y="469353"/>
                </a:lnTo>
                <a:lnTo>
                  <a:pt x="265588" y="470909"/>
                </a:lnTo>
                <a:lnTo>
                  <a:pt x="264246" y="470873"/>
                </a:lnTo>
                <a:lnTo>
                  <a:pt x="255385" y="467328"/>
                </a:lnTo>
                <a:lnTo>
                  <a:pt x="251091" y="466894"/>
                </a:lnTo>
                <a:lnTo>
                  <a:pt x="248946" y="466677"/>
                </a:lnTo>
                <a:lnTo>
                  <a:pt x="247094" y="467111"/>
                </a:lnTo>
                <a:lnTo>
                  <a:pt x="243394" y="468015"/>
                </a:lnTo>
                <a:lnTo>
                  <a:pt x="228076" y="476732"/>
                </a:lnTo>
                <a:lnTo>
                  <a:pt x="223305" y="474092"/>
                </a:lnTo>
                <a:lnTo>
                  <a:pt x="218125" y="471343"/>
                </a:lnTo>
                <a:lnTo>
                  <a:pt x="217365" y="470619"/>
                </a:lnTo>
                <a:lnTo>
                  <a:pt x="215340" y="466207"/>
                </a:lnTo>
                <a:lnTo>
                  <a:pt x="208746" y="463819"/>
                </a:lnTo>
                <a:lnTo>
                  <a:pt x="204828" y="466785"/>
                </a:lnTo>
                <a:lnTo>
                  <a:pt x="203772" y="466604"/>
                </a:lnTo>
                <a:lnTo>
                  <a:pt x="202796" y="465773"/>
                </a:lnTo>
                <a:lnTo>
                  <a:pt x="198491" y="459985"/>
                </a:lnTo>
                <a:lnTo>
                  <a:pt x="196538" y="459660"/>
                </a:lnTo>
                <a:lnTo>
                  <a:pt x="188801" y="457815"/>
                </a:lnTo>
                <a:lnTo>
                  <a:pt x="177805" y="456115"/>
                </a:lnTo>
                <a:lnTo>
                  <a:pt x="175689" y="455862"/>
                </a:lnTo>
                <a:lnTo>
                  <a:pt x="164191" y="460202"/>
                </a:lnTo>
                <a:lnTo>
                  <a:pt x="163294" y="461939"/>
                </a:lnTo>
                <a:lnTo>
                  <a:pt x="165731" y="464362"/>
                </a:lnTo>
                <a:lnTo>
                  <a:pt x="166296" y="465845"/>
                </a:lnTo>
                <a:lnTo>
                  <a:pt x="165478" y="467473"/>
                </a:lnTo>
                <a:lnTo>
                  <a:pt x="153336" y="468522"/>
                </a:lnTo>
                <a:lnTo>
                  <a:pt x="152851" y="466532"/>
                </a:lnTo>
                <a:lnTo>
                  <a:pt x="149762" y="465122"/>
                </a:lnTo>
                <a:lnTo>
                  <a:pt x="146507" y="464036"/>
                </a:lnTo>
                <a:lnTo>
                  <a:pt x="141696" y="465122"/>
                </a:lnTo>
                <a:lnTo>
                  <a:pt x="137695" y="468088"/>
                </a:lnTo>
                <a:lnTo>
                  <a:pt x="136798" y="467835"/>
                </a:lnTo>
                <a:lnTo>
                  <a:pt x="135091" y="468304"/>
                </a:lnTo>
                <a:lnTo>
                  <a:pt x="131170" y="473007"/>
                </a:lnTo>
                <a:lnTo>
                  <a:pt x="127669" y="472645"/>
                </a:lnTo>
                <a:lnTo>
                  <a:pt x="121071" y="471668"/>
                </a:lnTo>
                <a:lnTo>
                  <a:pt x="119118" y="470837"/>
                </a:lnTo>
                <a:lnTo>
                  <a:pt x="112618" y="470547"/>
                </a:lnTo>
                <a:lnTo>
                  <a:pt x="106259" y="470439"/>
                </a:lnTo>
                <a:lnTo>
                  <a:pt x="98566" y="468269"/>
                </a:lnTo>
                <a:lnTo>
                  <a:pt x="93552" y="465628"/>
                </a:lnTo>
                <a:lnTo>
                  <a:pt x="84604" y="463241"/>
                </a:lnTo>
                <a:lnTo>
                  <a:pt x="73058" y="462879"/>
                </a:lnTo>
                <a:lnTo>
                  <a:pt x="63806" y="457707"/>
                </a:lnTo>
                <a:lnTo>
                  <a:pt x="61545" y="458213"/>
                </a:lnTo>
                <a:lnTo>
                  <a:pt x="55023" y="460672"/>
                </a:lnTo>
                <a:lnTo>
                  <a:pt x="47945" y="456043"/>
                </a:lnTo>
                <a:lnTo>
                  <a:pt x="45883" y="456223"/>
                </a:lnTo>
                <a:lnTo>
                  <a:pt x="36869" y="454379"/>
                </a:lnTo>
                <a:lnTo>
                  <a:pt x="34999" y="451232"/>
                </a:lnTo>
                <a:lnTo>
                  <a:pt x="36800" y="445951"/>
                </a:lnTo>
                <a:lnTo>
                  <a:pt x="35932" y="443564"/>
                </a:lnTo>
                <a:lnTo>
                  <a:pt x="32170" y="439657"/>
                </a:lnTo>
                <a:lnTo>
                  <a:pt x="28926" y="43368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1" name="Forma libre: forma 10">
            <a:hlinkClick r:id="rId6" action="ppaction://hlinksldjump"/>
            <a:extLst>
              <a:ext uri="{FF2B5EF4-FFF2-40B4-BE49-F238E27FC236}">
                <a16:creationId xmlns:a16="http://schemas.microsoft.com/office/drawing/2014/main" id="{66C94057-AA7B-16B3-8094-798F8337EAF1}"/>
              </a:ext>
            </a:extLst>
          </p:cNvPr>
          <p:cNvSpPr/>
          <p:nvPr/>
        </p:nvSpPr>
        <p:spPr>
          <a:xfrm>
            <a:off x="11714822" y="2164174"/>
            <a:ext cx="1913127" cy="2003073"/>
          </a:xfrm>
          <a:custGeom>
            <a:avLst/>
            <a:gdLst>
              <a:gd name="connsiteX0" fmla="*/ 718488 w 1275418"/>
              <a:gd name="connsiteY0" fmla="*/ 1325967 h 1335382"/>
              <a:gd name="connsiteX1" fmla="*/ 722611 w 1275418"/>
              <a:gd name="connsiteY1" fmla="*/ 1335382 h 1335382"/>
              <a:gd name="connsiteX2" fmla="*/ 732811 w 1275418"/>
              <a:gd name="connsiteY2" fmla="*/ 1327352 h 1335382"/>
              <a:gd name="connsiteX3" fmla="*/ 733405 w 1275418"/>
              <a:gd name="connsiteY3" fmla="*/ 1321402 h 1335382"/>
              <a:gd name="connsiteX4" fmla="*/ 751269 w 1275418"/>
              <a:gd name="connsiteY4" fmla="*/ 1305621 h 1335382"/>
              <a:gd name="connsiteX5" fmla="*/ 761390 w 1275418"/>
              <a:gd name="connsiteY5" fmla="*/ 1303241 h 1335382"/>
              <a:gd name="connsiteX6" fmla="*/ 765239 w 1275418"/>
              <a:gd name="connsiteY6" fmla="*/ 1299768 h 1335382"/>
              <a:gd name="connsiteX7" fmla="*/ 774828 w 1275418"/>
              <a:gd name="connsiteY7" fmla="*/ 1299573 h 1335382"/>
              <a:gd name="connsiteX8" fmla="*/ 780409 w 1275418"/>
              <a:gd name="connsiteY8" fmla="*/ 1296166 h 1335382"/>
              <a:gd name="connsiteX9" fmla="*/ 780098 w 1275418"/>
              <a:gd name="connsiteY9" fmla="*/ 1293066 h 1335382"/>
              <a:gd name="connsiteX10" fmla="*/ 783197 w 1275418"/>
              <a:gd name="connsiteY10" fmla="*/ 1285933 h 1335382"/>
              <a:gd name="connsiteX11" fmla="*/ 791256 w 1275418"/>
              <a:gd name="connsiteY11" fmla="*/ 1282526 h 1335382"/>
              <a:gd name="connsiteX12" fmla="*/ 797460 w 1275418"/>
              <a:gd name="connsiteY12" fmla="*/ 1275393 h 1335382"/>
              <a:gd name="connsiteX13" fmla="*/ 797460 w 1275418"/>
              <a:gd name="connsiteY13" fmla="*/ 1260512 h 1335382"/>
              <a:gd name="connsiteX14" fmla="*/ 794356 w 1275418"/>
              <a:gd name="connsiteY14" fmla="*/ 1258653 h 1335382"/>
              <a:gd name="connsiteX15" fmla="*/ 794978 w 1275418"/>
              <a:gd name="connsiteY15" fmla="*/ 1250283 h 1335382"/>
              <a:gd name="connsiteX16" fmla="*/ 806137 w 1275418"/>
              <a:gd name="connsiteY16" fmla="*/ 1247183 h 1335382"/>
              <a:gd name="connsiteX17" fmla="*/ 810477 w 1275418"/>
              <a:gd name="connsiteY17" fmla="*/ 1247183 h 1335382"/>
              <a:gd name="connsiteX18" fmla="*/ 826599 w 1275418"/>
              <a:gd name="connsiteY18" fmla="*/ 1242843 h 1335382"/>
              <a:gd name="connsiteX19" fmla="*/ 835898 w 1275418"/>
              <a:gd name="connsiteY19" fmla="*/ 1231991 h 1335382"/>
              <a:gd name="connsiteX20" fmla="*/ 837139 w 1275418"/>
              <a:gd name="connsiteY20" fmla="*/ 1227651 h 1335382"/>
              <a:gd name="connsiteX21" fmla="*/ 851709 w 1275418"/>
              <a:gd name="connsiteY21" fmla="*/ 1224551 h 1335382"/>
              <a:gd name="connsiteX22" fmla="*/ 855738 w 1275418"/>
              <a:gd name="connsiteY22" fmla="*/ 1220833 h 1335382"/>
              <a:gd name="connsiteX23" fmla="*/ 871241 w 1275418"/>
              <a:gd name="connsiteY23" fmla="*/ 1219281 h 1335382"/>
              <a:gd name="connsiteX24" fmla="*/ 882707 w 1275418"/>
              <a:gd name="connsiteY24" fmla="*/ 1220210 h 1335382"/>
              <a:gd name="connsiteX25" fmla="*/ 885811 w 1275418"/>
              <a:gd name="connsiteY25" fmla="*/ 1214011 h 1335382"/>
              <a:gd name="connsiteX26" fmla="*/ 892010 w 1275418"/>
              <a:gd name="connsiteY26" fmla="*/ 1214011 h 1335382"/>
              <a:gd name="connsiteX27" fmla="*/ 896969 w 1275418"/>
              <a:gd name="connsiteY27" fmla="*/ 1219281 h 1335382"/>
              <a:gd name="connsiteX28" fmla="*/ 896969 w 1275418"/>
              <a:gd name="connsiteY28" fmla="*/ 1225792 h 1335382"/>
              <a:gd name="connsiteX29" fmla="*/ 915261 w 1275418"/>
              <a:gd name="connsiteY29" fmla="*/ 1232921 h 1335382"/>
              <a:gd name="connsiteX30" fmla="*/ 915572 w 1275418"/>
              <a:gd name="connsiteY30" fmla="*/ 1236954 h 1335382"/>
              <a:gd name="connsiteX31" fmla="*/ 918983 w 1275418"/>
              <a:gd name="connsiteY31" fmla="*/ 1237572 h 1335382"/>
              <a:gd name="connsiteX32" fmla="*/ 922701 w 1275418"/>
              <a:gd name="connsiteY32" fmla="*/ 1234784 h 1335382"/>
              <a:gd name="connsiteX33" fmla="*/ 927971 w 1275418"/>
              <a:gd name="connsiteY33" fmla="*/ 1234784 h 1335382"/>
              <a:gd name="connsiteX34" fmla="*/ 937275 w 1275418"/>
              <a:gd name="connsiteY34" fmla="*/ 1227032 h 1335382"/>
              <a:gd name="connsiteX35" fmla="*/ 939752 w 1275418"/>
              <a:gd name="connsiteY35" fmla="*/ 1215252 h 1335382"/>
              <a:gd name="connsiteX36" fmla="*/ 945022 w 1275418"/>
              <a:gd name="connsiteY36" fmla="*/ 1209052 h 1335382"/>
              <a:gd name="connsiteX37" fmla="*/ 945333 w 1275418"/>
              <a:gd name="connsiteY37" fmla="*/ 1204093 h 1335382"/>
              <a:gd name="connsiteX38" fmla="*/ 950296 w 1275418"/>
              <a:gd name="connsiteY38" fmla="*/ 1200993 h 1335382"/>
              <a:gd name="connsiteX39" fmla="*/ 955874 w 1275418"/>
              <a:gd name="connsiteY39" fmla="*/ 1201923 h 1335382"/>
              <a:gd name="connsiteX40" fmla="*/ 955563 w 1275418"/>
              <a:gd name="connsiteY40" fmla="*/ 1205333 h 1335382"/>
              <a:gd name="connsiteX41" fmla="*/ 959284 w 1275418"/>
              <a:gd name="connsiteY41" fmla="*/ 1207193 h 1335382"/>
              <a:gd name="connsiteX42" fmla="*/ 961455 w 1275418"/>
              <a:gd name="connsiteY42" fmla="*/ 1206263 h 1335382"/>
              <a:gd name="connsiteX43" fmla="*/ 963242 w 1275418"/>
              <a:gd name="connsiteY43" fmla="*/ 1207080 h 1335382"/>
              <a:gd name="connsiteX44" fmla="*/ 968005 w 1275418"/>
              <a:gd name="connsiteY44" fmla="*/ 1202914 h 1335382"/>
              <a:gd name="connsiteX45" fmla="*/ 968599 w 1275418"/>
              <a:gd name="connsiteY45" fmla="*/ 1180882 h 1335382"/>
              <a:gd name="connsiteX46" fmla="*/ 979316 w 1275418"/>
              <a:gd name="connsiteY46" fmla="*/ 1164207 h 1335382"/>
              <a:gd name="connsiteX47" fmla="*/ 987057 w 1275418"/>
              <a:gd name="connsiteY47" fmla="*/ 1160637 h 1335382"/>
              <a:gd name="connsiteX48" fmla="*/ 995394 w 1275418"/>
              <a:gd name="connsiteY48" fmla="*/ 1151110 h 1335382"/>
              <a:gd name="connsiteX49" fmla="*/ 982293 w 1275418"/>
              <a:gd name="connsiteY49" fmla="*/ 1140989 h 1335382"/>
              <a:gd name="connsiteX50" fmla="*/ 982293 w 1275418"/>
              <a:gd name="connsiteY50" fmla="*/ 1136225 h 1335382"/>
              <a:gd name="connsiteX51" fmla="*/ 992417 w 1275418"/>
              <a:gd name="connsiteY51" fmla="*/ 1127291 h 1335382"/>
              <a:gd name="connsiteX52" fmla="*/ 1001348 w 1275418"/>
              <a:gd name="connsiteY52" fmla="*/ 1127291 h 1335382"/>
              <a:gd name="connsiteX53" fmla="*/ 1003135 w 1275418"/>
              <a:gd name="connsiteY53" fmla="*/ 1120147 h 1335382"/>
              <a:gd name="connsiteX54" fmla="*/ 994797 w 1275418"/>
              <a:gd name="connsiteY54" fmla="*/ 1110027 h 1335382"/>
              <a:gd name="connsiteX55" fmla="*/ 994797 w 1275418"/>
              <a:gd name="connsiteY55" fmla="*/ 1101092 h 1335382"/>
              <a:gd name="connsiteX56" fmla="*/ 1000751 w 1275418"/>
              <a:gd name="connsiteY56" fmla="*/ 1093352 h 1335382"/>
              <a:gd name="connsiteX57" fmla="*/ 1000158 w 1275418"/>
              <a:gd name="connsiteY57" fmla="*/ 1087995 h 1335382"/>
              <a:gd name="connsiteX58" fmla="*/ 984676 w 1275418"/>
              <a:gd name="connsiteY58" fmla="*/ 1080254 h 1335382"/>
              <a:gd name="connsiteX59" fmla="*/ 985270 w 1275418"/>
              <a:gd name="connsiteY59" fmla="*/ 1065366 h 1335382"/>
              <a:gd name="connsiteX60" fmla="*/ 994204 w 1275418"/>
              <a:gd name="connsiteY60" fmla="*/ 1060010 h 1335382"/>
              <a:gd name="connsiteX61" fmla="*/ 1000158 w 1275418"/>
              <a:gd name="connsiteY61" fmla="*/ 1037981 h 1335382"/>
              <a:gd name="connsiteX62" fmla="*/ 1012662 w 1275418"/>
              <a:gd name="connsiteY62" fmla="*/ 1017136 h 1335382"/>
              <a:gd name="connsiteX63" fmla="*/ 1027546 w 1275418"/>
              <a:gd name="connsiteY63" fmla="*/ 1011182 h 1335382"/>
              <a:gd name="connsiteX64" fmla="*/ 1045411 w 1275418"/>
              <a:gd name="connsiteY64" fmla="*/ 990938 h 1335382"/>
              <a:gd name="connsiteX65" fmla="*/ 1049578 w 1275418"/>
              <a:gd name="connsiteY65" fmla="*/ 973077 h 1335382"/>
              <a:gd name="connsiteX66" fmla="*/ 1059105 w 1275418"/>
              <a:gd name="connsiteY66" fmla="*/ 964739 h 1335382"/>
              <a:gd name="connsiteX67" fmla="*/ 1071610 w 1275418"/>
              <a:gd name="connsiteY67" fmla="*/ 964739 h 1335382"/>
              <a:gd name="connsiteX68" fmla="*/ 1073397 w 1275418"/>
              <a:gd name="connsiteY68" fmla="*/ 953429 h 1335382"/>
              <a:gd name="connsiteX69" fmla="*/ 1063272 w 1275418"/>
              <a:gd name="connsiteY69" fmla="*/ 939137 h 1335382"/>
              <a:gd name="connsiteX70" fmla="*/ 1063272 w 1275418"/>
              <a:gd name="connsiteY70" fmla="*/ 932587 h 1335382"/>
              <a:gd name="connsiteX71" fmla="*/ 1068633 w 1275418"/>
              <a:gd name="connsiteY71" fmla="*/ 929013 h 1335382"/>
              <a:gd name="connsiteX72" fmla="*/ 1069823 w 1275418"/>
              <a:gd name="connsiteY72" fmla="*/ 918892 h 1335382"/>
              <a:gd name="connsiteX73" fmla="*/ 1058508 w 1275418"/>
              <a:gd name="connsiteY73" fmla="*/ 907578 h 1335382"/>
              <a:gd name="connsiteX74" fmla="*/ 1062082 w 1275418"/>
              <a:gd name="connsiteY74" fmla="*/ 896861 h 1335382"/>
              <a:gd name="connsiteX75" fmla="*/ 1071610 w 1275418"/>
              <a:gd name="connsiteY75" fmla="*/ 891500 h 1335382"/>
              <a:gd name="connsiteX76" fmla="*/ 1079943 w 1275418"/>
              <a:gd name="connsiteY76" fmla="*/ 874236 h 1335382"/>
              <a:gd name="connsiteX77" fmla="*/ 1093045 w 1275418"/>
              <a:gd name="connsiteY77" fmla="*/ 873042 h 1335382"/>
              <a:gd name="connsiteX78" fmla="*/ 1106146 w 1275418"/>
              <a:gd name="connsiteY78" fmla="*/ 862325 h 1335382"/>
              <a:gd name="connsiteX79" fmla="*/ 1115076 w 1275418"/>
              <a:gd name="connsiteY79" fmla="*/ 862325 h 1335382"/>
              <a:gd name="connsiteX80" fmla="*/ 1134127 w 1275418"/>
              <a:gd name="connsiteY80" fmla="*/ 839103 h 1335382"/>
              <a:gd name="connsiteX81" fmla="*/ 1142465 w 1275418"/>
              <a:gd name="connsiteY81" fmla="*/ 836723 h 1335382"/>
              <a:gd name="connsiteX82" fmla="*/ 1150205 w 1275418"/>
              <a:gd name="connsiteY82" fmla="*/ 837917 h 1335382"/>
              <a:gd name="connsiteX83" fmla="*/ 1162113 w 1275418"/>
              <a:gd name="connsiteY83" fmla="*/ 824219 h 1335382"/>
              <a:gd name="connsiteX84" fmla="*/ 1174024 w 1275418"/>
              <a:gd name="connsiteY84" fmla="*/ 820052 h 1335382"/>
              <a:gd name="connsiteX85" fmla="*/ 1188312 w 1275418"/>
              <a:gd name="connsiteY85" fmla="*/ 796830 h 1335382"/>
              <a:gd name="connsiteX86" fmla="*/ 1197246 w 1275418"/>
              <a:gd name="connsiteY86" fmla="*/ 778965 h 1335382"/>
              <a:gd name="connsiteX87" fmla="*/ 1215704 w 1275418"/>
              <a:gd name="connsiteY87" fmla="*/ 768845 h 1335382"/>
              <a:gd name="connsiteX88" fmla="*/ 1227611 w 1275418"/>
              <a:gd name="connsiteY88" fmla="*/ 753957 h 1335382"/>
              <a:gd name="connsiteX89" fmla="*/ 1249947 w 1275418"/>
              <a:gd name="connsiteY89" fmla="*/ 749964 h 1335382"/>
              <a:gd name="connsiteX90" fmla="*/ 1272890 w 1275418"/>
              <a:gd name="connsiteY90" fmla="*/ 730598 h 1335382"/>
              <a:gd name="connsiteX91" fmla="*/ 1275418 w 1275418"/>
              <a:gd name="connsiteY91" fmla="*/ 718806 h 1335382"/>
              <a:gd name="connsiteX92" fmla="*/ 1262787 w 1275418"/>
              <a:gd name="connsiteY92" fmla="*/ 708074 h 1335382"/>
              <a:gd name="connsiteX93" fmla="*/ 1259420 w 1275418"/>
              <a:gd name="connsiteY93" fmla="*/ 694391 h 1335382"/>
              <a:gd name="connsiteX94" fmla="*/ 1250999 w 1275418"/>
              <a:gd name="connsiteY94" fmla="*/ 689967 h 1335382"/>
              <a:gd name="connsiteX95" fmla="*/ 1252262 w 1275418"/>
              <a:gd name="connsiteY95" fmla="*/ 655655 h 1335382"/>
              <a:gd name="connsiteX96" fmla="*/ 1244684 w 1275418"/>
              <a:gd name="connsiteY96" fmla="*/ 645549 h 1335382"/>
              <a:gd name="connsiteX97" fmla="*/ 1246463 w 1275418"/>
              <a:gd name="connsiteY97" fmla="*/ 618964 h 1335382"/>
              <a:gd name="connsiteX98" fmla="*/ 1131635 w 1275418"/>
              <a:gd name="connsiteY98" fmla="*/ 728493 h 1335382"/>
              <a:gd name="connsiteX99" fmla="*/ 1121319 w 1275418"/>
              <a:gd name="connsiteY99" fmla="*/ 724912 h 1335382"/>
              <a:gd name="connsiteX100" fmla="*/ 1114161 w 1275418"/>
              <a:gd name="connsiteY100" fmla="*/ 724912 h 1335382"/>
              <a:gd name="connsiteX101" fmla="*/ 1110269 w 1275418"/>
              <a:gd name="connsiteY101" fmla="*/ 729440 h 1335382"/>
              <a:gd name="connsiteX102" fmla="*/ 1104688 w 1275418"/>
              <a:gd name="connsiteY102" fmla="*/ 729440 h 1335382"/>
              <a:gd name="connsiteX103" fmla="*/ 1101107 w 1275418"/>
              <a:gd name="connsiteY103" fmla="*/ 724810 h 1335382"/>
              <a:gd name="connsiteX104" fmla="*/ 1090690 w 1275418"/>
              <a:gd name="connsiteY104" fmla="*/ 724702 h 1335382"/>
              <a:gd name="connsiteX105" fmla="*/ 1085427 w 1275418"/>
              <a:gd name="connsiteY105" fmla="*/ 720072 h 1335382"/>
              <a:gd name="connsiteX106" fmla="*/ 1085532 w 1275418"/>
              <a:gd name="connsiteY106" fmla="*/ 704493 h 1335382"/>
              <a:gd name="connsiteX107" fmla="*/ 1076269 w 1275418"/>
              <a:gd name="connsiteY107" fmla="*/ 692600 h 1335382"/>
              <a:gd name="connsiteX108" fmla="*/ 1076269 w 1275418"/>
              <a:gd name="connsiteY108" fmla="*/ 671440 h 1335382"/>
              <a:gd name="connsiteX109" fmla="*/ 1069848 w 1275418"/>
              <a:gd name="connsiteY109" fmla="*/ 664181 h 1335382"/>
              <a:gd name="connsiteX110" fmla="*/ 1065953 w 1275418"/>
              <a:gd name="connsiteY110" fmla="*/ 652707 h 1335382"/>
              <a:gd name="connsiteX111" fmla="*/ 1060690 w 1275418"/>
              <a:gd name="connsiteY111" fmla="*/ 646497 h 1335382"/>
              <a:gd name="connsiteX112" fmla="*/ 1068792 w 1275418"/>
              <a:gd name="connsiteY112" fmla="*/ 632285 h 1335382"/>
              <a:gd name="connsiteX113" fmla="*/ 1068267 w 1275418"/>
              <a:gd name="connsiteY113" fmla="*/ 624075 h 1335382"/>
              <a:gd name="connsiteX114" fmla="*/ 1073425 w 1275418"/>
              <a:gd name="connsiteY114" fmla="*/ 615129 h 1335382"/>
              <a:gd name="connsiteX115" fmla="*/ 1068267 w 1275418"/>
              <a:gd name="connsiteY115" fmla="*/ 612706 h 1335382"/>
              <a:gd name="connsiteX116" fmla="*/ 1068267 w 1275418"/>
              <a:gd name="connsiteY116" fmla="*/ 604604 h 1335382"/>
              <a:gd name="connsiteX117" fmla="*/ 1064585 w 1275418"/>
              <a:gd name="connsiteY117" fmla="*/ 603027 h 1335382"/>
              <a:gd name="connsiteX118" fmla="*/ 1064477 w 1275418"/>
              <a:gd name="connsiteY118" fmla="*/ 596816 h 1335382"/>
              <a:gd name="connsiteX119" fmla="*/ 1078547 w 1275418"/>
              <a:gd name="connsiteY119" fmla="*/ 587032 h 1335382"/>
              <a:gd name="connsiteX120" fmla="*/ 1080945 w 1275418"/>
              <a:gd name="connsiteY120" fmla="*/ 579827 h 1335382"/>
              <a:gd name="connsiteX121" fmla="*/ 1087800 w 1275418"/>
              <a:gd name="connsiteY121" fmla="*/ 572969 h 1335382"/>
              <a:gd name="connsiteX122" fmla="*/ 1096238 w 1275418"/>
              <a:gd name="connsiteY122" fmla="*/ 565058 h 1335382"/>
              <a:gd name="connsiteX123" fmla="*/ 1093074 w 1275418"/>
              <a:gd name="connsiteY123" fmla="*/ 557144 h 1335382"/>
              <a:gd name="connsiteX124" fmla="*/ 1085691 w 1275418"/>
              <a:gd name="connsiteY124" fmla="*/ 555035 h 1335382"/>
              <a:gd name="connsiteX125" fmla="*/ 1083051 w 1275418"/>
              <a:gd name="connsiteY125" fmla="*/ 549761 h 1335382"/>
              <a:gd name="connsiteX126" fmla="*/ 1075672 w 1275418"/>
              <a:gd name="connsiteY126" fmla="*/ 549233 h 1335382"/>
              <a:gd name="connsiteX127" fmla="*/ 1073031 w 1275418"/>
              <a:gd name="connsiteY127" fmla="*/ 552923 h 1335382"/>
              <a:gd name="connsiteX128" fmla="*/ 1065023 w 1275418"/>
              <a:gd name="connsiteY128" fmla="*/ 553501 h 1335382"/>
              <a:gd name="connsiteX129" fmla="*/ 1060899 w 1275418"/>
              <a:gd name="connsiteY129" fmla="*/ 563474 h 1335382"/>
              <a:gd name="connsiteX130" fmla="*/ 1064904 w 1275418"/>
              <a:gd name="connsiteY130" fmla="*/ 575475 h 1335382"/>
              <a:gd name="connsiteX131" fmla="*/ 1055007 w 1275418"/>
              <a:gd name="connsiteY131" fmla="*/ 580709 h 1335382"/>
              <a:gd name="connsiteX132" fmla="*/ 1050352 w 1275418"/>
              <a:gd name="connsiteY132" fmla="*/ 589911 h 1335382"/>
              <a:gd name="connsiteX133" fmla="*/ 1041013 w 1275418"/>
              <a:gd name="connsiteY133" fmla="*/ 597138 h 1335382"/>
              <a:gd name="connsiteX134" fmla="*/ 1032882 w 1275418"/>
              <a:gd name="connsiteY134" fmla="*/ 596234 h 1335382"/>
              <a:gd name="connsiteX135" fmla="*/ 1031677 w 1275418"/>
              <a:gd name="connsiteY135" fmla="*/ 589007 h 1335382"/>
              <a:gd name="connsiteX136" fmla="*/ 1028063 w 1275418"/>
              <a:gd name="connsiteY136" fmla="*/ 588103 h 1335382"/>
              <a:gd name="connsiteX137" fmla="*/ 1026859 w 1275418"/>
              <a:gd name="connsiteY137" fmla="*/ 580876 h 1335382"/>
              <a:gd name="connsiteX138" fmla="*/ 1016319 w 1275418"/>
              <a:gd name="connsiteY138" fmla="*/ 568227 h 1335382"/>
              <a:gd name="connsiteX139" fmla="*/ 1007887 w 1275418"/>
              <a:gd name="connsiteY139" fmla="*/ 567926 h 1335382"/>
              <a:gd name="connsiteX140" fmla="*/ 1007283 w 1275418"/>
              <a:gd name="connsiteY140" fmla="*/ 561000 h 1335382"/>
              <a:gd name="connsiteX141" fmla="*/ 994030 w 1275418"/>
              <a:gd name="connsiteY141" fmla="*/ 553469 h 1335382"/>
              <a:gd name="connsiteX142" fmla="*/ 993430 w 1275418"/>
              <a:gd name="connsiteY142" fmla="*/ 538111 h 1335382"/>
              <a:gd name="connsiteX143" fmla="*/ 1000357 w 1275418"/>
              <a:gd name="connsiteY143" fmla="*/ 530580 h 1335382"/>
              <a:gd name="connsiteX144" fmla="*/ 1005175 w 1275418"/>
              <a:gd name="connsiteY144" fmla="*/ 530580 h 1335382"/>
              <a:gd name="connsiteX145" fmla="*/ 1011197 w 1275418"/>
              <a:gd name="connsiteY145" fmla="*/ 519739 h 1335382"/>
              <a:gd name="connsiteX146" fmla="*/ 1010293 w 1275418"/>
              <a:gd name="connsiteY146" fmla="*/ 514017 h 1335382"/>
              <a:gd name="connsiteX147" fmla="*/ 1006983 w 1275418"/>
              <a:gd name="connsiteY147" fmla="*/ 512209 h 1335382"/>
              <a:gd name="connsiteX148" fmla="*/ 1006683 w 1275418"/>
              <a:gd name="connsiteY148" fmla="*/ 493837 h 1335382"/>
              <a:gd name="connsiteX149" fmla="*/ 1000961 w 1275418"/>
              <a:gd name="connsiteY149" fmla="*/ 485106 h 1335382"/>
              <a:gd name="connsiteX150" fmla="*/ 1001684 w 1275418"/>
              <a:gd name="connsiteY150" fmla="*/ 479120 h 1335382"/>
              <a:gd name="connsiteX151" fmla="*/ 1009649 w 1275418"/>
              <a:gd name="connsiteY151" fmla="*/ 480071 h 1335382"/>
              <a:gd name="connsiteX152" fmla="*/ 1023850 w 1275418"/>
              <a:gd name="connsiteY152" fmla="*/ 475767 h 1335382"/>
              <a:gd name="connsiteX153" fmla="*/ 1038607 w 1275418"/>
              <a:gd name="connsiteY153" fmla="*/ 463421 h 1335382"/>
              <a:gd name="connsiteX154" fmla="*/ 1044930 w 1275418"/>
              <a:gd name="connsiteY154" fmla="*/ 446555 h 1335382"/>
              <a:gd name="connsiteX155" fmla="*/ 1038003 w 1275418"/>
              <a:gd name="connsiteY155" fmla="*/ 437519 h 1335382"/>
              <a:gd name="connsiteX156" fmla="*/ 1027601 w 1275418"/>
              <a:gd name="connsiteY156" fmla="*/ 435414 h 1335382"/>
              <a:gd name="connsiteX157" fmla="*/ 1018312 w 1275418"/>
              <a:gd name="connsiteY157" fmla="*/ 426288 h 1335382"/>
              <a:gd name="connsiteX158" fmla="*/ 1015740 w 1275418"/>
              <a:gd name="connsiteY158" fmla="*/ 414290 h 1335382"/>
              <a:gd name="connsiteX159" fmla="*/ 1018308 w 1275418"/>
              <a:gd name="connsiteY159" fmla="*/ 411288 h 1335382"/>
              <a:gd name="connsiteX160" fmla="*/ 1018308 w 1275418"/>
              <a:gd name="connsiteY160" fmla="*/ 400148 h 1335382"/>
              <a:gd name="connsiteX161" fmla="*/ 1014883 w 1275418"/>
              <a:gd name="connsiteY161" fmla="*/ 395438 h 1335382"/>
              <a:gd name="connsiteX162" fmla="*/ 1016597 w 1275418"/>
              <a:gd name="connsiteY162" fmla="*/ 389438 h 1335382"/>
              <a:gd name="connsiteX163" fmla="*/ 1019166 w 1275418"/>
              <a:gd name="connsiteY163" fmla="*/ 385582 h 1335382"/>
              <a:gd name="connsiteX164" fmla="*/ 1018312 w 1275418"/>
              <a:gd name="connsiteY164" fmla="*/ 374872 h 1335382"/>
              <a:gd name="connsiteX165" fmla="*/ 1013599 w 1275418"/>
              <a:gd name="connsiteY165" fmla="*/ 372727 h 1335382"/>
              <a:gd name="connsiteX166" fmla="*/ 1009313 w 1275418"/>
              <a:gd name="connsiteY166" fmla="*/ 356016 h 1335382"/>
              <a:gd name="connsiteX167" fmla="*/ 1002028 w 1275418"/>
              <a:gd name="connsiteY167" fmla="*/ 353013 h 1335382"/>
              <a:gd name="connsiteX168" fmla="*/ 989603 w 1275418"/>
              <a:gd name="connsiteY168" fmla="*/ 329448 h 1335382"/>
              <a:gd name="connsiteX169" fmla="*/ 988746 w 1275418"/>
              <a:gd name="connsiteY169" fmla="*/ 323878 h 1335382"/>
              <a:gd name="connsiteX170" fmla="*/ 985317 w 1275418"/>
              <a:gd name="connsiteY170" fmla="*/ 320452 h 1335382"/>
              <a:gd name="connsiteX171" fmla="*/ 974603 w 1275418"/>
              <a:gd name="connsiteY171" fmla="*/ 321310 h 1335382"/>
              <a:gd name="connsiteX172" fmla="*/ 966465 w 1275418"/>
              <a:gd name="connsiteY172" fmla="*/ 310169 h 1335382"/>
              <a:gd name="connsiteX173" fmla="*/ 959180 w 1275418"/>
              <a:gd name="connsiteY173" fmla="*/ 308024 h 1335382"/>
              <a:gd name="connsiteX174" fmla="*/ 950180 w 1275418"/>
              <a:gd name="connsiteY174" fmla="*/ 301170 h 1335382"/>
              <a:gd name="connsiteX175" fmla="*/ 950180 w 1275418"/>
              <a:gd name="connsiteY175" fmla="*/ 296457 h 1335382"/>
              <a:gd name="connsiteX176" fmla="*/ 935611 w 1275418"/>
              <a:gd name="connsiteY176" fmla="*/ 286600 h 1335382"/>
              <a:gd name="connsiteX177" fmla="*/ 928326 w 1275418"/>
              <a:gd name="connsiteY177" fmla="*/ 277174 h 1335382"/>
              <a:gd name="connsiteX178" fmla="*/ 921898 w 1275418"/>
              <a:gd name="connsiteY178" fmla="*/ 274172 h 1335382"/>
              <a:gd name="connsiteX179" fmla="*/ 919620 w 1275418"/>
              <a:gd name="connsiteY179" fmla="*/ 267665 h 1335382"/>
              <a:gd name="connsiteX180" fmla="*/ 905101 w 1275418"/>
              <a:gd name="connsiteY180" fmla="*/ 263093 h 1335382"/>
              <a:gd name="connsiteX181" fmla="*/ 891858 w 1275418"/>
              <a:gd name="connsiteY181" fmla="*/ 267144 h 1335382"/>
              <a:gd name="connsiteX182" fmla="*/ 881647 w 1275418"/>
              <a:gd name="connsiteY182" fmla="*/ 277040 h 1335382"/>
              <a:gd name="connsiteX183" fmla="*/ 882490 w 1275418"/>
              <a:gd name="connsiteY183" fmla="*/ 289989 h 1335382"/>
              <a:gd name="connsiteX184" fmla="*/ 878595 w 1275418"/>
              <a:gd name="connsiteY184" fmla="*/ 292829 h 1335382"/>
              <a:gd name="connsiteX185" fmla="*/ 875332 w 1275418"/>
              <a:gd name="connsiteY185" fmla="*/ 300830 h 1335382"/>
              <a:gd name="connsiteX186" fmla="*/ 864973 w 1275418"/>
              <a:gd name="connsiteY186" fmla="*/ 311066 h 1335382"/>
              <a:gd name="connsiteX187" fmla="*/ 849708 w 1275418"/>
              <a:gd name="connsiteY187" fmla="*/ 307424 h 1335382"/>
              <a:gd name="connsiteX188" fmla="*/ 845086 w 1275418"/>
              <a:gd name="connsiteY188" fmla="*/ 301542 h 1335382"/>
              <a:gd name="connsiteX189" fmla="*/ 839628 w 1275418"/>
              <a:gd name="connsiteY189" fmla="*/ 302805 h 1335382"/>
              <a:gd name="connsiteX190" fmla="*/ 835009 w 1275418"/>
              <a:gd name="connsiteY190" fmla="*/ 308263 h 1335382"/>
              <a:gd name="connsiteX191" fmla="*/ 827449 w 1275418"/>
              <a:gd name="connsiteY191" fmla="*/ 309522 h 1335382"/>
              <a:gd name="connsiteX192" fmla="*/ 813588 w 1275418"/>
              <a:gd name="connsiteY192" fmla="*/ 319602 h 1335382"/>
              <a:gd name="connsiteX193" fmla="*/ 805609 w 1275418"/>
              <a:gd name="connsiteY193" fmla="*/ 320861 h 1335382"/>
              <a:gd name="connsiteX194" fmla="*/ 800990 w 1275418"/>
              <a:gd name="connsiteY194" fmla="*/ 317081 h 1335382"/>
              <a:gd name="connsiteX195" fmla="*/ 790909 w 1275418"/>
              <a:gd name="connsiteY195" fmla="*/ 316662 h 1335382"/>
              <a:gd name="connsiteX196" fmla="*/ 783773 w 1275418"/>
              <a:gd name="connsiteY196" fmla="*/ 320861 h 1335382"/>
              <a:gd name="connsiteX197" fmla="*/ 771171 w 1275418"/>
              <a:gd name="connsiteY197" fmla="*/ 322124 h 1335382"/>
              <a:gd name="connsiteX198" fmla="*/ 767810 w 1275418"/>
              <a:gd name="connsiteY198" fmla="*/ 319602 h 1335382"/>
              <a:gd name="connsiteX199" fmla="*/ 756894 w 1275418"/>
              <a:gd name="connsiteY199" fmla="*/ 319183 h 1335382"/>
              <a:gd name="connsiteX200" fmla="*/ 752691 w 1275418"/>
              <a:gd name="connsiteY200" fmla="*/ 312882 h 1335382"/>
              <a:gd name="connsiteX201" fmla="*/ 748911 w 1275418"/>
              <a:gd name="connsiteY201" fmla="*/ 313721 h 1335382"/>
              <a:gd name="connsiteX202" fmla="*/ 738414 w 1275418"/>
              <a:gd name="connsiteY202" fmla="*/ 322543 h 1335382"/>
              <a:gd name="connsiteX203" fmla="*/ 736732 w 1275418"/>
              <a:gd name="connsiteY203" fmla="*/ 334299 h 1335382"/>
              <a:gd name="connsiteX204" fmla="*/ 730015 w 1275418"/>
              <a:gd name="connsiteY204" fmla="*/ 340180 h 1335382"/>
              <a:gd name="connsiteX205" fmla="*/ 718676 w 1275418"/>
              <a:gd name="connsiteY205" fmla="*/ 349422 h 1335382"/>
              <a:gd name="connsiteX206" fmla="*/ 718253 w 1275418"/>
              <a:gd name="connsiteY206" fmla="*/ 356562 h 1335382"/>
              <a:gd name="connsiteX207" fmla="*/ 706917 w 1275418"/>
              <a:gd name="connsiteY207" fmla="*/ 359079 h 1335382"/>
              <a:gd name="connsiteX208" fmla="*/ 703976 w 1275418"/>
              <a:gd name="connsiteY208" fmla="*/ 355299 h 1335382"/>
              <a:gd name="connsiteX209" fmla="*/ 699777 w 1275418"/>
              <a:gd name="connsiteY209" fmla="*/ 357820 h 1335382"/>
              <a:gd name="connsiteX210" fmla="*/ 701455 w 1275418"/>
              <a:gd name="connsiteY210" fmla="*/ 372940 h 1335382"/>
              <a:gd name="connsiteX211" fmla="*/ 691797 w 1275418"/>
              <a:gd name="connsiteY211" fmla="*/ 386377 h 1335382"/>
              <a:gd name="connsiteX212" fmla="*/ 687598 w 1275418"/>
              <a:gd name="connsiteY212" fmla="*/ 386797 h 1335382"/>
              <a:gd name="connsiteX213" fmla="*/ 679195 w 1275418"/>
              <a:gd name="connsiteY213" fmla="*/ 395200 h 1335382"/>
              <a:gd name="connsiteX214" fmla="*/ 663237 w 1275418"/>
              <a:gd name="connsiteY214" fmla="*/ 402759 h 1335382"/>
              <a:gd name="connsiteX215" fmla="*/ 654838 w 1275418"/>
              <a:gd name="connsiteY215" fmla="*/ 401497 h 1335382"/>
              <a:gd name="connsiteX216" fmla="*/ 649376 w 1275418"/>
              <a:gd name="connsiteY216" fmla="*/ 405277 h 1335382"/>
              <a:gd name="connsiteX217" fmla="*/ 653160 w 1275418"/>
              <a:gd name="connsiteY217" fmla="*/ 416200 h 1335382"/>
              <a:gd name="connsiteX218" fmla="*/ 647698 w 1275418"/>
              <a:gd name="connsiteY218" fmla="*/ 427956 h 1335382"/>
              <a:gd name="connsiteX219" fmla="*/ 644757 w 1275418"/>
              <a:gd name="connsiteY219" fmla="*/ 429638 h 1335382"/>
              <a:gd name="connsiteX220" fmla="*/ 643498 w 1275418"/>
              <a:gd name="connsiteY220" fmla="*/ 445596 h 1335382"/>
              <a:gd name="connsiteX221" fmla="*/ 632159 w 1275418"/>
              <a:gd name="connsiteY221" fmla="*/ 458195 h 1335382"/>
              <a:gd name="connsiteX222" fmla="*/ 623760 w 1275418"/>
              <a:gd name="connsiteY222" fmla="*/ 458195 h 1335382"/>
              <a:gd name="connsiteX223" fmla="*/ 619560 w 1275418"/>
              <a:gd name="connsiteY223" fmla="*/ 469534 h 1335382"/>
              <a:gd name="connsiteX224" fmla="*/ 617763 w 1275418"/>
              <a:gd name="connsiteY224" fmla="*/ 489450 h 1335382"/>
              <a:gd name="connsiteX225" fmla="*/ 613552 w 1275418"/>
              <a:gd name="connsiteY225" fmla="*/ 493136 h 1335382"/>
              <a:gd name="connsiteX226" fmla="*/ 612710 w 1275418"/>
              <a:gd name="connsiteY226" fmla="*/ 499556 h 1335382"/>
              <a:gd name="connsiteX227" fmla="*/ 598711 w 1275418"/>
              <a:gd name="connsiteY227" fmla="*/ 511029 h 1335382"/>
              <a:gd name="connsiteX228" fmla="*/ 598711 w 1275418"/>
              <a:gd name="connsiteY228" fmla="*/ 520922 h 1335382"/>
              <a:gd name="connsiteX229" fmla="*/ 589868 w 1275418"/>
              <a:gd name="connsiteY229" fmla="*/ 535449 h 1335382"/>
              <a:gd name="connsiteX230" fmla="*/ 583657 w 1275418"/>
              <a:gd name="connsiteY230" fmla="*/ 535340 h 1335382"/>
              <a:gd name="connsiteX231" fmla="*/ 578919 w 1275418"/>
              <a:gd name="connsiteY231" fmla="*/ 546289 h 1335382"/>
              <a:gd name="connsiteX232" fmla="*/ 564921 w 1275418"/>
              <a:gd name="connsiteY232" fmla="*/ 550919 h 1335382"/>
              <a:gd name="connsiteX233" fmla="*/ 558291 w 1275418"/>
              <a:gd name="connsiteY233" fmla="*/ 547027 h 1335382"/>
              <a:gd name="connsiteX234" fmla="*/ 533976 w 1275418"/>
              <a:gd name="connsiteY234" fmla="*/ 546922 h 1335382"/>
              <a:gd name="connsiteX235" fmla="*/ 526713 w 1275418"/>
              <a:gd name="connsiteY235" fmla="*/ 550394 h 1335382"/>
              <a:gd name="connsiteX236" fmla="*/ 515240 w 1275418"/>
              <a:gd name="connsiteY236" fmla="*/ 570502 h 1335382"/>
              <a:gd name="connsiteX237" fmla="*/ 509977 w 1275418"/>
              <a:gd name="connsiteY237" fmla="*/ 573236 h 1335382"/>
              <a:gd name="connsiteX238" fmla="*/ 504295 w 1275418"/>
              <a:gd name="connsiteY238" fmla="*/ 587553 h 1335382"/>
              <a:gd name="connsiteX239" fmla="*/ 312828 w 1275418"/>
              <a:gd name="connsiteY239" fmla="*/ 587553 h 1335382"/>
              <a:gd name="connsiteX240" fmla="*/ 293986 w 1275418"/>
              <a:gd name="connsiteY240" fmla="*/ 570183 h 1335382"/>
              <a:gd name="connsiteX241" fmla="*/ 282093 w 1275418"/>
              <a:gd name="connsiteY241" fmla="*/ 542817 h 1335382"/>
              <a:gd name="connsiteX242" fmla="*/ 263990 w 1275418"/>
              <a:gd name="connsiteY242" fmla="*/ 520818 h 1335382"/>
              <a:gd name="connsiteX243" fmla="*/ 264095 w 1275418"/>
              <a:gd name="connsiteY243" fmla="*/ 508082 h 1335382"/>
              <a:gd name="connsiteX244" fmla="*/ 248295 w 1275418"/>
              <a:gd name="connsiteY244" fmla="*/ 481294 h 1335382"/>
              <a:gd name="connsiteX245" fmla="*/ 250834 w 1275418"/>
              <a:gd name="connsiteY245" fmla="*/ 470999 h 1335382"/>
              <a:gd name="connsiteX246" fmla="*/ 253988 w 1275418"/>
              <a:gd name="connsiteY246" fmla="*/ 469028 h 1335382"/>
              <a:gd name="connsiteX247" fmla="*/ 255956 w 1275418"/>
              <a:gd name="connsiteY247" fmla="*/ 449333 h 1335382"/>
              <a:gd name="connsiteX248" fmla="*/ 253200 w 1275418"/>
              <a:gd name="connsiteY248" fmla="*/ 438699 h 1335382"/>
              <a:gd name="connsiteX249" fmla="*/ 256350 w 1275418"/>
              <a:gd name="connsiteY249" fmla="*/ 434756 h 1335382"/>
              <a:gd name="connsiteX250" fmla="*/ 260684 w 1275418"/>
              <a:gd name="connsiteY250" fmla="*/ 406398 h 1335382"/>
              <a:gd name="connsiteX251" fmla="*/ 260684 w 1275418"/>
              <a:gd name="connsiteY251" fmla="*/ 400093 h 1335382"/>
              <a:gd name="connsiteX252" fmla="*/ 264228 w 1275418"/>
              <a:gd name="connsiteY252" fmla="*/ 392212 h 1335382"/>
              <a:gd name="connsiteX253" fmla="*/ 269350 w 1275418"/>
              <a:gd name="connsiteY253" fmla="*/ 391033 h 1335382"/>
              <a:gd name="connsiteX254" fmla="*/ 281561 w 1275418"/>
              <a:gd name="connsiteY254" fmla="*/ 376456 h 1335382"/>
              <a:gd name="connsiteX255" fmla="*/ 281684 w 1275418"/>
              <a:gd name="connsiteY255" fmla="*/ 358949 h 1335382"/>
              <a:gd name="connsiteX256" fmla="*/ 288828 w 1275418"/>
              <a:gd name="connsiteY256" fmla="*/ 337037 h 1335382"/>
              <a:gd name="connsiteX257" fmla="*/ 290724 w 1275418"/>
              <a:gd name="connsiteY257" fmla="*/ 317143 h 1335382"/>
              <a:gd name="connsiteX258" fmla="*/ 286618 w 1275418"/>
              <a:gd name="connsiteY258" fmla="*/ 314195 h 1335382"/>
              <a:gd name="connsiteX259" fmla="*/ 286408 w 1275418"/>
              <a:gd name="connsiteY259" fmla="*/ 307774 h 1335382"/>
              <a:gd name="connsiteX260" fmla="*/ 289881 w 1275418"/>
              <a:gd name="connsiteY260" fmla="*/ 298301 h 1335382"/>
              <a:gd name="connsiteX261" fmla="*/ 307145 w 1275418"/>
              <a:gd name="connsiteY261" fmla="*/ 273354 h 1335382"/>
              <a:gd name="connsiteX262" fmla="*/ 318763 w 1275418"/>
              <a:gd name="connsiteY262" fmla="*/ 234239 h 1335382"/>
              <a:gd name="connsiteX263" fmla="*/ 320955 w 1275418"/>
              <a:gd name="connsiteY263" fmla="*/ 227945 h 1335382"/>
              <a:gd name="connsiteX264" fmla="*/ 324894 w 1275418"/>
              <a:gd name="connsiteY264" fmla="*/ 224795 h 1335382"/>
              <a:gd name="connsiteX265" fmla="*/ 325288 w 1275418"/>
              <a:gd name="connsiteY265" fmla="*/ 218100 h 1335382"/>
              <a:gd name="connsiteX266" fmla="*/ 337894 w 1275418"/>
              <a:gd name="connsiteY266" fmla="*/ 202340 h 1335382"/>
              <a:gd name="connsiteX267" fmla="*/ 354044 w 1275418"/>
              <a:gd name="connsiteY267" fmla="*/ 194068 h 1335382"/>
              <a:gd name="connsiteX268" fmla="*/ 357983 w 1275418"/>
              <a:gd name="connsiteY268" fmla="*/ 194856 h 1335382"/>
              <a:gd name="connsiteX269" fmla="*/ 369800 w 1275418"/>
              <a:gd name="connsiteY269" fmla="*/ 185007 h 1335382"/>
              <a:gd name="connsiteX270" fmla="*/ 376752 w 1275418"/>
              <a:gd name="connsiteY270" fmla="*/ 171591 h 1335382"/>
              <a:gd name="connsiteX271" fmla="*/ 376825 w 1275418"/>
              <a:gd name="connsiteY271" fmla="*/ 157886 h 1335382"/>
              <a:gd name="connsiteX272" fmla="*/ 372405 w 1275418"/>
              <a:gd name="connsiteY272" fmla="*/ 153889 h 1335382"/>
              <a:gd name="connsiteX273" fmla="*/ 372296 w 1275418"/>
              <a:gd name="connsiteY273" fmla="*/ 124942 h 1335382"/>
              <a:gd name="connsiteX274" fmla="*/ 368824 w 1275418"/>
              <a:gd name="connsiteY274" fmla="*/ 111048 h 1335382"/>
              <a:gd name="connsiteX275" fmla="*/ 361770 w 1275418"/>
              <a:gd name="connsiteY275" fmla="*/ 105261 h 1335382"/>
              <a:gd name="connsiteX276" fmla="*/ 353668 w 1275418"/>
              <a:gd name="connsiteY276" fmla="*/ 104943 h 1335382"/>
              <a:gd name="connsiteX277" fmla="*/ 339460 w 1275418"/>
              <a:gd name="connsiteY277" fmla="*/ 98417 h 1335382"/>
              <a:gd name="connsiteX278" fmla="*/ 309355 w 1275418"/>
              <a:gd name="connsiteY278" fmla="*/ 72103 h 1335382"/>
              <a:gd name="connsiteX279" fmla="*/ 301144 w 1275418"/>
              <a:gd name="connsiteY279" fmla="*/ 44736 h 1335382"/>
              <a:gd name="connsiteX280" fmla="*/ 294305 w 1275418"/>
              <a:gd name="connsiteY280" fmla="*/ 13893 h 1335382"/>
              <a:gd name="connsiteX281" fmla="*/ 287356 w 1275418"/>
              <a:gd name="connsiteY281" fmla="*/ 1581 h 1335382"/>
              <a:gd name="connsiteX282" fmla="*/ 283146 w 1275418"/>
              <a:gd name="connsiteY282" fmla="*/ 0 h 1335382"/>
              <a:gd name="connsiteX283" fmla="*/ 277145 w 1275418"/>
              <a:gd name="connsiteY283" fmla="*/ 7368 h 1335382"/>
              <a:gd name="connsiteX284" fmla="*/ 256202 w 1275418"/>
              <a:gd name="connsiteY284" fmla="*/ 17579 h 1335382"/>
              <a:gd name="connsiteX285" fmla="*/ 244410 w 1275418"/>
              <a:gd name="connsiteY285" fmla="*/ 29371 h 1335382"/>
              <a:gd name="connsiteX286" fmla="*/ 241358 w 1275418"/>
              <a:gd name="connsiteY286" fmla="*/ 38945 h 1335382"/>
              <a:gd name="connsiteX287" fmla="*/ 227045 w 1275418"/>
              <a:gd name="connsiteY287" fmla="*/ 43684 h 1335382"/>
              <a:gd name="connsiteX288" fmla="*/ 217676 w 1275418"/>
              <a:gd name="connsiteY288" fmla="*/ 50737 h 1335382"/>
              <a:gd name="connsiteX289" fmla="*/ 198097 w 1275418"/>
              <a:gd name="connsiteY289" fmla="*/ 53052 h 1335382"/>
              <a:gd name="connsiteX290" fmla="*/ 194516 w 1275418"/>
              <a:gd name="connsiteY290" fmla="*/ 59787 h 1335382"/>
              <a:gd name="connsiteX291" fmla="*/ 196412 w 1275418"/>
              <a:gd name="connsiteY291" fmla="*/ 71155 h 1335382"/>
              <a:gd name="connsiteX292" fmla="*/ 191467 w 1275418"/>
              <a:gd name="connsiteY292" fmla="*/ 79366 h 1335382"/>
              <a:gd name="connsiteX293" fmla="*/ 169258 w 1275418"/>
              <a:gd name="connsiteY293" fmla="*/ 83367 h 1335382"/>
              <a:gd name="connsiteX294" fmla="*/ 137258 w 1275418"/>
              <a:gd name="connsiteY294" fmla="*/ 89997 h 1335382"/>
              <a:gd name="connsiteX295" fmla="*/ 130204 w 1275418"/>
              <a:gd name="connsiteY295" fmla="*/ 94207 h 1335382"/>
              <a:gd name="connsiteX296" fmla="*/ 102628 w 1275418"/>
              <a:gd name="connsiteY296" fmla="*/ 94312 h 1335382"/>
              <a:gd name="connsiteX297" fmla="*/ 92207 w 1275418"/>
              <a:gd name="connsiteY297" fmla="*/ 109681 h 1335382"/>
              <a:gd name="connsiteX298" fmla="*/ 77786 w 1275418"/>
              <a:gd name="connsiteY298" fmla="*/ 120417 h 1335382"/>
              <a:gd name="connsiteX299" fmla="*/ 74838 w 1275418"/>
              <a:gd name="connsiteY299" fmla="*/ 130204 h 1335382"/>
              <a:gd name="connsiteX300" fmla="*/ 78310 w 1275418"/>
              <a:gd name="connsiteY300" fmla="*/ 135890 h 1335382"/>
              <a:gd name="connsiteX301" fmla="*/ 77261 w 1275418"/>
              <a:gd name="connsiteY301" fmla="*/ 129257 h 1335382"/>
              <a:gd name="connsiteX302" fmla="*/ 82629 w 1275418"/>
              <a:gd name="connsiteY302" fmla="*/ 122941 h 1335382"/>
              <a:gd name="connsiteX303" fmla="*/ 86101 w 1275418"/>
              <a:gd name="connsiteY303" fmla="*/ 126942 h 1335382"/>
              <a:gd name="connsiteX304" fmla="*/ 84419 w 1275418"/>
              <a:gd name="connsiteY304" fmla="*/ 131680 h 1335382"/>
              <a:gd name="connsiteX305" fmla="*/ 90944 w 1275418"/>
              <a:gd name="connsiteY305" fmla="*/ 134100 h 1335382"/>
              <a:gd name="connsiteX306" fmla="*/ 96945 w 1275418"/>
              <a:gd name="connsiteY306" fmla="*/ 133362 h 1335382"/>
              <a:gd name="connsiteX307" fmla="*/ 111468 w 1275418"/>
              <a:gd name="connsiteY307" fmla="*/ 140520 h 1335382"/>
              <a:gd name="connsiteX308" fmla="*/ 123784 w 1275418"/>
              <a:gd name="connsiteY308" fmla="*/ 145678 h 1335382"/>
              <a:gd name="connsiteX309" fmla="*/ 131257 w 1275418"/>
              <a:gd name="connsiteY309" fmla="*/ 165362 h 1335382"/>
              <a:gd name="connsiteX310" fmla="*/ 137363 w 1275418"/>
              <a:gd name="connsiteY310" fmla="*/ 176518 h 1335382"/>
              <a:gd name="connsiteX311" fmla="*/ 148941 w 1275418"/>
              <a:gd name="connsiteY311" fmla="*/ 184837 h 1335382"/>
              <a:gd name="connsiteX312" fmla="*/ 149889 w 1275418"/>
              <a:gd name="connsiteY312" fmla="*/ 190201 h 1335382"/>
              <a:gd name="connsiteX313" fmla="*/ 145783 w 1275418"/>
              <a:gd name="connsiteY313" fmla="*/ 194202 h 1335382"/>
              <a:gd name="connsiteX314" fmla="*/ 145783 w 1275418"/>
              <a:gd name="connsiteY314" fmla="*/ 201993 h 1335382"/>
              <a:gd name="connsiteX315" fmla="*/ 149364 w 1275418"/>
              <a:gd name="connsiteY315" fmla="*/ 203780 h 1335382"/>
              <a:gd name="connsiteX316" fmla="*/ 149889 w 1275418"/>
              <a:gd name="connsiteY316" fmla="*/ 214938 h 1335382"/>
              <a:gd name="connsiteX317" fmla="*/ 145573 w 1275418"/>
              <a:gd name="connsiteY317" fmla="*/ 219991 h 1335382"/>
              <a:gd name="connsiteX318" fmla="*/ 145045 w 1275418"/>
              <a:gd name="connsiteY318" fmla="*/ 227569 h 1335382"/>
              <a:gd name="connsiteX319" fmla="*/ 142101 w 1275418"/>
              <a:gd name="connsiteY319" fmla="*/ 231150 h 1335382"/>
              <a:gd name="connsiteX320" fmla="*/ 142101 w 1275418"/>
              <a:gd name="connsiteY320" fmla="*/ 234832 h 1335382"/>
              <a:gd name="connsiteX321" fmla="*/ 145783 w 1275418"/>
              <a:gd name="connsiteY321" fmla="*/ 236623 h 1335382"/>
              <a:gd name="connsiteX322" fmla="*/ 146311 w 1275418"/>
              <a:gd name="connsiteY322" fmla="*/ 245043 h 1335382"/>
              <a:gd name="connsiteX323" fmla="*/ 152308 w 1275418"/>
              <a:gd name="connsiteY323" fmla="*/ 263671 h 1335382"/>
              <a:gd name="connsiteX324" fmla="*/ 153466 w 1275418"/>
              <a:gd name="connsiteY324" fmla="*/ 313670 h 1335382"/>
              <a:gd name="connsiteX325" fmla="*/ 157047 w 1275418"/>
              <a:gd name="connsiteY325" fmla="*/ 319143 h 1335382"/>
              <a:gd name="connsiteX326" fmla="*/ 157047 w 1275418"/>
              <a:gd name="connsiteY326" fmla="*/ 307250 h 1335382"/>
              <a:gd name="connsiteX327" fmla="*/ 158942 w 1275418"/>
              <a:gd name="connsiteY327" fmla="*/ 311460 h 1335382"/>
              <a:gd name="connsiteX328" fmla="*/ 164730 w 1275418"/>
              <a:gd name="connsiteY328" fmla="*/ 311565 h 1335382"/>
              <a:gd name="connsiteX329" fmla="*/ 164205 w 1275418"/>
              <a:gd name="connsiteY329" fmla="*/ 319986 h 1335382"/>
              <a:gd name="connsiteX330" fmla="*/ 159995 w 1275418"/>
              <a:gd name="connsiteY330" fmla="*/ 322301 h 1335382"/>
              <a:gd name="connsiteX331" fmla="*/ 156942 w 1275418"/>
              <a:gd name="connsiteY331" fmla="*/ 330092 h 1335382"/>
              <a:gd name="connsiteX332" fmla="*/ 155889 w 1275418"/>
              <a:gd name="connsiteY332" fmla="*/ 351035 h 1335382"/>
              <a:gd name="connsiteX333" fmla="*/ 149256 w 1275418"/>
              <a:gd name="connsiteY333" fmla="*/ 354406 h 1335382"/>
              <a:gd name="connsiteX334" fmla="*/ 149151 w 1275418"/>
              <a:gd name="connsiteY334" fmla="*/ 357140 h 1335382"/>
              <a:gd name="connsiteX335" fmla="*/ 153256 w 1275418"/>
              <a:gd name="connsiteY335" fmla="*/ 357455 h 1335382"/>
              <a:gd name="connsiteX336" fmla="*/ 153365 w 1275418"/>
              <a:gd name="connsiteY336" fmla="*/ 368299 h 1335382"/>
              <a:gd name="connsiteX337" fmla="*/ 144940 w 1275418"/>
              <a:gd name="connsiteY337" fmla="*/ 375458 h 1335382"/>
              <a:gd name="connsiteX338" fmla="*/ 130309 w 1275418"/>
              <a:gd name="connsiteY338" fmla="*/ 376506 h 1335382"/>
              <a:gd name="connsiteX339" fmla="*/ 125784 w 1275418"/>
              <a:gd name="connsiteY339" fmla="*/ 380720 h 1335382"/>
              <a:gd name="connsiteX340" fmla="*/ 108838 w 1275418"/>
              <a:gd name="connsiteY340" fmla="*/ 380720 h 1335382"/>
              <a:gd name="connsiteX341" fmla="*/ 98313 w 1275418"/>
              <a:gd name="connsiteY341" fmla="*/ 376402 h 1335382"/>
              <a:gd name="connsiteX342" fmla="*/ 92207 w 1275418"/>
              <a:gd name="connsiteY342" fmla="*/ 376510 h 1335382"/>
              <a:gd name="connsiteX343" fmla="*/ 84419 w 1275418"/>
              <a:gd name="connsiteY343" fmla="*/ 368719 h 1335382"/>
              <a:gd name="connsiteX344" fmla="*/ 81996 w 1275418"/>
              <a:gd name="connsiteY344" fmla="*/ 368719 h 1335382"/>
              <a:gd name="connsiteX345" fmla="*/ 80733 w 1275418"/>
              <a:gd name="connsiteY345" fmla="*/ 344300 h 1335382"/>
              <a:gd name="connsiteX346" fmla="*/ 85049 w 1275418"/>
              <a:gd name="connsiteY346" fmla="*/ 342929 h 1335382"/>
              <a:gd name="connsiteX347" fmla="*/ 88521 w 1275418"/>
              <a:gd name="connsiteY347" fmla="*/ 331246 h 1335382"/>
              <a:gd name="connsiteX348" fmla="*/ 81468 w 1275418"/>
              <a:gd name="connsiteY348" fmla="*/ 334194 h 1335382"/>
              <a:gd name="connsiteX349" fmla="*/ 84524 w 1275418"/>
              <a:gd name="connsiteY349" fmla="*/ 328193 h 1335382"/>
              <a:gd name="connsiteX350" fmla="*/ 88416 w 1275418"/>
              <a:gd name="connsiteY350" fmla="*/ 328826 h 1335382"/>
              <a:gd name="connsiteX351" fmla="*/ 88416 w 1275418"/>
              <a:gd name="connsiteY351" fmla="*/ 325354 h 1335382"/>
              <a:gd name="connsiteX352" fmla="*/ 97998 w 1275418"/>
              <a:gd name="connsiteY352" fmla="*/ 325354 h 1335382"/>
              <a:gd name="connsiteX353" fmla="*/ 97998 w 1275418"/>
              <a:gd name="connsiteY353" fmla="*/ 328826 h 1335382"/>
              <a:gd name="connsiteX354" fmla="*/ 102733 w 1275418"/>
              <a:gd name="connsiteY354" fmla="*/ 330092 h 1335382"/>
              <a:gd name="connsiteX355" fmla="*/ 103471 w 1275418"/>
              <a:gd name="connsiteY355" fmla="*/ 337879 h 1335382"/>
              <a:gd name="connsiteX356" fmla="*/ 107051 w 1275418"/>
              <a:gd name="connsiteY356" fmla="*/ 337037 h 1335382"/>
              <a:gd name="connsiteX357" fmla="*/ 107051 w 1275418"/>
              <a:gd name="connsiteY357" fmla="*/ 332407 h 1335382"/>
              <a:gd name="connsiteX358" fmla="*/ 117049 w 1275418"/>
              <a:gd name="connsiteY358" fmla="*/ 332407 h 1335382"/>
              <a:gd name="connsiteX359" fmla="*/ 117049 w 1275418"/>
              <a:gd name="connsiteY359" fmla="*/ 329459 h 1335382"/>
              <a:gd name="connsiteX360" fmla="*/ 111045 w 1275418"/>
              <a:gd name="connsiteY360" fmla="*/ 329459 h 1335382"/>
              <a:gd name="connsiteX361" fmla="*/ 105785 w 1275418"/>
              <a:gd name="connsiteY361" fmla="*/ 323983 h 1335382"/>
              <a:gd name="connsiteX362" fmla="*/ 105785 w 1275418"/>
              <a:gd name="connsiteY362" fmla="*/ 316828 h 1335382"/>
              <a:gd name="connsiteX363" fmla="*/ 102205 w 1275418"/>
              <a:gd name="connsiteY363" fmla="*/ 314615 h 1335382"/>
              <a:gd name="connsiteX364" fmla="*/ 107051 w 1275418"/>
              <a:gd name="connsiteY364" fmla="*/ 314615 h 1335382"/>
              <a:gd name="connsiteX365" fmla="*/ 108209 w 1275418"/>
              <a:gd name="connsiteY365" fmla="*/ 319244 h 1335382"/>
              <a:gd name="connsiteX366" fmla="*/ 113573 w 1275418"/>
              <a:gd name="connsiteY366" fmla="*/ 319244 h 1335382"/>
              <a:gd name="connsiteX367" fmla="*/ 116944 w 1275418"/>
              <a:gd name="connsiteY367" fmla="*/ 321668 h 1335382"/>
              <a:gd name="connsiteX368" fmla="*/ 117259 w 1275418"/>
              <a:gd name="connsiteY368" fmla="*/ 318087 h 1335382"/>
              <a:gd name="connsiteX369" fmla="*/ 109891 w 1275418"/>
              <a:gd name="connsiteY369" fmla="*/ 316195 h 1335382"/>
              <a:gd name="connsiteX370" fmla="*/ 108205 w 1275418"/>
              <a:gd name="connsiteY370" fmla="*/ 311565 h 1335382"/>
              <a:gd name="connsiteX371" fmla="*/ 113468 w 1275418"/>
              <a:gd name="connsiteY371" fmla="*/ 312300 h 1335382"/>
              <a:gd name="connsiteX372" fmla="*/ 115892 w 1275418"/>
              <a:gd name="connsiteY372" fmla="*/ 309142 h 1335382"/>
              <a:gd name="connsiteX373" fmla="*/ 120626 w 1275418"/>
              <a:gd name="connsiteY373" fmla="*/ 308512 h 1335382"/>
              <a:gd name="connsiteX374" fmla="*/ 121889 w 1275418"/>
              <a:gd name="connsiteY374" fmla="*/ 303564 h 1335382"/>
              <a:gd name="connsiteX375" fmla="*/ 117045 w 1275418"/>
              <a:gd name="connsiteY375" fmla="*/ 303879 h 1335382"/>
              <a:gd name="connsiteX376" fmla="*/ 113363 w 1275418"/>
              <a:gd name="connsiteY376" fmla="*/ 298511 h 1335382"/>
              <a:gd name="connsiteX377" fmla="*/ 109468 w 1275418"/>
              <a:gd name="connsiteY377" fmla="*/ 304298 h 1335382"/>
              <a:gd name="connsiteX378" fmla="*/ 109468 w 1275418"/>
              <a:gd name="connsiteY378" fmla="*/ 295563 h 1335382"/>
              <a:gd name="connsiteX379" fmla="*/ 108730 w 1275418"/>
              <a:gd name="connsiteY379" fmla="*/ 292301 h 1335382"/>
              <a:gd name="connsiteX380" fmla="*/ 116941 w 1275418"/>
              <a:gd name="connsiteY380" fmla="*/ 290091 h 1335382"/>
              <a:gd name="connsiteX381" fmla="*/ 116416 w 1275418"/>
              <a:gd name="connsiteY381" fmla="*/ 286090 h 1335382"/>
              <a:gd name="connsiteX382" fmla="*/ 108205 w 1275418"/>
              <a:gd name="connsiteY382" fmla="*/ 285775 h 1335382"/>
              <a:gd name="connsiteX383" fmla="*/ 105572 w 1275418"/>
              <a:gd name="connsiteY383" fmla="*/ 289566 h 1335382"/>
              <a:gd name="connsiteX384" fmla="*/ 93259 w 1275418"/>
              <a:gd name="connsiteY384" fmla="*/ 289566 h 1335382"/>
              <a:gd name="connsiteX385" fmla="*/ 95574 w 1275418"/>
              <a:gd name="connsiteY385" fmla="*/ 295462 h 1335382"/>
              <a:gd name="connsiteX386" fmla="*/ 92207 w 1275418"/>
              <a:gd name="connsiteY386" fmla="*/ 296619 h 1335382"/>
              <a:gd name="connsiteX387" fmla="*/ 91364 w 1275418"/>
              <a:gd name="connsiteY387" fmla="*/ 300197 h 1335382"/>
              <a:gd name="connsiteX388" fmla="*/ 84839 w 1275418"/>
              <a:gd name="connsiteY388" fmla="*/ 300302 h 1335382"/>
              <a:gd name="connsiteX389" fmla="*/ 84944 w 1275418"/>
              <a:gd name="connsiteY389" fmla="*/ 296721 h 1335382"/>
              <a:gd name="connsiteX390" fmla="*/ 76624 w 1275418"/>
              <a:gd name="connsiteY390" fmla="*/ 296721 h 1335382"/>
              <a:gd name="connsiteX391" fmla="*/ 73680 w 1275418"/>
              <a:gd name="connsiteY391" fmla="*/ 291982 h 1335382"/>
              <a:gd name="connsiteX392" fmla="*/ 74838 w 1275418"/>
              <a:gd name="connsiteY392" fmla="*/ 276935 h 1335382"/>
              <a:gd name="connsiteX393" fmla="*/ 80733 w 1275418"/>
              <a:gd name="connsiteY393" fmla="*/ 278303 h 1335382"/>
              <a:gd name="connsiteX394" fmla="*/ 85049 w 1275418"/>
              <a:gd name="connsiteY394" fmla="*/ 271039 h 1335382"/>
              <a:gd name="connsiteX395" fmla="*/ 84940 w 1275418"/>
              <a:gd name="connsiteY395" fmla="*/ 266409 h 1335382"/>
              <a:gd name="connsiteX396" fmla="*/ 79681 w 1275418"/>
              <a:gd name="connsiteY396" fmla="*/ 273354 h 1335382"/>
              <a:gd name="connsiteX397" fmla="*/ 77048 w 1275418"/>
              <a:gd name="connsiteY397" fmla="*/ 268616 h 1335382"/>
              <a:gd name="connsiteX398" fmla="*/ 72523 w 1275418"/>
              <a:gd name="connsiteY398" fmla="*/ 268196 h 1335382"/>
              <a:gd name="connsiteX399" fmla="*/ 71365 w 1275418"/>
              <a:gd name="connsiteY399" fmla="*/ 264091 h 1335382"/>
              <a:gd name="connsiteX400" fmla="*/ 75471 w 1275418"/>
              <a:gd name="connsiteY400" fmla="*/ 263881 h 1335382"/>
              <a:gd name="connsiteX401" fmla="*/ 79052 w 1275418"/>
              <a:gd name="connsiteY401" fmla="*/ 257880 h 1335382"/>
              <a:gd name="connsiteX402" fmla="*/ 73047 w 1275418"/>
              <a:gd name="connsiteY402" fmla="*/ 256723 h 1335382"/>
              <a:gd name="connsiteX403" fmla="*/ 73047 w 1275418"/>
              <a:gd name="connsiteY403" fmla="*/ 250827 h 1335382"/>
              <a:gd name="connsiteX404" fmla="*/ 68309 w 1275418"/>
              <a:gd name="connsiteY404" fmla="*/ 249670 h 1335382"/>
              <a:gd name="connsiteX405" fmla="*/ 67151 w 1275418"/>
              <a:gd name="connsiteY405" fmla="*/ 245568 h 1335382"/>
              <a:gd name="connsiteX406" fmla="*/ 73365 w 1275418"/>
              <a:gd name="connsiteY406" fmla="*/ 245568 h 1335382"/>
              <a:gd name="connsiteX407" fmla="*/ 74943 w 1275418"/>
              <a:gd name="connsiteY407" fmla="*/ 239148 h 1335382"/>
              <a:gd name="connsiteX408" fmla="*/ 64417 w 1275418"/>
              <a:gd name="connsiteY408" fmla="*/ 238200 h 1335382"/>
              <a:gd name="connsiteX409" fmla="*/ 59892 w 1275418"/>
              <a:gd name="connsiteY409" fmla="*/ 243358 h 1335382"/>
              <a:gd name="connsiteX410" fmla="*/ 64207 w 1275418"/>
              <a:gd name="connsiteY410" fmla="*/ 250512 h 1335382"/>
              <a:gd name="connsiteX411" fmla="*/ 60944 w 1275418"/>
              <a:gd name="connsiteY411" fmla="*/ 252936 h 1335382"/>
              <a:gd name="connsiteX412" fmla="*/ 61993 w 1275418"/>
              <a:gd name="connsiteY412" fmla="*/ 258723 h 1335382"/>
              <a:gd name="connsiteX413" fmla="*/ 69575 w 1275418"/>
              <a:gd name="connsiteY413" fmla="*/ 271777 h 1335382"/>
              <a:gd name="connsiteX414" fmla="*/ 68309 w 1275418"/>
              <a:gd name="connsiteY414" fmla="*/ 292619 h 1335382"/>
              <a:gd name="connsiteX415" fmla="*/ 72418 w 1275418"/>
              <a:gd name="connsiteY415" fmla="*/ 296196 h 1335382"/>
              <a:gd name="connsiteX416" fmla="*/ 74313 w 1275418"/>
              <a:gd name="connsiteY416" fmla="*/ 304197 h 1335382"/>
              <a:gd name="connsiteX417" fmla="*/ 70522 w 1275418"/>
              <a:gd name="connsiteY417" fmla="*/ 315352 h 1335382"/>
              <a:gd name="connsiteX418" fmla="*/ 59049 w 1275418"/>
              <a:gd name="connsiteY418" fmla="*/ 319982 h 1335382"/>
              <a:gd name="connsiteX419" fmla="*/ 54209 w 1275418"/>
              <a:gd name="connsiteY419" fmla="*/ 330826 h 1335382"/>
              <a:gd name="connsiteX420" fmla="*/ 47680 w 1275418"/>
              <a:gd name="connsiteY420" fmla="*/ 332826 h 1335382"/>
              <a:gd name="connsiteX421" fmla="*/ 47471 w 1275418"/>
              <a:gd name="connsiteY421" fmla="*/ 338722 h 1335382"/>
              <a:gd name="connsiteX422" fmla="*/ 52314 w 1275418"/>
              <a:gd name="connsiteY422" fmla="*/ 342824 h 1335382"/>
              <a:gd name="connsiteX423" fmla="*/ 49891 w 1275418"/>
              <a:gd name="connsiteY423" fmla="*/ 351773 h 1335382"/>
              <a:gd name="connsiteX424" fmla="*/ 44841 w 1275418"/>
              <a:gd name="connsiteY424" fmla="*/ 353458 h 1335382"/>
              <a:gd name="connsiteX425" fmla="*/ 44733 w 1275418"/>
              <a:gd name="connsiteY425" fmla="*/ 356616 h 1335382"/>
              <a:gd name="connsiteX426" fmla="*/ 47999 w 1275418"/>
              <a:gd name="connsiteY426" fmla="*/ 359141 h 1335382"/>
              <a:gd name="connsiteX427" fmla="*/ 48104 w 1275418"/>
              <a:gd name="connsiteY427" fmla="*/ 366719 h 1335382"/>
              <a:gd name="connsiteX428" fmla="*/ 42841 w 1275418"/>
              <a:gd name="connsiteY428" fmla="*/ 375349 h 1335382"/>
              <a:gd name="connsiteX429" fmla="*/ 39368 w 1275418"/>
              <a:gd name="connsiteY429" fmla="*/ 375982 h 1335382"/>
              <a:gd name="connsiteX430" fmla="*/ 33473 w 1275418"/>
              <a:gd name="connsiteY430" fmla="*/ 387036 h 1335382"/>
              <a:gd name="connsiteX431" fmla="*/ 16946 w 1275418"/>
              <a:gd name="connsiteY431" fmla="*/ 400719 h 1335382"/>
              <a:gd name="connsiteX432" fmla="*/ 5263 w 1275418"/>
              <a:gd name="connsiteY432" fmla="*/ 401034 h 1335382"/>
              <a:gd name="connsiteX433" fmla="*/ 3577 w 1275418"/>
              <a:gd name="connsiteY433" fmla="*/ 407241 h 1335382"/>
              <a:gd name="connsiteX434" fmla="*/ 0 w 1275418"/>
              <a:gd name="connsiteY434" fmla="*/ 408926 h 1335382"/>
              <a:gd name="connsiteX435" fmla="*/ 2210 w 1275418"/>
              <a:gd name="connsiteY435" fmla="*/ 414084 h 1335382"/>
              <a:gd name="connsiteX436" fmla="*/ 5925 w 1275418"/>
              <a:gd name="connsiteY436" fmla="*/ 414840 h 1335382"/>
              <a:gd name="connsiteX437" fmla="*/ 13680 w 1275418"/>
              <a:gd name="connsiteY437" fmla="*/ 422342 h 1335382"/>
              <a:gd name="connsiteX438" fmla="*/ 20487 w 1275418"/>
              <a:gd name="connsiteY438" fmla="*/ 423912 h 1335382"/>
              <a:gd name="connsiteX439" fmla="*/ 23627 w 1275418"/>
              <a:gd name="connsiteY439" fmla="*/ 434384 h 1335382"/>
              <a:gd name="connsiteX440" fmla="*/ 40027 w 1275418"/>
              <a:gd name="connsiteY440" fmla="*/ 454180 h 1335382"/>
              <a:gd name="connsiteX441" fmla="*/ 43694 w 1275418"/>
              <a:gd name="connsiteY441" fmla="*/ 455753 h 1335382"/>
              <a:gd name="connsiteX442" fmla="*/ 58575 w 1275418"/>
              <a:gd name="connsiteY442" fmla="*/ 467292 h 1335382"/>
              <a:gd name="connsiteX443" fmla="*/ 57548 w 1275418"/>
              <a:gd name="connsiteY443" fmla="*/ 475311 h 1335382"/>
              <a:gd name="connsiteX444" fmla="*/ 69991 w 1275418"/>
              <a:gd name="connsiteY444" fmla="*/ 481511 h 1335382"/>
              <a:gd name="connsiteX445" fmla="*/ 76899 w 1275418"/>
              <a:gd name="connsiteY445" fmla="*/ 480903 h 1335382"/>
              <a:gd name="connsiteX446" fmla="*/ 113016 w 1275418"/>
              <a:gd name="connsiteY446" fmla="*/ 512827 h 1335382"/>
              <a:gd name="connsiteX447" fmla="*/ 121393 w 1275418"/>
              <a:gd name="connsiteY447" fmla="*/ 517016 h 1335382"/>
              <a:gd name="connsiteX448" fmla="*/ 125582 w 1275418"/>
              <a:gd name="connsiteY448" fmla="*/ 524344 h 1335382"/>
              <a:gd name="connsiteX449" fmla="*/ 126106 w 1275418"/>
              <a:gd name="connsiteY449" fmla="*/ 532200 h 1335382"/>
              <a:gd name="connsiteX450" fmla="*/ 157521 w 1275418"/>
              <a:gd name="connsiteY450" fmla="*/ 562569 h 1335382"/>
              <a:gd name="connsiteX451" fmla="*/ 159094 w 1275418"/>
              <a:gd name="connsiteY451" fmla="*/ 573565 h 1335382"/>
              <a:gd name="connsiteX452" fmla="*/ 171139 w 1275418"/>
              <a:gd name="connsiteY452" fmla="*/ 580373 h 1335382"/>
              <a:gd name="connsiteX453" fmla="*/ 186996 w 1275418"/>
              <a:gd name="connsiteY453" fmla="*/ 588851 h 1335382"/>
              <a:gd name="connsiteX454" fmla="*/ 191709 w 1275418"/>
              <a:gd name="connsiteY454" fmla="*/ 594089 h 1335382"/>
              <a:gd name="connsiteX455" fmla="*/ 202705 w 1275418"/>
              <a:gd name="connsiteY455" fmla="*/ 600896 h 1335382"/>
              <a:gd name="connsiteX456" fmla="*/ 219460 w 1275418"/>
              <a:gd name="connsiteY456" fmla="*/ 604560 h 1335382"/>
              <a:gd name="connsiteX457" fmla="*/ 221558 w 1275418"/>
              <a:gd name="connsiteY457" fmla="*/ 607704 h 1335382"/>
              <a:gd name="connsiteX458" fmla="*/ 220509 w 1275418"/>
              <a:gd name="connsiteY458" fmla="*/ 611892 h 1335382"/>
              <a:gd name="connsiteX459" fmla="*/ 233111 w 1275418"/>
              <a:gd name="connsiteY459" fmla="*/ 626335 h 1335382"/>
              <a:gd name="connsiteX460" fmla="*/ 243669 w 1275418"/>
              <a:gd name="connsiteY460" fmla="*/ 631388 h 1335382"/>
              <a:gd name="connsiteX461" fmla="*/ 243669 w 1275418"/>
              <a:gd name="connsiteY461" fmla="*/ 641545 h 1335382"/>
              <a:gd name="connsiteX462" fmla="*/ 247966 w 1275418"/>
              <a:gd name="connsiteY462" fmla="*/ 644280 h 1335382"/>
              <a:gd name="connsiteX463" fmla="*/ 254998 w 1275418"/>
              <a:gd name="connsiteY463" fmla="*/ 656389 h 1335382"/>
              <a:gd name="connsiteX464" fmla="*/ 251482 w 1275418"/>
              <a:gd name="connsiteY464" fmla="*/ 661468 h 1335382"/>
              <a:gd name="connsiteX465" fmla="*/ 253826 w 1275418"/>
              <a:gd name="connsiteY465" fmla="*/ 664984 h 1335382"/>
              <a:gd name="connsiteX466" fmla="*/ 252263 w 1275418"/>
              <a:gd name="connsiteY466" fmla="*/ 682953 h 1335382"/>
              <a:gd name="connsiteX467" fmla="*/ 249529 w 1275418"/>
              <a:gd name="connsiteY467" fmla="*/ 684125 h 1335382"/>
              <a:gd name="connsiteX468" fmla="*/ 242888 w 1275418"/>
              <a:gd name="connsiteY468" fmla="*/ 697407 h 1335382"/>
              <a:gd name="connsiteX469" fmla="*/ 240544 w 1275418"/>
              <a:gd name="connsiteY469" fmla="*/ 706001 h 1335382"/>
              <a:gd name="connsiteX470" fmla="*/ 244841 w 1275418"/>
              <a:gd name="connsiteY470" fmla="*/ 711471 h 1335382"/>
              <a:gd name="connsiteX471" fmla="*/ 234684 w 1275418"/>
              <a:gd name="connsiteY471" fmla="*/ 734128 h 1335382"/>
              <a:gd name="connsiteX472" fmla="*/ 226480 w 1275418"/>
              <a:gd name="connsiteY472" fmla="*/ 738425 h 1335382"/>
              <a:gd name="connsiteX473" fmla="*/ 221011 w 1275418"/>
              <a:gd name="connsiteY473" fmla="*/ 738034 h 1335382"/>
              <a:gd name="connsiteX474" fmla="*/ 222183 w 1275418"/>
              <a:gd name="connsiteY474" fmla="*/ 728659 h 1335382"/>
              <a:gd name="connsiteX475" fmla="*/ 219839 w 1275418"/>
              <a:gd name="connsiteY475" fmla="*/ 728268 h 1335382"/>
              <a:gd name="connsiteX476" fmla="*/ 210681 w 1275418"/>
              <a:gd name="connsiteY476" fmla="*/ 729411 h 1335382"/>
              <a:gd name="connsiteX477" fmla="*/ 197294 w 1275418"/>
              <a:gd name="connsiteY477" fmla="*/ 726037 h 1335382"/>
              <a:gd name="connsiteX478" fmla="*/ 182623 w 1275418"/>
              <a:gd name="connsiteY478" fmla="*/ 717547 h 1335382"/>
              <a:gd name="connsiteX479" fmla="*/ 172206 w 1275418"/>
              <a:gd name="connsiteY479" fmla="*/ 717652 h 1335382"/>
              <a:gd name="connsiteX480" fmla="*/ 166310 w 1275418"/>
              <a:gd name="connsiteY480" fmla="*/ 721233 h 1335382"/>
              <a:gd name="connsiteX481" fmla="*/ 148098 w 1275418"/>
              <a:gd name="connsiteY481" fmla="*/ 722177 h 1335382"/>
              <a:gd name="connsiteX482" fmla="*/ 143993 w 1275418"/>
              <a:gd name="connsiteY482" fmla="*/ 718282 h 1335382"/>
              <a:gd name="connsiteX483" fmla="*/ 138940 w 1275418"/>
              <a:gd name="connsiteY483" fmla="*/ 718072 h 1335382"/>
              <a:gd name="connsiteX484" fmla="*/ 126207 w 1275418"/>
              <a:gd name="connsiteY484" fmla="*/ 726073 h 1335382"/>
              <a:gd name="connsiteX485" fmla="*/ 115573 w 1275418"/>
              <a:gd name="connsiteY485" fmla="*/ 729335 h 1335382"/>
              <a:gd name="connsiteX486" fmla="*/ 115259 w 1275418"/>
              <a:gd name="connsiteY486" fmla="*/ 733651 h 1335382"/>
              <a:gd name="connsiteX487" fmla="*/ 129257 w 1275418"/>
              <a:gd name="connsiteY487" fmla="*/ 748072 h 1335382"/>
              <a:gd name="connsiteX488" fmla="*/ 129890 w 1275418"/>
              <a:gd name="connsiteY488" fmla="*/ 762280 h 1335382"/>
              <a:gd name="connsiteX489" fmla="*/ 134205 w 1275418"/>
              <a:gd name="connsiteY489" fmla="*/ 765546 h 1335382"/>
              <a:gd name="connsiteX490" fmla="*/ 133890 w 1275418"/>
              <a:gd name="connsiteY490" fmla="*/ 777229 h 1335382"/>
              <a:gd name="connsiteX491" fmla="*/ 118839 w 1275418"/>
              <a:gd name="connsiteY491" fmla="*/ 786384 h 1335382"/>
              <a:gd name="connsiteX492" fmla="*/ 118630 w 1275418"/>
              <a:gd name="connsiteY492" fmla="*/ 794175 h 1335382"/>
              <a:gd name="connsiteX493" fmla="*/ 115049 w 1275418"/>
              <a:gd name="connsiteY493" fmla="*/ 794280 h 1335382"/>
              <a:gd name="connsiteX494" fmla="*/ 110209 w 1275418"/>
              <a:gd name="connsiteY494" fmla="*/ 788279 h 1335382"/>
              <a:gd name="connsiteX495" fmla="*/ 95368 w 1275418"/>
              <a:gd name="connsiteY495" fmla="*/ 789860 h 1335382"/>
              <a:gd name="connsiteX496" fmla="*/ 91053 w 1275418"/>
              <a:gd name="connsiteY496" fmla="*/ 794598 h 1335382"/>
              <a:gd name="connsiteX497" fmla="*/ 83891 w 1275418"/>
              <a:gd name="connsiteY497" fmla="*/ 792280 h 1335382"/>
              <a:gd name="connsiteX498" fmla="*/ 76527 w 1275418"/>
              <a:gd name="connsiteY498" fmla="*/ 801438 h 1335382"/>
              <a:gd name="connsiteX499" fmla="*/ 65683 w 1275418"/>
              <a:gd name="connsiteY499" fmla="*/ 801753 h 1335382"/>
              <a:gd name="connsiteX500" fmla="*/ 66211 w 1275418"/>
              <a:gd name="connsiteY500" fmla="*/ 810803 h 1335382"/>
              <a:gd name="connsiteX501" fmla="*/ 70002 w 1275418"/>
              <a:gd name="connsiteY501" fmla="*/ 812069 h 1335382"/>
              <a:gd name="connsiteX502" fmla="*/ 69473 w 1275418"/>
              <a:gd name="connsiteY502" fmla="*/ 816909 h 1335382"/>
              <a:gd name="connsiteX503" fmla="*/ 64735 w 1275418"/>
              <a:gd name="connsiteY503" fmla="*/ 820490 h 1335382"/>
              <a:gd name="connsiteX504" fmla="*/ 66525 w 1275418"/>
              <a:gd name="connsiteY504" fmla="*/ 824910 h 1335382"/>
              <a:gd name="connsiteX505" fmla="*/ 69264 w 1275418"/>
              <a:gd name="connsiteY505" fmla="*/ 826697 h 1335382"/>
              <a:gd name="connsiteX506" fmla="*/ 69155 w 1275418"/>
              <a:gd name="connsiteY506" fmla="*/ 833435 h 1335382"/>
              <a:gd name="connsiteX507" fmla="*/ 77789 w 1275418"/>
              <a:gd name="connsiteY507" fmla="*/ 837117 h 1335382"/>
              <a:gd name="connsiteX508" fmla="*/ 77474 w 1275418"/>
              <a:gd name="connsiteY508" fmla="*/ 841541 h 1335382"/>
              <a:gd name="connsiteX509" fmla="*/ 68949 w 1275418"/>
              <a:gd name="connsiteY509" fmla="*/ 846591 h 1335382"/>
              <a:gd name="connsiteX510" fmla="*/ 69792 w 1275418"/>
              <a:gd name="connsiteY510" fmla="*/ 851014 h 1335382"/>
              <a:gd name="connsiteX511" fmla="*/ 77055 w 1275418"/>
              <a:gd name="connsiteY511" fmla="*/ 853539 h 1335382"/>
              <a:gd name="connsiteX512" fmla="*/ 77579 w 1275418"/>
              <a:gd name="connsiteY512" fmla="*/ 860802 h 1335382"/>
              <a:gd name="connsiteX513" fmla="*/ 81999 w 1275418"/>
              <a:gd name="connsiteY513" fmla="*/ 860907 h 1335382"/>
              <a:gd name="connsiteX514" fmla="*/ 89476 w 1275418"/>
              <a:gd name="connsiteY514" fmla="*/ 852486 h 1335382"/>
              <a:gd name="connsiteX515" fmla="*/ 93791 w 1275418"/>
              <a:gd name="connsiteY515" fmla="*/ 853116 h 1335382"/>
              <a:gd name="connsiteX516" fmla="*/ 93791 w 1275418"/>
              <a:gd name="connsiteY516" fmla="*/ 861750 h 1335382"/>
              <a:gd name="connsiteX517" fmla="*/ 88633 w 1275418"/>
              <a:gd name="connsiteY517" fmla="*/ 864170 h 1335382"/>
              <a:gd name="connsiteX518" fmla="*/ 88843 w 1275418"/>
              <a:gd name="connsiteY518" fmla="*/ 868275 h 1335382"/>
              <a:gd name="connsiteX519" fmla="*/ 94525 w 1275418"/>
              <a:gd name="connsiteY519" fmla="*/ 872800 h 1335382"/>
              <a:gd name="connsiteX520" fmla="*/ 100212 w 1275418"/>
              <a:gd name="connsiteY520" fmla="*/ 868380 h 1335382"/>
              <a:gd name="connsiteX521" fmla="*/ 103894 w 1275418"/>
              <a:gd name="connsiteY521" fmla="*/ 873433 h 1335382"/>
              <a:gd name="connsiteX522" fmla="*/ 96840 w 1275418"/>
              <a:gd name="connsiteY522" fmla="*/ 880168 h 1335382"/>
              <a:gd name="connsiteX523" fmla="*/ 96840 w 1275418"/>
              <a:gd name="connsiteY523" fmla="*/ 889746 h 1335382"/>
              <a:gd name="connsiteX524" fmla="*/ 92102 w 1275418"/>
              <a:gd name="connsiteY524" fmla="*/ 889536 h 1335382"/>
              <a:gd name="connsiteX525" fmla="*/ 92420 w 1275418"/>
              <a:gd name="connsiteY525" fmla="*/ 894484 h 1335382"/>
              <a:gd name="connsiteX526" fmla="*/ 97788 w 1275418"/>
              <a:gd name="connsiteY526" fmla="*/ 898800 h 1335382"/>
              <a:gd name="connsiteX527" fmla="*/ 107156 w 1275418"/>
              <a:gd name="connsiteY527" fmla="*/ 897537 h 1335382"/>
              <a:gd name="connsiteX528" fmla="*/ 108524 w 1275418"/>
              <a:gd name="connsiteY528" fmla="*/ 893956 h 1335382"/>
              <a:gd name="connsiteX529" fmla="*/ 113262 w 1275418"/>
              <a:gd name="connsiteY529" fmla="*/ 898695 h 1335382"/>
              <a:gd name="connsiteX530" fmla="*/ 110314 w 1275418"/>
              <a:gd name="connsiteY530" fmla="*/ 909221 h 1335382"/>
              <a:gd name="connsiteX531" fmla="*/ 122312 w 1275418"/>
              <a:gd name="connsiteY531" fmla="*/ 912063 h 1335382"/>
              <a:gd name="connsiteX532" fmla="*/ 122522 w 1275418"/>
              <a:gd name="connsiteY532" fmla="*/ 927429 h 1335382"/>
              <a:gd name="connsiteX533" fmla="*/ 125784 w 1275418"/>
              <a:gd name="connsiteY533" fmla="*/ 927537 h 1335382"/>
              <a:gd name="connsiteX534" fmla="*/ 130732 w 1275418"/>
              <a:gd name="connsiteY534" fmla="*/ 919326 h 1335382"/>
              <a:gd name="connsiteX535" fmla="*/ 133471 w 1275418"/>
              <a:gd name="connsiteY535" fmla="*/ 919851 h 1335382"/>
              <a:gd name="connsiteX536" fmla="*/ 139891 w 1275418"/>
              <a:gd name="connsiteY536" fmla="*/ 929114 h 1335382"/>
              <a:gd name="connsiteX537" fmla="*/ 136419 w 1275418"/>
              <a:gd name="connsiteY537" fmla="*/ 935115 h 1335382"/>
              <a:gd name="connsiteX538" fmla="*/ 131995 w 1275418"/>
              <a:gd name="connsiteY538" fmla="*/ 935115 h 1335382"/>
              <a:gd name="connsiteX539" fmla="*/ 131995 w 1275418"/>
              <a:gd name="connsiteY539" fmla="*/ 943326 h 1335382"/>
              <a:gd name="connsiteX540" fmla="*/ 142206 w 1275418"/>
              <a:gd name="connsiteY540" fmla="*/ 948166 h 1335382"/>
              <a:gd name="connsiteX541" fmla="*/ 140734 w 1275418"/>
              <a:gd name="connsiteY541" fmla="*/ 952904 h 1335382"/>
              <a:gd name="connsiteX542" fmla="*/ 132838 w 1275418"/>
              <a:gd name="connsiteY542" fmla="*/ 952904 h 1335382"/>
              <a:gd name="connsiteX543" fmla="*/ 133471 w 1275418"/>
              <a:gd name="connsiteY543" fmla="*/ 956586 h 1335382"/>
              <a:gd name="connsiteX544" fmla="*/ 141681 w 1275418"/>
              <a:gd name="connsiteY544" fmla="*/ 959639 h 1335382"/>
              <a:gd name="connsiteX545" fmla="*/ 139576 w 1275418"/>
              <a:gd name="connsiteY545" fmla="*/ 965112 h 1335382"/>
              <a:gd name="connsiteX546" fmla="*/ 136310 w 1275418"/>
              <a:gd name="connsiteY546" fmla="*/ 965745 h 1335382"/>
              <a:gd name="connsiteX547" fmla="*/ 136419 w 1275418"/>
              <a:gd name="connsiteY547" fmla="*/ 969532 h 1335382"/>
              <a:gd name="connsiteX548" fmla="*/ 140625 w 1275418"/>
              <a:gd name="connsiteY548" fmla="*/ 974060 h 1335382"/>
              <a:gd name="connsiteX549" fmla="*/ 136523 w 1275418"/>
              <a:gd name="connsiteY549" fmla="*/ 976690 h 1335382"/>
              <a:gd name="connsiteX550" fmla="*/ 137891 w 1275418"/>
              <a:gd name="connsiteY550" fmla="*/ 985429 h 1335382"/>
              <a:gd name="connsiteX551" fmla="*/ 132838 w 1275418"/>
              <a:gd name="connsiteY551" fmla="*/ 988691 h 1335382"/>
              <a:gd name="connsiteX552" fmla="*/ 132838 w 1275418"/>
              <a:gd name="connsiteY552" fmla="*/ 992374 h 1335382"/>
              <a:gd name="connsiteX553" fmla="*/ 139048 w 1275418"/>
              <a:gd name="connsiteY553" fmla="*/ 994269 h 1335382"/>
              <a:gd name="connsiteX554" fmla="*/ 137363 w 1275418"/>
              <a:gd name="connsiteY554" fmla="*/ 1003218 h 1335382"/>
              <a:gd name="connsiteX555" fmla="*/ 143783 w 1275418"/>
              <a:gd name="connsiteY555" fmla="*/ 1003109 h 1335382"/>
              <a:gd name="connsiteX556" fmla="*/ 148626 w 1275418"/>
              <a:gd name="connsiteY556" fmla="*/ 1008057 h 1335382"/>
              <a:gd name="connsiteX557" fmla="*/ 146941 w 1275418"/>
              <a:gd name="connsiteY557" fmla="*/ 1019006 h 1335382"/>
              <a:gd name="connsiteX558" fmla="*/ 159995 w 1275418"/>
              <a:gd name="connsiteY558" fmla="*/ 1025741 h 1335382"/>
              <a:gd name="connsiteX559" fmla="*/ 161785 w 1275418"/>
              <a:gd name="connsiteY559" fmla="*/ 1034900 h 1335382"/>
              <a:gd name="connsiteX560" fmla="*/ 158204 w 1275418"/>
              <a:gd name="connsiteY560" fmla="*/ 1042163 h 1335382"/>
              <a:gd name="connsiteX561" fmla="*/ 161572 w 1275418"/>
              <a:gd name="connsiteY561" fmla="*/ 1050160 h 1335382"/>
              <a:gd name="connsiteX562" fmla="*/ 168940 w 1275418"/>
              <a:gd name="connsiteY562" fmla="*/ 1054161 h 1335382"/>
              <a:gd name="connsiteX563" fmla="*/ 171099 w 1275418"/>
              <a:gd name="connsiteY563" fmla="*/ 1062118 h 1335382"/>
              <a:gd name="connsiteX564" fmla="*/ 177010 w 1275418"/>
              <a:gd name="connsiteY564" fmla="*/ 1057662 h 1335382"/>
              <a:gd name="connsiteX565" fmla="*/ 188906 w 1275418"/>
              <a:gd name="connsiteY565" fmla="*/ 1058892 h 1335382"/>
              <a:gd name="connsiteX566" fmla="*/ 192187 w 1275418"/>
              <a:gd name="connsiteY566" fmla="*/ 1056432 h 1335382"/>
              <a:gd name="connsiteX567" fmla="*/ 208185 w 1275418"/>
              <a:gd name="connsiteY567" fmla="*/ 1052743 h 1335382"/>
              <a:gd name="connsiteX568" fmla="*/ 209824 w 1275418"/>
              <a:gd name="connsiteY568" fmla="*/ 1056020 h 1335382"/>
              <a:gd name="connsiteX569" fmla="*/ 223771 w 1275418"/>
              <a:gd name="connsiteY569" fmla="*/ 1056432 h 1335382"/>
              <a:gd name="connsiteX570" fmla="*/ 229515 w 1275418"/>
              <a:gd name="connsiteY570" fmla="*/ 1053973 h 1335382"/>
              <a:gd name="connsiteX571" fmla="*/ 235259 w 1275418"/>
              <a:gd name="connsiteY571" fmla="*/ 1053973 h 1335382"/>
              <a:gd name="connsiteX572" fmla="*/ 241408 w 1275418"/>
              <a:gd name="connsiteY572" fmla="*/ 1056432 h 1335382"/>
              <a:gd name="connsiteX573" fmla="*/ 246335 w 1275418"/>
              <a:gd name="connsiteY573" fmla="*/ 1056432 h 1335382"/>
              <a:gd name="connsiteX574" fmla="*/ 249615 w 1275418"/>
              <a:gd name="connsiteY574" fmla="*/ 1051101 h 1335382"/>
              <a:gd name="connsiteX575" fmla="*/ 259273 w 1275418"/>
              <a:gd name="connsiteY575" fmla="*/ 1054096 h 1335382"/>
              <a:gd name="connsiteX576" fmla="*/ 271173 w 1275418"/>
              <a:gd name="connsiteY576" fmla="*/ 1053275 h 1335382"/>
              <a:gd name="connsiteX577" fmla="*/ 281200 w 1275418"/>
              <a:gd name="connsiteY577" fmla="*/ 1045353 h 1335382"/>
              <a:gd name="connsiteX578" fmla="*/ 298840 w 1275418"/>
              <a:gd name="connsiteY578" fmla="*/ 1044944 h 1335382"/>
              <a:gd name="connsiteX579" fmla="*/ 303354 w 1275418"/>
              <a:gd name="connsiteY579" fmla="*/ 1042485 h 1335382"/>
              <a:gd name="connsiteX580" fmla="*/ 309916 w 1275418"/>
              <a:gd name="connsiteY580" fmla="*/ 1042894 h 1335382"/>
              <a:gd name="connsiteX581" fmla="*/ 314430 w 1275418"/>
              <a:gd name="connsiteY581" fmla="*/ 1046587 h 1335382"/>
              <a:gd name="connsiteX582" fmla="*/ 332479 w 1275418"/>
              <a:gd name="connsiteY582" fmla="*/ 1042897 h 1335382"/>
              <a:gd name="connsiteX583" fmla="*/ 338628 w 1275418"/>
              <a:gd name="connsiteY583" fmla="*/ 1039204 h 1335382"/>
              <a:gd name="connsiteX584" fmla="*/ 345606 w 1275418"/>
              <a:gd name="connsiteY584" fmla="*/ 1042894 h 1335382"/>
              <a:gd name="connsiteX585" fmla="*/ 344785 w 1275418"/>
              <a:gd name="connsiteY585" fmla="*/ 1049867 h 1335382"/>
              <a:gd name="connsiteX586" fmla="*/ 347121 w 1275418"/>
              <a:gd name="connsiteY586" fmla="*/ 1055105 h 1335382"/>
              <a:gd name="connsiteX587" fmla="*/ 352988 w 1275418"/>
              <a:gd name="connsiteY587" fmla="*/ 1055199 h 1335382"/>
              <a:gd name="connsiteX588" fmla="*/ 359141 w 1275418"/>
              <a:gd name="connsiteY588" fmla="*/ 1059301 h 1335382"/>
              <a:gd name="connsiteX589" fmla="*/ 359141 w 1275418"/>
              <a:gd name="connsiteY589" fmla="*/ 1069146 h 1335382"/>
              <a:gd name="connsiteX590" fmla="*/ 353397 w 1275418"/>
              <a:gd name="connsiteY590" fmla="*/ 1073248 h 1335382"/>
              <a:gd name="connsiteX591" fmla="*/ 352988 w 1275418"/>
              <a:gd name="connsiteY591" fmla="*/ 1095812 h 1335382"/>
              <a:gd name="connsiteX592" fmla="*/ 365293 w 1275418"/>
              <a:gd name="connsiteY592" fmla="*/ 1115091 h 1335382"/>
              <a:gd name="connsiteX593" fmla="*/ 373088 w 1275418"/>
              <a:gd name="connsiteY593" fmla="*/ 1117142 h 1335382"/>
              <a:gd name="connsiteX594" fmla="*/ 376369 w 1275418"/>
              <a:gd name="connsiteY594" fmla="*/ 1120422 h 1335382"/>
              <a:gd name="connsiteX595" fmla="*/ 384164 w 1275418"/>
              <a:gd name="connsiteY595" fmla="*/ 1120422 h 1335382"/>
              <a:gd name="connsiteX596" fmla="*/ 389083 w 1275418"/>
              <a:gd name="connsiteY596" fmla="*/ 1117811 h 1335382"/>
              <a:gd name="connsiteX597" fmla="*/ 395239 w 1275418"/>
              <a:gd name="connsiteY597" fmla="*/ 1120683 h 1335382"/>
              <a:gd name="connsiteX598" fmla="*/ 397290 w 1275418"/>
              <a:gd name="connsiteY598" fmla="*/ 1126166 h 1335382"/>
              <a:gd name="connsiteX599" fmla="*/ 405494 w 1275418"/>
              <a:gd name="connsiteY599" fmla="*/ 1130268 h 1335382"/>
              <a:gd name="connsiteX600" fmla="*/ 409183 w 1275418"/>
              <a:gd name="connsiteY600" fmla="*/ 1148726 h 1335382"/>
              <a:gd name="connsiteX601" fmla="*/ 405494 w 1275418"/>
              <a:gd name="connsiteY601" fmla="*/ 1151186 h 1335382"/>
              <a:gd name="connsiteX602" fmla="*/ 406315 w 1275418"/>
              <a:gd name="connsiteY602" fmla="*/ 1165954 h 1335382"/>
              <a:gd name="connsiteX603" fmla="*/ 401804 w 1275418"/>
              <a:gd name="connsiteY603" fmla="*/ 1169239 h 1335382"/>
              <a:gd name="connsiteX604" fmla="*/ 401392 w 1275418"/>
              <a:gd name="connsiteY604" fmla="*/ 1176212 h 1335382"/>
              <a:gd name="connsiteX605" fmla="*/ 397703 w 1275418"/>
              <a:gd name="connsiteY605" fmla="*/ 1181544 h 1335382"/>
              <a:gd name="connsiteX606" fmla="*/ 398520 w 1275418"/>
              <a:gd name="connsiteY606" fmla="*/ 1201644 h 1335382"/>
              <a:gd name="connsiteX607" fmla="*/ 404673 w 1275418"/>
              <a:gd name="connsiteY607" fmla="*/ 1204925 h 1335382"/>
              <a:gd name="connsiteX608" fmla="*/ 405085 w 1275418"/>
              <a:gd name="connsiteY608" fmla="*/ 1213128 h 1335382"/>
              <a:gd name="connsiteX609" fmla="*/ 407545 w 1275418"/>
              <a:gd name="connsiteY609" fmla="*/ 1216413 h 1335382"/>
              <a:gd name="connsiteX610" fmla="*/ 406315 w 1275418"/>
              <a:gd name="connsiteY610" fmla="*/ 1229539 h 1335382"/>
              <a:gd name="connsiteX611" fmla="*/ 397290 w 1275418"/>
              <a:gd name="connsiteY611" fmla="*/ 1238151 h 1335382"/>
              <a:gd name="connsiteX612" fmla="*/ 400162 w 1275418"/>
              <a:gd name="connsiteY612" fmla="*/ 1245125 h 1335382"/>
              <a:gd name="connsiteX613" fmla="*/ 408105 w 1275418"/>
              <a:gd name="connsiteY613" fmla="*/ 1246691 h 1335382"/>
              <a:gd name="connsiteX614" fmla="*/ 410156 w 1275418"/>
              <a:gd name="connsiteY614" fmla="*/ 1252026 h 1335382"/>
              <a:gd name="connsiteX615" fmla="*/ 416718 w 1275418"/>
              <a:gd name="connsiteY615" fmla="*/ 1252844 h 1335382"/>
              <a:gd name="connsiteX616" fmla="*/ 416718 w 1275418"/>
              <a:gd name="connsiteY616" fmla="*/ 1269255 h 1335382"/>
              <a:gd name="connsiteX617" fmla="*/ 413600 w 1275418"/>
              <a:gd name="connsiteY617" fmla="*/ 1277903 h 1335382"/>
              <a:gd name="connsiteX618" fmla="*/ 421098 w 1275418"/>
              <a:gd name="connsiteY618" fmla="*/ 1279126 h 1335382"/>
              <a:gd name="connsiteX619" fmla="*/ 427648 w 1275418"/>
              <a:gd name="connsiteY619" fmla="*/ 1286866 h 1335382"/>
              <a:gd name="connsiteX620" fmla="*/ 427648 w 1275418"/>
              <a:gd name="connsiteY620" fmla="*/ 1294010 h 1335382"/>
              <a:gd name="connsiteX621" fmla="*/ 424375 w 1275418"/>
              <a:gd name="connsiteY621" fmla="*/ 1297880 h 1335382"/>
              <a:gd name="connsiteX622" fmla="*/ 424375 w 1275418"/>
              <a:gd name="connsiteY622" fmla="*/ 1301751 h 1335382"/>
              <a:gd name="connsiteX623" fmla="*/ 435389 w 1275418"/>
              <a:gd name="connsiteY623" fmla="*/ 1318125 h 1335382"/>
              <a:gd name="connsiteX624" fmla="*/ 442833 w 1275418"/>
              <a:gd name="connsiteY624" fmla="*/ 1318125 h 1335382"/>
              <a:gd name="connsiteX625" fmla="*/ 449380 w 1275418"/>
              <a:gd name="connsiteY625" fmla="*/ 1323486 h 1335382"/>
              <a:gd name="connsiteX626" fmla="*/ 456824 w 1275418"/>
              <a:gd name="connsiteY626" fmla="*/ 1322292 h 1335382"/>
              <a:gd name="connsiteX627" fmla="*/ 463971 w 1275418"/>
              <a:gd name="connsiteY627" fmla="*/ 1319019 h 1335382"/>
              <a:gd name="connsiteX628" fmla="*/ 471712 w 1275418"/>
              <a:gd name="connsiteY628" fmla="*/ 1324379 h 1335382"/>
              <a:gd name="connsiteX629" fmla="*/ 485905 w 1275418"/>
              <a:gd name="connsiteY629" fmla="*/ 1325178 h 1335382"/>
              <a:gd name="connsiteX630" fmla="*/ 493505 w 1275418"/>
              <a:gd name="connsiteY630" fmla="*/ 1318617 h 1335382"/>
              <a:gd name="connsiteX631" fmla="*/ 495078 w 1275418"/>
              <a:gd name="connsiteY631" fmla="*/ 1321587 h 1335382"/>
              <a:gd name="connsiteX632" fmla="*/ 503470 w 1275418"/>
              <a:gd name="connsiteY632" fmla="*/ 1320715 h 1335382"/>
              <a:gd name="connsiteX633" fmla="*/ 519385 w 1275418"/>
              <a:gd name="connsiteY633" fmla="*/ 1303230 h 1335382"/>
              <a:gd name="connsiteX634" fmla="*/ 527603 w 1275418"/>
              <a:gd name="connsiteY634" fmla="*/ 1301653 h 1335382"/>
              <a:gd name="connsiteX635" fmla="*/ 531101 w 1275418"/>
              <a:gd name="connsiteY635" fmla="*/ 1296759 h 1335382"/>
              <a:gd name="connsiteX636" fmla="*/ 537745 w 1275418"/>
              <a:gd name="connsiteY636" fmla="*/ 1295186 h 1335382"/>
              <a:gd name="connsiteX637" fmla="*/ 538270 w 1275418"/>
              <a:gd name="connsiteY637" fmla="*/ 1292563 h 1335382"/>
              <a:gd name="connsiteX638" fmla="*/ 543167 w 1275418"/>
              <a:gd name="connsiteY638" fmla="*/ 1292212 h 1335382"/>
              <a:gd name="connsiteX639" fmla="*/ 548763 w 1275418"/>
              <a:gd name="connsiteY639" fmla="*/ 1297631 h 1335382"/>
              <a:gd name="connsiteX640" fmla="*/ 548937 w 1275418"/>
              <a:gd name="connsiteY640" fmla="*/ 1300955 h 1335382"/>
              <a:gd name="connsiteX641" fmla="*/ 556279 w 1275418"/>
              <a:gd name="connsiteY641" fmla="*/ 1306724 h 1335382"/>
              <a:gd name="connsiteX642" fmla="*/ 577787 w 1275418"/>
              <a:gd name="connsiteY642" fmla="*/ 1304275 h 1335382"/>
              <a:gd name="connsiteX643" fmla="*/ 580586 w 1275418"/>
              <a:gd name="connsiteY643" fmla="*/ 1306898 h 1335382"/>
              <a:gd name="connsiteX644" fmla="*/ 583733 w 1275418"/>
              <a:gd name="connsiteY644" fmla="*/ 1303226 h 1335382"/>
              <a:gd name="connsiteX645" fmla="*/ 588978 w 1275418"/>
              <a:gd name="connsiteY645" fmla="*/ 1304275 h 1335382"/>
              <a:gd name="connsiteX646" fmla="*/ 591600 w 1275418"/>
              <a:gd name="connsiteY646" fmla="*/ 1306200 h 1335382"/>
              <a:gd name="connsiteX647" fmla="*/ 602187 w 1275418"/>
              <a:gd name="connsiteY647" fmla="*/ 1303382 h 1335382"/>
              <a:gd name="connsiteX648" fmla="*/ 599728 w 1275418"/>
              <a:gd name="connsiteY648" fmla="*/ 1282399 h 1335382"/>
              <a:gd name="connsiteX649" fmla="*/ 595264 w 1275418"/>
              <a:gd name="connsiteY649" fmla="*/ 1277932 h 1335382"/>
              <a:gd name="connsiteX650" fmla="*/ 594667 w 1275418"/>
              <a:gd name="connsiteY650" fmla="*/ 1257390 h 1335382"/>
              <a:gd name="connsiteX651" fmla="*/ 598834 w 1275418"/>
              <a:gd name="connsiteY651" fmla="*/ 1255604 h 1335382"/>
              <a:gd name="connsiteX652" fmla="*/ 600028 w 1275418"/>
              <a:gd name="connsiteY652" fmla="*/ 1247863 h 1335382"/>
              <a:gd name="connsiteX653" fmla="*/ 594964 w 1275418"/>
              <a:gd name="connsiteY653" fmla="*/ 1244886 h 1335382"/>
              <a:gd name="connsiteX654" fmla="*/ 595561 w 1275418"/>
              <a:gd name="connsiteY654" fmla="*/ 1222858 h 1335382"/>
              <a:gd name="connsiteX655" fmla="*/ 600325 w 1275418"/>
              <a:gd name="connsiteY655" fmla="*/ 1219878 h 1335382"/>
              <a:gd name="connsiteX656" fmla="*/ 606575 w 1275418"/>
              <a:gd name="connsiteY656" fmla="*/ 1226132 h 1335382"/>
              <a:gd name="connsiteX657" fmla="*/ 616142 w 1275418"/>
              <a:gd name="connsiteY657" fmla="*/ 1224410 h 1335382"/>
              <a:gd name="connsiteX658" fmla="*/ 624328 w 1275418"/>
              <a:gd name="connsiteY658" fmla="*/ 1232661 h 1335382"/>
              <a:gd name="connsiteX659" fmla="*/ 632922 w 1275418"/>
              <a:gd name="connsiteY659" fmla="*/ 1235525 h 1335382"/>
              <a:gd name="connsiteX660" fmla="*/ 639469 w 1275418"/>
              <a:gd name="connsiteY660" fmla="*/ 1239620 h 1335382"/>
              <a:gd name="connsiteX661" fmla="*/ 639881 w 1275418"/>
              <a:gd name="connsiteY661" fmla="*/ 1243302 h 1335382"/>
              <a:gd name="connsiteX662" fmla="*/ 647246 w 1275418"/>
              <a:gd name="connsiteY662" fmla="*/ 1247393 h 1335382"/>
              <a:gd name="connsiteX663" fmla="*/ 658296 w 1275418"/>
              <a:gd name="connsiteY663" fmla="*/ 1242076 h 1335382"/>
              <a:gd name="connsiteX664" fmla="*/ 660343 w 1275418"/>
              <a:gd name="connsiteY664" fmla="*/ 1235529 h 1335382"/>
              <a:gd name="connsiteX665" fmla="*/ 667707 w 1275418"/>
              <a:gd name="connsiteY665" fmla="*/ 1233069 h 1335382"/>
              <a:gd name="connsiteX666" fmla="*/ 677123 w 1275418"/>
              <a:gd name="connsiteY666" fmla="*/ 1242076 h 1335382"/>
              <a:gd name="connsiteX667" fmla="*/ 686943 w 1275418"/>
              <a:gd name="connsiteY667" fmla="*/ 1245349 h 1335382"/>
              <a:gd name="connsiteX668" fmla="*/ 689399 w 1275418"/>
              <a:gd name="connsiteY668" fmla="*/ 1255987 h 1335382"/>
              <a:gd name="connsiteX669" fmla="*/ 682440 w 1275418"/>
              <a:gd name="connsiteY669" fmla="*/ 1260082 h 1335382"/>
              <a:gd name="connsiteX670" fmla="*/ 681622 w 1275418"/>
              <a:gd name="connsiteY670" fmla="*/ 1265811 h 1335382"/>
              <a:gd name="connsiteX671" fmla="*/ 686939 w 1275418"/>
              <a:gd name="connsiteY671" fmla="*/ 1269902 h 1335382"/>
              <a:gd name="connsiteX672" fmla="*/ 695537 w 1275418"/>
              <a:gd name="connsiteY672" fmla="*/ 1269902 h 1335382"/>
              <a:gd name="connsiteX673" fmla="*/ 699219 w 1275418"/>
              <a:gd name="connsiteY673" fmla="*/ 1276040 h 1335382"/>
              <a:gd name="connsiteX674" fmla="*/ 698402 w 1275418"/>
              <a:gd name="connsiteY674" fmla="*/ 1277270 h 1335382"/>
              <a:gd name="connsiteX675" fmla="*/ 703719 w 1275418"/>
              <a:gd name="connsiteY675" fmla="*/ 1286273 h 1335382"/>
              <a:gd name="connsiteX676" fmla="*/ 704540 w 1275418"/>
              <a:gd name="connsiteY676" fmla="*/ 1301005 h 1335382"/>
              <a:gd name="connsiteX677" fmla="*/ 708222 w 1275418"/>
              <a:gd name="connsiteY677" fmla="*/ 1304279 h 1335382"/>
              <a:gd name="connsiteX678" fmla="*/ 709119 w 1275418"/>
              <a:gd name="connsiteY678" fmla="*/ 1324813 h 13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</a:cxnLst>
            <a:rect l="l" t="t" r="r" b="b"/>
            <a:pathLst>
              <a:path w="1275418" h="1335382">
                <a:moveTo>
                  <a:pt x="718488" y="1325967"/>
                </a:moveTo>
                <a:lnTo>
                  <a:pt x="722611" y="1335382"/>
                </a:lnTo>
                <a:lnTo>
                  <a:pt x="732811" y="1327352"/>
                </a:lnTo>
                <a:lnTo>
                  <a:pt x="733405" y="1321402"/>
                </a:lnTo>
                <a:lnTo>
                  <a:pt x="751269" y="1305621"/>
                </a:lnTo>
                <a:lnTo>
                  <a:pt x="761390" y="1303241"/>
                </a:lnTo>
                <a:lnTo>
                  <a:pt x="765239" y="1299768"/>
                </a:lnTo>
                <a:lnTo>
                  <a:pt x="774828" y="1299573"/>
                </a:lnTo>
                <a:lnTo>
                  <a:pt x="780409" y="1296166"/>
                </a:lnTo>
                <a:lnTo>
                  <a:pt x="780098" y="1293066"/>
                </a:lnTo>
                <a:lnTo>
                  <a:pt x="783197" y="1285933"/>
                </a:lnTo>
                <a:lnTo>
                  <a:pt x="791256" y="1282526"/>
                </a:lnTo>
                <a:lnTo>
                  <a:pt x="797460" y="1275393"/>
                </a:lnTo>
                <a:lnTo>
                  <a:pt x="797460" y="1260512"/>
                </a:lnTo>
                <a:lnTo>
                  <a:pt x="794356" y="1258653"/>
                </a:lnTo>
                <a:lnTo>
                  <a:pt x="794978" y="1250283"/>
                </a:lnTo>
                <a:lnTo>
                  <a:pt x="806137" y="1247183"/>
                </a:lnTo>
                <a:lnTo>
                  <a:pt x="810477" y="1247183"/>
                </a:lnTo>
                <a:lnTo>
                  <a:pt x="826599" y="1242843"/>
                </a:lnTo>
                <a:lnTo>
                  <a:pt x="835898" y="1231991"/>
                </a:lnTo>
                <a:lnTo>
                  <a:pt x="837139" y="1227651"/>
                </a:lnTo>
                <a:lnTo>
                  <a:pt x="851709" y="1224551"/>
                </a:lnTo>
                <a:lnTo>
                  <a:pt x="855738" y="1220833"/>
                </a:lnTo>
                <a:lnTo>
                  <a:pt x="871241" y="1219281"/>
                </a:lnTo>
                <a:lnTo>
                  <a:pt x="882707" y="1220210"/>
                </a:lnTo>
                <a:lnTo>
                  <a:pt x="885811" y="1214011"/>
                </a:lnTo>
                <a:lnTo>
                  <a:pt x="892010" y="1214011"/>
                </a:lnTo>
                <a:lnTo>
                  <a:pt x="896969" y="1219281"/>
                </a:lnTo>
                <a:lnTo>
                  <a:pt x="896969" y="1225792"/>
                </a:lnTo>
                <a:lnTo>
                  <a:pt x="915261" y="1232921"/>
                </a:lnTo>
                <a:lnTo>
                  <a:pt x="915572" y="1236954"/>
                </a:lnTo>
                <a:lnTo>
                  <a:pt x="918983" y="1237572"/>
                </a:lnTo>
                <a:lnTo>
                  <a:pt x="922701" y="1234784"/>
                </a:lnTo>
                <a:lnTo>
                  <a:pt x="927971" y="1234784"/>
                </a:lnTo>
                <a:lnTo>
                  <a:pt x="937275" y="1227032"/>
                </a:lnTo>
                <a:lnTo>
                  <a:pt x="939752" y="1215252"/>
                </a:lnTo>
                <a:lnTo>
                  <a:pt x="945022" y="1209052"/>
                </a:lnTo>
                <a:lnTo>
                  <a:pt x="945333" y="1204093"/>
                </a:lnTo>
                <a:lnTo>
                  <a:pt x="950296" y="1200993"/>
                </a:lnTo>
                <a:lnTo>
                  <a:pt x="955874" y="1201923"/>
                </a:lnTo>
                <a:lnTo>
                  <a:pt x="955563" y="1205333"/>
                </a:lnTo>
                <a:lnTo>
                  <a:pt x="959284" y="1207193"/>
                </a:lnTo>
                <a:lnTo>
                  <a:pt x="961455" y="1206263"/>
                </a:lnTo>
                <a:lnTo>
                  <a:pt x="963242" y="1207080"/>
                </a:lnTo>
                <a:lnTo>
                  <a:pt x="968005" y="1202914"/>
                </a:lnTo>
                <a:lnTo>
                  <a:pt x="968599" y="1180882"/>
                </a:lnTo>
                <a:lnTo>
                  <a:pt x="979316" y="1164207"/>
                </a:lnTo>
                <a:lnTo>
                  <a:pt x="987057" y="1160637"/>
                </a:lnTo>
                <a:lnTo>
                  <a:pt x="995394" y="1151110"/>
                </a:lnTo>
                <a:lnTo>
                  <a:pt x="982293" y="1140989"/>
                </a:lnTo>
                <a:lnTo>
                  <a:pt x="982293" y="1136225"/>
                </a:lnTo>
                <a:lnTo>
                  <a:pt x="992417" y="1127291"/>
                </a:lnTo>
                <a:lnTo>
                  <a:pt x="1001348" y="1127291"/>
                </a:lnTo>
                <a:lnTo>
                  <a:pt x="1003135" y="1120147"/>
                </a:lnTo>
                <a:lnTo>
                  <a:pt x="994797" y="1110027"/>
                </a:lnTo>
                <a:lnTo>
                  <a:pt x="994797" y="1101092"/>
                </a:lnTo>
                <a:lnTo>
                  <a:pt x="1000751" y="1093352"/>
                </a:lnTo>
                <a:lnTo>
                  <a:pt x="1000158" y="1087995"/>
                </a:lnTo>
                <a:lnTo>
                  <a:pt x="984676" y="1080254"/>
                </a:lnTo>
                <a:lnTo>
                  <a:pt x="985270" y="1065366"/>
                </a:lnTo>
                <a:lnTo>
                  <a:pt x="994204" y="1060010"/>
                </a:lnTo>
                <a:lnTo>
                  <a:pt x="1000158" y="1037981"/>
                </a:lnTo>
                <a:lnTo>
                  <a:pt x="1012662" y="1017136"/>
                </a:lnTo>
                <a:lnTo>
                  <a:pt x="1027546" y="1011182"/>
                </a:lnTo>
                <a:lnTo>
                  <a:pt x="1045411" y="990938"/>
                </a:lnTo>
                <a:lnTo>
                  <a:pt x="1049578" y="973077"/>
                </a:lnTo>
                <a:lnTo>
                  <a:pt x="1059105" y="964739"/>
                </a:lnTo>
                <a:lnTo>
                  <a:pt x="1071610" y="964739"/>
                </a:lnTo>
                <a:lnTo>
                  <a:pt x="1073397" y="953429"/>
                </a:lnTo>
                <a:lnTo>
                  <a:pt x="1063272" y="939137"/>
                </a:lnTo>
                <a:lnTo>
                  <a:pt x="1063272" y="932587"/>
                </a:lnTo>
                <a:lnTo>
                  <a:pt x="1068633" y="929013"/>
                </a:lnTo>
                <a:lnTo>
                  <a:pt x="1069823" y="918892"/>
                </a:lnTo>
                <a:lnTo>
                  <a:pt x="1058508" y="907578"/>
                </a:lnTo>
                <a:lnTo>
                  <a:pt x="1062082" y="896861"/>
                </a:lnTo>
                <a:lnTo>
                  <a:pt x="1071610" y="891500"/>
                </a:lnTo>
                <a:lnTo>
                  <a:pt x="1079943" y="874236"/>
                </a:lnTo>
                <a:lnTo>
                  <a:pt x="1093045" y="873042"/>
                </a:lnTo>
                <a:lnTo>
                  <a:pt x="1106146" y="862325"/>
                </a:lnTo>
                <a:lnTo>
                  <a:pt x="1115076" y="862325"/>
                </a:lnTo>
                <a:lnTo>
                  <a:pt x="1134127" y="839103"/>
                </a:lnTo>
                <a:lnTo>
                  <a:pt x="1142465" y="836723"/>
                </a:lnTo>
                <a:lnTo>
                  <a:pt x="1150205" y="837917"/>
                </a:lnTo>
                <a:lnTo>
                  <a:pt x="1162113" y="824219"/>
                </a:lnTo>
                <a:lnTo>
                  <a:pt x="1174024" y="820052"/>
                </a:lnTo>
                <a:lnTo>
                  <a:pt x="1188312" y="796830"/>
                </a:lnTo>
                <a:lnTo>
                  <a:pt x="1197246" y="778965"/>
                </a:lnTo>
                <a:lnTo>
                  <a:pt x="1215704" y="768845"/>
                </a:lnTo>
                <a:lnTo>
                  <a:pt x="1227611" y="753957"/>
                </a:lnTo>
                <a:lnTo>
                  <a:pt x="1249947" y="749964"/>
                </a:lnTo>
                <a:lnTo>
                  <a:pt x="1272890" y="730598"/>
                </a:lnTo>
                <a:lnTo>
                  <a:pt x="1275418" y="718806"/>
                </a:lnTo>
                <a:lnTo>
                  <a:pt x="1262787" y="708074"/>
                </a:lnTo>
                <a:lnTo>
                  <a:pt x="1259420" y="694391"/>
                </a:lnTo>
                <a:lnTo>
                  <a:pt x="1250999" y="689967"/>
                </a:lnTo>
                <a:lnTo>
                  <a:pt x="1252262" y="655655"/>
                </a:lnTo>
                <a:lnTo>
                  <a:pt x="1244684" y="645549"/>
                </a:lnTo>
                <a:lnTo>
                  <a:pt x="1246463" y="618964"/>
                </a:lnTo>
                <a:lnTo>
                  <a:pt x="1131635" y="728493"/>
                </a:lnTo>
                <a:lnTo>
                  <a:pt x="1121319" y="724912"/>
                </a:lnTo>
                <a:lnTo>
                  <a:pt x="1114161" y="724912"/>
                </a:lnTo>
                <a:lnTo>
                  <a:pt x="1110269" y="729440"/>
                </a:lnTo>
                <a:lnTo>
                  <a:pt x="1104688" y="729440"/>
                </a:lnTo>
                <a:lnTo>
                  <a:pt x="1101107" y="724810"/>
                </a:lnTo>
                <a:lnTo>
                  <a:pt x="1090690" y="724702"/>
                </a:lnTo>
                <a:lnTo>
                  <a:pt x="1085427" y="720072"/>
                </a:lnTo>
                <a:lnTo>
                  <a:pt x="1085532" y="704493"/>
                </a:lnTo>
                <a:lnTo>
                  <a:pt x="1076269" y="692600"/>
                </a:lnTo>
                <a:lnTo>
                  <a:pt x="1076269" y="671440"/>
                </a:lnTo>
                <a:lnTo>
                  <a:pt x="1069848" y="664181"/>
                </a:lnTo>
                <a:lnTo>
                  <a:pt x="1065953" y="652707"/>
                </a:lnTo>
                <a:lnTo>
                  <a:pt x="1060690" y="646497"/>
                </a:lnTo>
                <a:lnTo>
                  <a:pt x="1068792" y="632285"/>
                </a:lnTo>
                <a:lnTo>
                  <a:pt x="1068267" y="624075"/>
                </a:lnTo>
                <a:lnTo>
                  <a:pt x="1073425" y="615129"/>
                </a:lnTo>
                <a:lnTo>
                  <a:pt x="1068267" y="612706"/>
                </a:lnTo>
                <a:lnTo>
                  <a:pt x="1068267" y="604604"/>
                </a:lnTo>
                <a:lnTo>
                  <a:pt x="1064585" y="603027"/>
                </a:lnTo>
                <a:lnTo>
                  <a:pt x="1064477" y="596816"/>
                </a:lnTo>
                <a:lnTo>
                  <a:pt x="1078547" y="587032"/>
                </a:lnTo>
                <a:lnTo>
                  <a:pt x="1080945" y="579827"/>
                </a:lnTo>
                <a:lnTo>
                  <a:pt x="1087800" y="572969"/>
                </a:lnTo>
                <a:lnTo>
                  <a:pt x="1096238" y="565058"/>
                </a:lnTo>
                <a:lnTo>
                  <a:pt x="1093074" y="557144"/>
                </a:lnTo>
                <a:lnTo>
                  <a:pt x="1085691" y="555035"/>
                </a:lnTo>
                <a:lnTo>
                  <a:pt x="1083051" y="549761"/>
                </a:lnTo>
                <a:lnTo>
                  <a:pt x="1075672" y="549233"/>
                </a:lnTo>
                <a:lnTo>
                  <a:pt x="1073031" y="552923"/>
                </a:lnTo>
                <a:lnTo>
                  <a:pt x="1065023" y="553501"/>
                </a:lnTo>
                <a:lnTo>
                  <a:pt x="1060899" y="563474"/>
                </a:lnTo>
                <a:lnTo>
                  <a:pt x="1064904" y="575475"/>
                </a:lnTo>
                <a:lnTo>
                  <a:pt x="1055007" y="580709"/>
                </a:lnTo>
                <a:lnTo>
                  <a:pt x="1050352" y="589911"/>
                </a:lnTo>
                <a:lnTo>
                  <a:pt x="1041013" y="597138"/>
                </a:lnTo>
                <a:lnTo>
                  <a:pt x="1032882" y="596234"/>
                </a:lnTo>
                <a:lnTo>
                  <a:pt x="1031677" y="589007"/>
                </a:lnTo>
                <a:lnTo>
                  <a:pt x="1028063" y="588103"/>
                </a:lnTo>
                <a:lnTo>
                  <a:pt x="1026859" y="580876"/>
                </a:lnTo>
                <a:lnTo>
                  <a:pt x="1016319" y="568227"/>
                </a:lnTo>
                <a:lnTo>
                  <a:pt x="1007887" y="567926"/>
                </a:lnTo>
                <a:lnTo>
                  <a:pt x="1007283" y="561000"/>
                </a:lnTo>
                <a:lnTo>
                  <a:pt x="994030" y="553469"/>
                </a:lnTo>
                <a:lnTo>
                  <a:pt x="993430" y="538111"/>
                </a:lnTo>
                <a:lnTo>
                  <a:pt x="1000357" y="530580"/>
                </a:lnTo>
                <a:lnTo>
                  <a:pt x="1005175" y="530580"/>
                </a:lnTo>
                <a:lnTo>
                  <a:pt x="1011197" y="519739"/>
                </a:lnTo>
                <a:lnTo>
                  <a:pt x="1010293" y="514017"/>
                </a:lnTo>
                <a:lnTo>
                  <a:pt x="1006983" y="512209"/>
                </a:lnTo>
                <a:lnTo>
                  <a:pt x="1006683" y="493837"/>
                </a:lnTo>
                <a:lnTo>
                  <a:pt x="1000961" y="485106"/>
                </a:lnTo>
                <a:lnTo>
                  <a:pt x="1001684" y="479120"/>
                </a:lnTo>
                <a:lnTo>
                  <a:pt x="1009649" y="480071"/>
                </a:lnTo>
                <a:lnTo>
                  <a:pt x="1023850" y="475767"/>
                </a:lnTo>
                <a:lnTo>
                  <a:pt x="1038607" y="463421"/>
                </a:lnTo>
                <a:lnTo>
                  <a:pt x="1044930" y="446555"/>
                </a:lnTo>
                <a:lnTo>
                  <a:pt x="1038003" y="437519"/>
                </a:lnTo>
                <a:lnTo>
                  <a:pt x="1027601" y="435414"/>
                </a:lnTo>
                <a:lnTo>
                  <a:pt x="1018312" y="426288"/>
                </a:lnTo>
                <a:lnTo>
                  <a:pt x="1015740" y="414290"/>
                </a:lnTo>
                <a:lnTo>
                  <a:pt x="1018308" y="411288"/>
                </a:lnTo>
                <a:lnTo>
                  <a:pt x="1018308" y="400148"/>
                </a:lnTo>
                <a:lnTo>
                  <a:pt x="1014883" y="395438"/>
                </a:lnTo>
                <a:lnTo>
                  <a:pt x="1016597" y="389438"/>
                </a:lnTo>
                <a:lnTo>
                  <a:pt x="1019166" y="385582"/>
                </a:lnTo>
                <a:lnTo>
                  <a:pt x="1018312" y="374872"/>
                </a:lnTo>
                <a:lnTo>
                  <a:pt x="1013599" y="372727"/>
                </a:lnTo>
                <a:lnTo>
                  <a:pt x="1009313" y="356016"/>
                </a:lnTo>
                <a:lnTo>
                  <a:pt x="1002028" y="353013"/>
                </a:lnTo>
                <a:lnTo>
                  <a:pt x="989603" y="329448"/>
                </a:lnTo>
                <a:lnTo>
                  <a:pt x="988746" y="323878"/>
                </a:lnTo>
                <a:lnTo>
                  <a:pt x="985317" y="320452"/>
                </a:lnTo>
                <a:lnTo>
                  <a:pt x="974603" y="321310"/>
                </a:lnTo>
                <a:lnTo>
                  <a:pt x="966465" y="310169"/>
                </a:lnTo>
                <a:lnTo>
                  <a:pt x="959180" y="308024"/>
                </a:lnTo>
                <a:lnTo>
                  <a:pt x="950180" y="301170"/>
                </a:lnTo>
                <a:lnTo>
                  <a:pt x="950180" y="296457"/>
                </a:lnTo>
                <a:lnTo>
                  <a:pt x="935611" y="286600"/>
                </a:lnTo>
                <a:lnTo>
                  <a:pt x="928326" y="277174"/>
                </a:lnTo>
                <a:lnTo>
                  <a:pt x="921898" y="274172"/>
                </a:lnTo>
                <a:lnTo>
                  <a:pt x="919620" y="267665"/>
                </a:lnTo>
                <a:lnTo>
                  <a:pt x="905101" y="263093"/>
                </a:lnTo>
                <a:lnTo>
                  <a:pt x="891858" y="267144"/>
                </a:lnTo>
                <a:lnTo>
                  <a:pt x="881647" y="277040"/>
                </a:lnTo>
                <a:lnTo>
                  <a:pt x="882490" y="289989"/>
                </a:lnTo>
                <a:lnTo>
                  <a:pt x="878595" y="292829"/>
                </a:lnTo>
                <a:lnTo>
                  <a:pt x="875332" y="300830"/>
                </a:lnTo>
                <a:lnTo>
                  <a:pt x="864973" y="311066"/>
                </a:lnTo>
                <a:lnTo>
                  <a:pt x="849708" y="307424"/>
                </a:lnTo>
                <a:lnTo>
                  <a:pt x="845086" y="301542"/>
                </a:lnTo>
                <a:lnTo>
                  <a:pt x="839628" y="302805"/>
                </a:lnTo>
                <a:lnTo>
                  <a:pt x="835009" y="308263"/>
                </a:lnTo>
                <a:lnTo>
                  <a:pt x="827449" y="309522"/>
                </a:lnTo>
                <a:lnTo>
                  <a:pt x="813588" y="319602"/>
                </a:lnTo>
                <a:lnTo>
                  <a:pt x="805609" y="320861"/>
                </a:lnTo>
                <a:lnTo>
                  <a:pt x="800990" y="317081"/>
                </a:lnTo>
                <a:lnTo>
                  <a:pt x="790909" y="316662"/>
                </a:lnTo>
                <a:lnTo>
                  <a:pt x="783773" y="320861"/>
                </a:lnTo>
                <a:lnTo>
                  <a:pt x="771171" y="322124"/>
                </a:lnTo>
                <a:lnTo>
                  <a:pt x="767810" y="319602"/>
                </a:lnTo>
                <a:lnTo>
                  <a:pt x="756894" y="319183"/>
                </a:lnTo>
                <a:lnTo>
                  <a:pt x="752691" y="312882"/>
                </a:lnTo>
                <a:lnTo>
                  <a:pt x="748911" y="313721"/>
                </a:lnTo>
                <a:lnTo>
                  <a:pt x="738414" y="322543"/>
                </a:lnTo>
                <a:lnTo>
                  <a:pt x="736732" y="334299"/>
                </a:lnTo>
                <a:lnTo>
                  <a:pt x="730015" y="340180"/>
                </a:lnTo>
                <a:lnTo>
                  <a:pt x="718676" y="349422"/>
                </a:lnTo>
                <a:lnTo>
                  <a:pt x="718253" y="356562"/>
                </a:lnTo>
                <a:lnTo>
                  <a:pt x="706917" y="359079"/>
                </a:lnTo>
                <a:lnTo>
                  <a:pt x="703976" y="355299"/>
                </a:lnTo>
                <a:lnTo>
                  <a:pt x="699777" y="357820"/>
                </a:lnTo>
                <a:lnTo>
                  <a:pt x="701455" y="372940"/>
                </a:lnTo>
                <a:lnTo>
                  <a:pt x="691797" y="386377"/>
                </a:lnTo>
                <a:lnTo>
                  <a:pt x="687598" y="386797"/>
                </a:lnTo>
                <a:lnTo>
                  <a:pt x="679195" y="395200"/>
                </a:lnTo>
                <a:lnTo>
                  <a:pt x="663237" y="402759"/>
                </a:lnTo>
                <a:lnTo>
                  <a:pt x="654838" y="401497"/>
                </a:lnTo>
                <a:lnTo>
                  <a:pt x="649376" y="405277"/>
                </a:lnTo>
                <a:lnTo>
                  <a:pt x="653160" y="416200"/>
                </a:lnTo>
                <a:lnTo>
                  <a:pt x="647698" y="427956"/>
                </a:lnTo>
                <a:lnTo>
                  <a:pt x="644757" y="429638"/>
                </a:lnTo>
                <a:lnTo>
                  <a:pt x="643498" y="445596"/>
                </a:lnTo>
                <a:lnTo>
                  <a:pt x="632159" y="458195"/>
                </a:lnTo>
                <a:lnTo>
                  <a:pt x="623760" y="458195"/>
                </a:lnTo>
                <a:lnTo>
                  <a:pt x="619560" y="469534"/>
                </a:lnTo>
                <a:lnTo>
                  <a:pt x="617763" y="489450"/>
                </a:lnTo>
                <a:lnTo>
                  <a:pt x="613552" y="493136"/>
                </a:lnTo>
                <a:lnTo>
                  <a:pt x="612710" y="499556"/>
                </a:lnTo>
                <a:lnTo>
                  <a:pt x="598711" y="511029"/>
                </a:lnTo>
                <a:lnTo>
                  <a:pt x="598711" y="520922"/>
                </a:lnTo>
                <a:lnTo>
                  <a:pt x="589868" y="535449"/>
                </a:lnTo>
                <a:lnTo>
                  <a:pt x="583657" y="535340"/>
                </a:lnTo>
                <a:lnTo>
                  <a:pt x="578919" y="546289"/>
                </a:lnTo>
                <a:lnTo>
                  <a:pt x="564921" y="550919"/>
                </a:lnTo>
                <a:lnTo>
                  <a:pt x="558291" y="547027"/>
                </a:lnTo>
                <a:lnTo>
                  <a:pt x="533976" y="546922"/>
                </a:lnTo>
                <a:lnTo>
                  <a:pt x="526713" y="550394"/>
                </a:lnTo>
                <a:lnTo>
                  <a:pt x="515240" y="570502"/>
                </a:lnTo>
                <a:lnTo>
                  <a:pt x="509977" y="573236"/>
                </a:lnTo>
                <a:lnTo>
                  <a:pt x="504295" y="587553"/>
                </a:lnTo>
                <a:lnTo>
                  <a:pt x="312828" y="587553"/>
                </a:lnTo>
                <a:lnTo>
                  <a:pt x="293986" y="570183"/>
                </a:lnTo>
                <a:lnTo>
                  <a:pt x="282093" y="542817"/>
                </a:lnTo>
                <a:lnTo>
                  <a:pt x="263990" y="520818"/>
                </a:lnTo>
                <a:lnTo>
                  <a:pt x="264095" y="508082"/>
                </a:lnTo>
                <a:lnTo>
                  <a:pt x="248295" y="481294"/>
                </a:lnTo>
                <a:lnTo>
                  <a:pt x="250834" y="470999"/>
                </a:lnTo>
                <a:lnTo>
                  <a:pt x="253988" y="469028"/>
                </a:lnTo>
                <a:lnTo>
                  <a:pt x="255956" y="449333"/>
                </a:lnTo>
                <a:lnTo>
                  <a:pt x="253200" y="438699"/>
                </a:lnTo>
                <a:lnTo>
                  <a:pt x="256350" y="434756"/>
                </a:lnTo>
                <a:lnTo>
                  <a:pt x="260684" y="406398"/>
                </a:lnTo>
                <a:lnTo>
                  <a:pt x="260684" y="400093"/>
                </a:lnTo>
                <a:lnTo>
                  <a:pt x="264228" y="392212"/>
                </a:lnTo>
                <a:lnTo>
                  <a:pt x="269350" y="391033"/>
                </a:lnTo>
                <a:lnTo>
                  <a:pt x="281561" y="376456"/>
                </a:lnTo>
                <a:lnTo>
                  <a:pt x="281684" y="358949"/>
                </a:lnTo>
                <a:lnTo>
                  <a:pt x="288828" y="337037"/>
                </a:lnTo>
                <a:lnTo>
                  <a:pt x="290724" y="317143"/>
                </a:lnTo>
                <a:lnTo>
                  <a:pt x="286618" y="314195"/>
                </a:lnTo>
                <a:lnTo>
                  <a:pt x="286408" y="307774"/>
                </a:lnTo>
                <a:lnTo>
                  <a:pt x="289881" y="298301"/>
                </a:lnTo>
                <a:lnTo>
                  <a:pt x="307145" y="273354"/>
                </a:lnTo>
                <a:lnTo>
                  <a:pt x="318763" y="234239"/>
                </a:lnTo>
                <a:lnTo>
                  <a:pt x="320955" y="227945"/>
                </a:lnTo>
                <a:lnTo>
                  <a:pt x="324894" y="224795"/>
                </a:lnTo>
                <a:lnTo>
                  <a:pt x="325288" y="218100"/>
                </a:lnTo>
                <a:lnTo>
                  <a:pt x="337894" y="202340"/>
                </a:lnTo>
                <a:lnTo>
                  <a:pt x="354044" y="194068"/>
                </a:lnTo>
                <a:lnTo>
                  <a:pt x="357983" y="194856"/>
                </a:lnTo>
                <a:lnTo>
                  <a:pt x="369800" y="185007"/>
                </a:lnTo>
                <a:lnTo>
                  <a:pt x="376752" y="171591"/>
                </a:lnTo>
                <a:lnTo>
                  <a:pt x="376825" y="157886"/>
                </a:lnTo>
                <a:lnTo>
                  <a:pt x="372405" y="153889"/>
                </a:lnTo>
                <a:lnTo>
                  <a:pt x="372296" y="124942"/>
                </a:lnTo>
                <a:lnTo>
                  <a:pt x="368824" y="111048"/>
                </a:lnTo>
                <a:lnTo>
                  <a:pt x="361770" y="105261"/>
                </a:lnTo>
                <a:lnTo>
                  <a:pt x="353668" y="104943"/>
                </a:lnTo>
                <a:lnTo>
                  <a:pt x="339460" y="98417"/>
                </a:lnTo>
                <a:lnTo>
                  <a:pt x="309355" y="72103"/>
                </a:lnTo>
                <a:lnTo>
                  <a:pt x="301144" y="44736"/>
                </a:lnTo>
                <a:lnTo>
                  <a:pt x="294305" y="13893"/>
                </a:lnTo>
                <a:lnTo>
                  <a:pt x="287356" y="1581"/>
                </a:lnTo>
                <a:lnTo>
                  <a:pt x="283146" y="0"/>
                </a:lnTo>
                <a:lnTo>
                  <a:pt x="277145" y="7368"/>
                </a:lnTo>
                <a:lnTo>
                  <a:pt x="256202" y="17579"/>
                </a:lnTo>
                <a:lnTo>
                  <a:pt x="244410" y="29371"/>
                </a:lnTo>
                <a:lnTo>
                  <a:pt x="241358" y="38945"/>
                </a:lnTo>
                <a:lnTo>
                  <a:pt x="227045" y="43684"/>
                </a:lnTo>
                <a:lnTo>
                  <a:pt x="217676" y="50737"/>
                </a:lnTo>
                <a:lnTo>
                  <a:pt x="198097" y="53052"/>
                </a:lnTo>
                <a:lnTo>
                  <a:pt x="194516" y="59787"/>
                </a:lnTo>
                <a:lnTo>
                  <a:pt x="196412" y="71155"/>
                </a:lnTo>
                <a:lnTo>
                  <a:pt x="191467" y="79366"/>
                </a:lnTo>
                <a:lnTo>
                  <a:pt x="169258" y="83367"/>
                </a:lnTo>
                <a:lnTo>
                  <a:pt x="137258" y="89997"/>
                </a:lnTo>
                <a:lnTo>
                  <a:pt x="130204" y="94207"/>
                </a:lnTo>
                <a:lnTo>
                  <a:pt x="102628" y="94312"/>
                </a:lnTo>
                <a:lnTo>
                  <a:pt x="92207" y="109681"/>
                </a:lnTo>
                <a:lnTo>
                  <a:pt x="77786" y="120417"/>
                </a:lnTo>
                <a:lnTo>
                  <a:pt x="74838" y="130204"/>
                </a:lnTo>
                <a:lnTo>
                  <a:pt x="78310" y="135890"/>
                </a:lnTo>
                <a:lnTo>
                  <a:pt x="77261" y="129257"/>
                </a:lnTo>
                <a:lnTo>
                  <a:pt x="82629" y="122941"/>
                </a:lnTo>
                <a:lnTo>
                  <a:pt x="86101" y="126942"/>
                </a:lnTo>
                <a:lnTo>
                  <a:pt x="84419" y="131680"/>
                </a:lnTo>
                <a:lnTo>
                  <a:pt x="90944" y="134100"/>
                </a:lnTo>
                <a:lnTo>
                  <a:pt x="96945" y="133362"/>
                </a:lnTo>
                <a:lnTo>
                  <a:pt x="111468" y="140520"/>
                </a:lnTo>
                <a:lnTo>
                  <a:pt x="123784" y="145678"/>
                </a:lnTo>
                <a:lnTo>
                  <a:pt x="131257" y="165362"/>
                </a:lnTo>
                <a:lnTo>
                  <a:pt x="137363" y="176518"/>
                </a:lnTo>
                <a:lnTo>
                  <a:pt x="148941" y="184837"/>
                </a:lnTo>
                <a:lnTo>
                  <a:pt x="149889" y="190201"/>
                </a:lnTo>
                <a:lnTo>
                  <a:pt x="145783" y="194202"/>
                </a:lnTo>
                <a:lnTo>
                  <a:pt x="145783" y="201993"/>
                </a:lnTo>
                <a:lnTo>
                  <a:pt x="149364" y="203780"/>
                </a:lnTo>
                <a:lnTo>
                  <a:pt x="149889" y="214938"/>
                </a:lnTo>
                <a:lnTo>
                  <a:pt x="145573" y="219991"/>
                </a:lnTo>
                <a:lnTo>
                  <a:pt x="145045" y="227569"/>
                </a:lnTo>
                <a:lnTo>
                  <a:pt x="142101" y="231150"/>
                </a:lnTo>
                <a:lnTo>
                  <a:pt x="142101" y="234832"/>
                </a:lnTo>
                <a:lnTo>
                  <a:pt x="145783" y="236623"/>
                </a:lnTo>
                <a:lnTo>
                  <a:pt x="146311" y="245043"/>
                </a:lnTo>
                <a:lnTo>
                  <a:pt x="152308" y="263671"/>
                </a:lnTo>
                <a:lnTo>
                  <a:pt x="153466" y="313670"/>
                </a:lnTo>
                <a:lnTo>
                  <a:pt x="157047" y="319143"/>
                </a:lnTo>
                <a:lnTo>
                  <a:pt x="157047" y="307250"/>
                </a:lnTo>
                <a:lnTo>
                  <a:pt x="158942" y="311460"/>
                </a:lnTo>
                <a:lnTo>
                  <a:pt x="164730" y="311565"/>
                </a:lnTo>
                <a:lnTo>
                  <a:pt x="164205" y="319986"/>
                </a:lnTo>
                <a:lnTo>
                  <a:pt x="159995" y="322301"/>
                </a:lnTo>
                <a:lnTo>
                  <a:pt x="156942" y="330092"/>
                </a:lnTo>
                <a:lnTo>
                  <a:pt x="155889" y="351035"/>
                </a:lnTo>
                <a:lnTo>
                  <a:pt x="149256" y="354406"/>
                </a:lnTo>
                <a:lnTo>
                  <a:pt x="149151" y="357140"/>
                </a:lnTo>
                <a:lnTo>
                  <a:pt x="153256" y="357455"/>
                </a:lnTo>
                <a:lnTo>
                  <a:pt x="153365" y="368299"/>
                </a:lnTo>
                <a:lnTo>
                  <a:pt x="144940" y="375458"/>
                </a:lnTo>
                <a:lnTo>
                  <a:pt x="130309" y="376506"/>
                </a:lnTo>
                <a:lnTo>
                  <a:pt x="125784" y="380720"/>
                </a:lnTo>
                <a:lnTo>
                  <a:pt x="108838" y="380720"/>
                </a:lnTo>
                <a:lnTo>
                  <a:pt x="98313" y="376402"/>
                </a:lnTo>
                <a:lnTo>
                  <a:pt x="92207" y="376510"/>
                </a:lnTo>
                <a:lnTo>
                  <a:pt x="84419" y="368719"/>
                </a:lnTo>
                <a:lnTo>
                  <a:pt x="81996" y="368719"/>
                </a:lnTo>
                <a:lnTo>
                  <a:pt x="80733" y="344300"/>
                </a:lnTo>
                <a:lnTo>
                  <a:pt x="85049" y="342929"/>
                </a:lnTo>
                <a:lnTo>
                  <a:pt x="88521" y="331246"/>
                </a:lnTo>
                <a:lnTo>
                  <a:pt x="81468" y="334194"/>
                </a:lnTo>
                <a:lnTo>
                  <a:pt x="84524" y="328193"/>
                </a:lnTo>
                <a:lnTo>
                  <a:pt x="88416" y="328826"/>
                </a:lnTo>
                <a:lnTo>
                  <a:pt x="88416" y="325354"/>
                </a:lnTo>
                <a:lnTo>
                  <a:pt x="97998" y="325354"/>
                </a:lnTo>
                <a:lnTo>
                  <a:pt x="97998" y="328826"/>
                </a:lnTo>
                <a:lnTo>
                  <a:pt x="102733" y="330092"/>
                </a:lnTo>
                <a:lnTo>
                  <a:pt x="103471" y="337879"/>
                </a:lnTo>
                <a:lnTo>
                  <a:pt x="107051" y="337037"/>
                </a:lnTo>
                <a:lnTo>
                  <a:pt x="107051" y="332407"/>
                </a:lnTo>
                <a:lnTo>
                  <a:pt x="117049" y="332407"/>
                </a:lnTo>
                <a:lnTo>
                  <a:pt x="117049" y="329459"/>
                </a:lnTo>
                <a:lnTo>
                  <a:pt x="111045" y="329459"/>
                </a:lnTo>
                <a:lnTo>
                  <a:pt x="105785" y="323983"/>
                </a:lnTo>
                <a:lnTo>
                  <a:pt x="105785" y="316828"/>
                </a:lnTo>
                <a:lnTo>
                  <a:pt x="102205" y="314615"/>
                </a:lnTo>
                <a:lnTo>
                  <a:pt x="107051" y="314615"/>
                </a:lnTo>
                <a:lnTo>
                  <a:pt x="108209" y="319244"/>
                </a:lnTo>
                <a:lnTo>
                  <a:pt x="113573" y="319244"/>
                </a:lnTo>
                <a:lnTo>
                  <a:pt x="116944" y="321668"/>
                </a:lnTo>
                <a:lnTo>
                  <a:pt x="117259" y="318087"/>
                </a:lnTo>
                <a:lnTo>
                  <a:pt x="109891" y="316195"/>
                </a:lnTo>
                <a:lnTo>
                  <a:pt x="108205" y="311565"/>
                </a:lnTo>
                <a:lnTo>
                  <a:pt x="113468" y="312300"/>
                </a:lnTo>
                <a:lnTo>
                  <a:pt x="115892" y="309142"/>
                </a:lnTo>
                <a:lnTo>
                  <a:pt x="120626" y="308512"/>
                </a:lnTo>
                <a:lnTo>
                  <a:pt x="121889" y="303564"/>
                </a:lnTo>
                <a:lnTo>
                  <a:pt x="117045" y="303879"/>
                </a:lnTo>
                <a:lnTo>
                  <a:pt x="113363" y="298511"/>
                </a:lnTo>
                <a:lnTo>
                  <a:pt x="109468" y="304298"/>
                </a:lnTo>
                <a:lnTo>
                  <a:pt x="109468" y="295563"/>
                </a:lnTo>
                <a:lnTo>
                  <a:pt x="108730" y="292301"/>
                </a:lnTo>
                <a:lnTo>
                  <a:pt x="116941" y="290091"/>
                </a:lnTo>
                <a:lnTo>
                  <a:pt x="116416" y="286090"/>
                </a:lnTo>
                <a:lnTo>
                  <a:pt x="108205" y="285775"/>
                </a:lnTo>
                <a:lnTo>
                  <a:pt x="105572" y="289566"/>
                </a:lnTo>
                <a:lnTo>
                  <a:pt x="93259" y="289566"/>
                </a:lnTo>
                <a:lnTo>
                  <a:pt x="95574" y="295462"/>
                </a:lnTo>
                <a:lnTo>
                  <a:pt x="92207" y="296619"/>
                </a:lnTo>
                <a:lnTo>
                  <a:pt x="91364" y="300197"/>
                </a:lnTo>
                <a:lnTo>
                  <a:pt x="84839" y="300302"/>
                </a:lnTo>
                <a:lnTo>
                  <a:pt x="84944" y="296721"/>
                </a:lnTo>
                <a:lnTo>
                  <a:pt x="76624" y="296721"/>
                </a:lnTo>
                <a:lnTo>
                  <a:pt x="73680" y="291982"/>
                </a:lnTo>
                <a:lnTo>
                  <a:pt x="74838" y="276935"/>
                </a:lnTo>
                <a:lnTo>
                  <a:pt x="80733" y="278303"/>
                </a:lnTo>
                <a:lnTo>
                  <a:pt x="85049" y="271039"/>
                </a:lnTo>
                <a:lnTo>
                  <a:pt x="84940" y="266409"/>
                </a:lnTo>
                <a:lnTo>
                  <a:pt x="79681" y="273354"/>
                </a:lnTo>
                <a:lnTo>
                  <a:pt x="77048" y="268616"/>
                </a:lnTo>
                <a:lnTo>
                  <a:pt x="72523" y="268196"/>
                </a:lnTo>
                <a:lnTo>
                  <a:pt x="71365" y="264091"/>
                </a:lnTo>
                <a:lnTo>
                  <a:pt x="75471" y="263881"/>
                </a:lnTo>
                <a:lnTo>
                  <a:pt x="79052" y="257880"/>
                </a:lnTo>
                <a:lnTo>
                  <a:pt x="73047" y="256723"/>
                </a:lnTo>
                <a:lnTo>
                  <a:pt x="73047" y="250827"/>
                </a:lnTo>
                <a:lnTo>
                  <a:pt x="68309" y="249670"/>
                </a:lnTo>
                <a:lnTo>
                  <a:pt x="67151" y="245568"/>
                </a:lnTo>
                <a:lnTo>
                  <a:pt x="73365" y="245568"/>
                </a:lnTo>
                <a:lnTo>
                  <a:pt x="74943" y="239148"/>
                </a:lnTo>
                <a:lnTo>
                  <a:pt x="64417" y="238200"/>
                </a:lnTo>
                <a:lnTo>
                  <a:pt x="59892" y="243358"/>
                </a:lnTo>
                <a:lnTo>
                  <a:pt x="64207" y="250512"/>
                </a:lnTo>
                <a:lnTo>
                  <a:pt x="60944" y="252936"/>
                </a:lnTo>
                <a:lnTo>
                  <a:pt x="61993" y="258723"/>
                </a:lnTo>
                <a:lnTo>
                  <a:pt x="69575" y="271777"/>
                </a:lnTo>
                <a:lnTo>
                  <a:pt x="68309" y="292619"/>
                </a:lnTo>
                <a:lnTo>
                  <a:pt x="72418" y="296196"/>
                </a:lnTo>
                <a:lnTo>
                  <a:pt x="74313" y="304197"/>
                </a:lnTo>
                <a:lnTo>
                  <a:pt x="70522" y="315352"/>
                </a:lnTo>
                <a:lnTo>
                  <a:pt x="59049" y="319982"/>
                </a:lnTo>
                <a:lnTo>
                  <a:pt x="54209" y="330826"/>
                </a:lnTo>
                <a:lnTo>
                  <a:pt x="47680" y="332826"/>
                </a:lnTo>
                <a:lnTo>
                  <a:pt x="47471" y="338722"/>
                </a:lnTo>
                <a:lnTo>
                  <a:pt x="52314" y="342824"/>
                </a:lnTo>
                <a:lnTo>
                  <a:pt x="49891" y="351773"/>
                </a:lnTo>
                <a:lnTo>
                  <a:pt x="44841" y="353458"/>
                </a:lnTo>
                <a:lnTo>
                  <a:pt x="44733" y="356616"/>
                </a:lnTo>
                <a:lnTo>
                  <a:pt x="47999" y="359141"/>
                </a:lnTo>
                <a:lnTo>
                  <a:pt x="48104" y="366719"/>
                </a:lnTo>
                <a:lnTo>
                  <a:pt x="42841" y="375349"/>
                </a:lnTo>
                <a:lnTo>
                  <a:pt x="39368" y="375982"/>
                </a:lnTo>
                <a:lnTo>
                  <a:pt x="33473" y="387036"/>
                </a:lnTo>
                <a:lnTo>
                  <a:pt x="16946" y="400719"/>
                </a:lnTo>
                <a:lnTo>
                  <a:pt x="5263" y="401034"/>
                </a:lnTo>
                <a:lnTo>
                  <a:pt x="3577" y="407241"/>
                </a:lnTo>
                <a:lnTo>
                  <a:pt x="0" y="408926"/>
                </a:lnTo>
                <a:lnTo>
                  <a:pt x="2210" y="414084"/>
                </a:lnTo>
                <a:lnTo>
                  <a:pt x="5925" y="414840"/>
                </a:lnTo>
                <a:lnTo>
                  <a:pt x="13680" y="422342"/>
                </a:lnTo>
                <a:lnTo>
                  <a:pt x="20487" y="423912"/>
                </a:lnTo>
                <a:lnTo>
                  <a:pt x="23627" y="434384"/>
                </a:lnTo>
                <a:lnTo>
                  <a:pt x="40027" y="454180"/>
                </a:lnTo>
                <a:lnTo>
                  <a:pt x="43694" y="455753"/>
                </a:lnTo>
                <a:lnTo>
                  <a:pt x="58575" y="467292"/>
                </a:lnTo>
                <a:lnTo>
                  <a:pt x="57548" y="475311"/>
                </a:lnTo>
                <a:lnTo>
                  <a:pt x="69991" y="481511"/>
                </a:lnTo>
                <a:lnTo>
                  <a:pt x="76899" y="480903"/>
                </a:lnTo>
                <a:lnTo>
                  <a:pt x="113016" y="512827"/>
                </a:lnTo>
                <a:lnTo>
                  <a:pt x="121393" y="517016"/>
                </a:lnTo>
                <a:lnTo>
                  <a:pt x="125582" y="524344"/>
                </a:lnTo>
                <a:lnTo>
                  <a:pt x="126106" y="532200"/>
                </a:lnTo>
                <a:lnTo>
                  <a:pt x="157521" y="562569"/>
                </a:lnTo>
                <a:lnTo>
                  <a:pt x="159094" y="573565"/>
                </a:lnTo>
                <a:lnTo>
                  <a:pt x="171139" y="580373"/>
                </a:lnTo>
                <a:lnTo>
                  <a:pt x="186996" y="588851"/>
                </a:lnTo>
                <a:lnTo>
                  <a:pt x="191709" y="594089"/>
                </a:lnTo>
                <a:lnTo>
                  <a:pt x="202705" y="600896"/>
                </a:lnTo>
                <a:lnTo>
                  <a:pt x="219460" y="604560"/>
                </a:lnTo>
                <a:lnTo>
                  <a:pt x="221558" y="607704"/>
                </a:lnTo>
                <a:lnTo>
                  <a:pt x="220509" y="611892"/>
                </a:lnTo>
                <a:lnTo>
                  <a:pt x="233111" y="626335"/>
                </a:lnTo>
                <a:lnTo>
                  <a:pt x="243669" y="631388"/>
                </a:lnTo>
                <a:lnTo>
                  <a:pt x="243669" y="641545"/>
                </a:lnTo>
                <a:lnTo>
                  <a:pt x="247966" y="644280"/>
                </a:lnTo>
                <a:lnTo>
                  <a:pt x="254998" y="656389"/>
                </a:lnTo>
                <a:lnTo>
                  <a:pt x="251482" y="661468"/>
                </a:lnTo>
                <a:lnTo>
                  <a:pt x="253826" y="664984"/>
                </a:lnTo>
                <a:lnTo>
                  <a:pt x="252263" y="682953"/>
                </a:lnTo>
                <a:lnTo>
                  <a:pt x="249529" y="684125"/>
                </a:lnTo>
                <a:lnTo>
                  <a:pt x="242888" y="697407"/>
                </a:lnTo>
                <a:lnTo>
                  <a:pt x="240544" y="706001"/>
                </a:lnTo>
                <a:lnTo>
                  <a:pt x="244841" y="711471"/>
                </a:lnTo>
                <a:lnTo>
                  <a:pt x="234684" y="734128"/>
                </a:lnTo>
                <a:lnTo>
                  <a:pt x="226480" y="738425"/>
                </a:lnTo>
                <a:lnTo>
                  <a:pt x="221011" y="738034"/>
                </a:lnTo>
                <a:lnTo>
                  <a:pt x="222183" y="728659"/>
                </a:lnTo>
                <a:lnTo>
                  <a:pt x="219839" y="728268"/>
                </a:lnTo>
                <a:lnTo>
                  <a:pt x="210681" y="729411"/>
                </a:lnTo>
                <a:lnTo>
                  <a:pt x="197294" y="726037"/>
                </a:lnTo>
                <a:lnTo>
                  <a:pt x="182623" y="717547"/>
                </a:lnTo>
                <a:lnTo>
                  <a:pt x="172206" y="717652"/>
                </a:lnTo>
                <a:lnTo>
                  <a:pt x="166310" y="721233"/>
                </a:lnTo>
                <a:lnTo>
                  <a:pt x="148098" y="722177"/>
                </a:lnTo>
                <a:lnTo>
                  <a:pt x="143993" y="718282"/>
                </a:lnTo>
                <a:lnTo>
                  <a:pt x="138940" y="718072"/>
                </a:lnTo>
                <a:lnTo>
                  <a:pt x="126207" y="726073"/>
                </a:lnTo>
                <a:lnTo>
                  <a:pt x="115573" y="729335"/>
                </a:lnTo>
                <a:lnTo>
                  <a:pt x="115259" y="733651"/>
                </a:lnTo>
                <a:lnTo>
                  <a:pt x="129257" y="748072"/>
                </a:lnTo>
                <a:lnTo>
                  <a:pt x="129890" y="762280"/>
                </a:lnTo>
                <a:lnTo>
                  <a:pt x="134205" y="765546"/>
                </a:lnTo>
                <a:lnTo>
                  <a:pt x="133890" y="777229"/>
                </a:lnTo>
                <a:lnTo>
                  <a:pt x="118839" y="786384"/>
                </a:lnTo>
                <a:lnTo>
                  <a:pt x="118630" y="794175"/>
                </a:lnTo>
                <a:lnTo>
                  <a:pt x="115049" y="794280"/>
                </a:lnTo>
                <a:lnTo>
                  <a:pt x="110209" y="788279"/>
                </a:lnTo>
                <a:lnTo>
                  <a:pt x="95368" y="789860"/>
                </a:lnTo>
                <a:lnTo>
                  <a:pt x="91053" y="794598"/>
                </a:lnTo>
                <a:lnTo>
                  <a:pt x="83891" y="792280"/>
                </a:lnTo>
                <a:lnTo>
                  <a:pt x="76527" y="801438"/>
                </a:lnTo>
                <a:lnTo>
                  <a:pt x="65683" y="801753"/>
                </a:lnTo>
                <a:lnTo>
                  <a:pt x="66211" y="810803"/>
                </a:lnTo>
                <a:lnTo>
                  <a:pt x="70002" y="812069"/>
                </a:lnTo>
                <a:lnTo>
                  <a:pt x="69473" y="816909"/>
                </a:lnTo>
                <a:lnTo>
                  <a:pt x="64735" y="820490"/>
                </a:lnTo>
                <a:lnTo>
                  <a:pt x="66525" y="824910"/>
                </a:lnTo>
                <a:lnTo>
                  <a:pt x="69264" y="826697"/>
                </a:lnTo>
                <a:lnTo>
                  <a:pt x="69155" y="833435"/>
                </a:lnTo>
                <a:lnTo>
                  <a:pt x="77789" y="837117"/>
                </a:lnTo>
                <a:lnTo>
                  <a:pt x="77474" y="841541"/>
                </a:lnTo>
                <a:lnTo>
                  <a:pt x="68949" y="846591"/>
                </a:lnTo>
                <a:lnTo>
                  <a:pt x="69792" y="851014"/>
                </a:lnTo>
                <a:lnTo>
                  <a:pt x="77055" y="853539"/>
                </a:lnTo>
                <a:lnTo>
                  <a:pt x="77579" y="860802"/>
                </a:lnTo>
                <a:lnTo>
                  <a:pt x="81999" y="860907"/>
                </a:lnTo>
                <a:lnTo>
                  <a:pt x="89476" y="852486"/>
                </a:lnTo>
                <a:lnTo>
                  <a:pt x="93791" y="853116"/>
                </a:lnTo>
                <a:lnTo>
                  <a:pt x="93791" y="861750"/>
                </a:lnTo>
                <a:lnTo>
                  <a:pt x="88633" y="864170"/>
                </a:lnTo>
                <a:lnTo>
                  <a:pt x="88843" y="868275"/>
                </a:lnTo>
                <a:lnTo>
                  <a:pt x="94525" y="872800"/>
                </a:lnTo>
                <a:lnTo>
                  <a:pt x="100212" y="868380"/>
                </a:lnTo>
                <a:lnTo>
                  <a:pt x="103894" y="873433"/>
                </a:lnTo>
                <a:lnTo>
                  <a:pt x="96840" y="880168"/>
                </a:lnTo>
                <a:lnTo>
                  <a:pt x="96840" y="889746"/>
                </a:lnTo>
                <a:lnTo>
                  <a:pt x="92102" y="889536"/>
                </a:lnTo>
                <a:lnTo>
                  <a:pt x="92420" y="894484"/>
                </a:lnTo>
                <a:lnTo>
                  <a:pt x="97788" y="898800"/>
                </a:lnTo>
                <a:lnTo>
                  <a:pt x="107156" y="897537"/>
                </a:lnTo>
                <a:lnTo>
                  <a:pt x="108524" y="893956"/>
                </a:lnTo>
                <a:lnTo>
                  <a:pt x="113262" y="898695"/>
                </a:lnTo>
                <a:lnTo>
                  <a:pt x="110314" y="909221"/>
                </a:lnTo>
                <a:lnTo>
                  <a:pt x="122312" y="912063"/>
                </a:lnTo>
                <a:lnTo>
                  <a:pt x="122522" y="927429"/>
                </a:lnTo>
                <a:lnTo>
                  <a:pt x="125784" y="927537"/>
                </a:lnTo>
                <a:lnTo>
                  <a:pt x="130732" y="919326"/>
                </a:lnTo>
                <a:lnTo>
                  <a:pt x="133471" y="919851"/>
                </a:lnTo>
                <a:lnTo>
                  <a:pt x="139891" y="929114"/>
                </a:lnTo>
                <a:lnTo>
                  <a:pt x="136419" y="935115"/>
                </a:lnTo>
                <a:lnTo>
                  <a:pt x="131995" y="935115"/>
                </a:lnTo>
                <a:lnTo>
                  <a:pt x="131995" y="943326"/>
                </a:lnTo>
                <a:lnTo>
                  <a:pt x="142206" y="948166"/>
                </a:lnTo>
                <a:lnTo>
                  <a:pt x="140734" y="952904"/>
                </a:lnTo>
                <a:lnTo>
                  <a:pt x="132838" y="952904"/>
                </a:lnTo>
                <a:lnTo>
                  <a:pt x="133471" y="956586"/>
                </a:lnTo>
                <a:lnTo>
                  <a:pt x="141681" y="959639"/>
                </a:lnTo>
                <a:lnTo>
                  <a:pt x="139576" y="965112"/>
                </a:lnTo>
                <a:lnTo>
                  <a:pt x="136310" y="965745"/>
                </a:lnTo>
                <a:lnTo>
                  <a:pt x="136419" y="969532"/>
                </a:lnTo>
                <a:lnTo>
                  <a:pt x="140625" y="974060"/>
                </a:lnTo>
                <a:lnTo>
                  <a:pt x="136523" y="976690"/>
                </a:lnTo>
                <a:lnTo>
                  <a:pt x="137891" y="985429"/>
                </a:lnTo>
                <a:lnTo>
                  <a:pt x="132838" y="988691"/>
                </a:lnTo>
                <a:lnTo>
                  <a:pt x="132838" y="992374"/>
                </a:lnTo>
                <a:lnTo>
                  <a:pt x="139048" y="994269"/>
                </a:lnTo>
                <a:lnTo>
                  <a:pt x="137363" y="1003218"/>
                </a:lnTo>
                <a:lnTo>
                  <a:pt x="143783" y="1003109"/>
                </a:lnTo>
                <a:lnTo>
                  <a:pt x="148626" y="1008057"/>
                </a:lnTo>
                <a:lnTo>
                  <a:pt x="146941" y="1019006"/>
                </a:lnTo>
                <a:lnTo>
                  <a:pt x="159995" y="1025741"/>
                </a:lnTo>
                <a:lnTo>
                  <a:pt x="161785" y="1034900"/>
                </a:lnTo>
                <a:lnTo>
                  <a:pt x="158204" y="1042163"/>
                </a:lnTo>
                <a:lnTo>
                  <a:pt x="161572" y="1050160"/>
                </a:lnTo>
                <a:lnTo>
                  <a:pt x="168940" y="1054161"/>
                </a:lnTo>
                <a:lnTo>
                  <a:pt x="171099" y="1062118"/>
                </a:lnTo>
                <a:lnTo>
                  <a:pt x="177010" y="1057662"/>
                </a:lnTo>
                <a:lnTo>
                  <a:pt x="188906" y="1058892"/>
                </a:lnTo>
                <a:lnTo>
                  <a:pt x="192187" y="1056432"/>
                </a:lnTo>
                <a:lnTo>
                  <a:pt x="208185" y="1052743"/>
                </a:lnTo>
                <a:lnTo>
                  <a:pt x="209824" y="1056020"/>
                </a:lnTo>
                <a:lnTo>
                  <a:pt x="223771" y="1056432"/>
                </a:lnTo>
                <a:lnTo>
                  <a:pt x="229515" y="1053973"/>
                </a:lnTo>
                <a:lnTo>
                  <a:pt x="235259" y="1053973"/>
                </a:lnTo>
                <a:lnTo>
                  <a:pt x="241408" y="1056432"/>
                </a:lnTo>
                <a:lnTo>
                  <a:pt x="246335" y="1056432"/>
                </a:lnTo>
                <a:lnTo>
                  <a:pt x="249615" y="1051101"/>
                </a:lnTo>
                <a:lnTo>
                  <a:pt x="259273" y="1054096"/>
                </a:lnTo>
                <a:lnTo>
                  <a:pt x="271173" y="1053275"/>
                </a:lnTo>
                <a:lnTo>
                  <a:pt x="281200" y="1045353"/>
                </a:lnTo>
                <a:lnTo>
                  <a:pt x="298840" y="1044944"/>
                </a:lnTo>
                <a:lnTo>
                  <a:pt x="303354" y="1042485"/>
                </a:lnTo>
                <a:lnTo>
                  <a:pt x="309916" y="1042894"/>
                </a:lnTo>
                <a:lnTo>
                  <a:pt x="314430" y="1046587"/>
                </a:lnTo>
                <a:lnTo>
                  <a:pt x="332479" y="1042897"/>
                </a:lnTo>
                <a:lnTo>
                  <a:pt x="338628" y="1039204"/>
                </a:lnTo>
                <a:lnTo>
                  <a:pt x="345606" y="1042894"/>
                </a:lnTo>
                <a:lnTo>
                  <a:pt x="344785" y="1049867"/>
                </a:lnTo>
                <a:lnTo>
                  <a:pt x="347121" y="1055105"/>
                </a:lnTo>
                <a:lnTo>
                  <a:pt x="352988" y="1055199"/>
                </a:lnTo>
                <a:lnTo>
                  <a:pt x="359141" y="1059301"/>
                </a:lnTo>
                <a:lnTo>
                  <a:pt x="359141" y="1069146"/>
                </a:lnTo>
                <a:lnTo>
                  <a:pt x="353397" y="1073248"/>
                </a:lnTo>
                <a:lnTo>
                  <a:pt x="352988" y="1095812"/>
                </a:lnTo>
                <a:lnTo>
                  <a:pt x="365293" y="1115091"/>
                </a:lnTo>
                <a:lnTo>
                  <a:pt x="373088" y="1117142"/>
                </a:lnTo>
                <a:lnTo>
                  <a:pt x="376369" y="1120422"/>
                </a:lnTo>
                <a:lnTo>
                  <a:pt x="384164" y="1120422"/>
                </a:lnTo>
                <a:lnTo>
                  <a:pt x="389083" y="1117811"/>
                </a:lnTo>
                <a:lnTo>
                  <a:pt x="395239" y="1120683"/>
                </a:lnTo>
                <a:lnTo>
                  <a:pt x="397290" y="1126166"/>
                </a:lnTo>
                <a:lnTo>
                  <a:pt x="405494" y="1130268"/>
                </a:lnTo>
                <a:lnTo>
                  <a:pt x="409183" y="1148726"/>
                </a:lnTo>
                <a:lnTo>
                  <a:pt x="405494" y="1151186"/>
                </a:lnTo>
                <a:lnTo>
                  <a:pt x="406315" y="1165954"/>
                </a:lnTo>
                <a:lnTo>
                  <a:pt x="401804" y="1169239"/>
                </a:lnTo>
                <a:lnTo>
                  <a:pt x="401392" y="1176212"/>
                </a:lnTo>
                <a:lnTo>
                  <a:pt x="397703" y="1181544"/>
                </a:lnTo>
                <a:lnTo>
                  <a:pt x="398520" y="1201644"/>
                </a:lnTo>
                <a:lnTo>
                  <a:pt x="404673" y="1204925"/>
                </a:lnTo>
                <a:lnTo>
                  <a:pt x="405085" y="1213128"/>
                </a:lnTo>
                <a:lnTo>
                  <a:pt x="407545" y="1216413"/>
                </a:lnTo>
                <a:lnTo>
                  <a:pt x="406315" y="1229539"/>
                </a:lnTo>
                <a:lnTo>
                  <a:pt x="397290" y="1238151"/>
                </a:lnTo>
                <a:lnTo>
                  <a:pt x="400162" y="1245125"/>
                </a:lnTo>
                <a:lnTo>
                  <a:pt x="408105" y="1246691"/>
                </a:lnTo>
                <a:lnTo>
                  <a:pt x="410156" y="1252026"/>
                </a:lnTo>
                <a:lnTo>
                  <a:pt x="416718" y="1252844"/>
                </a:lnTo>
                <a:lnTo>
                  <a:pt x="416718" y="1269255"/>
                </a:lnTo>
                <a:lnTo>
                  <a:pt x="413600" y="1277903"/>
                </a:lnTo>
                <a:lnTo>
                  <a:pt x="421098" y="1279126"/>
                </a:lnTo>
                <a:lnTo>
                  <a:pt x="427648" y="1286866"/>
                </a:lnTo>
                <a:lnTo>
                  <a:pt x="427648" y="1294010"/>
                </a:lnTo>
                <a:lnTo>
                  <a:pt x="424375" y="1297880"/>
                </a:lnTo>
                <a:lnTo>
                  <a:pt x="424375" y="1301751"/>
                </a:lnTo>
                <a:lnTo>
                  <a:pt x="435389" y="1318125"/>
                </a:lnTo>
                <a:lnTo>
                  <a:pt x="442833" y="1318125"/>
                </a:lnTo>
                <a:lnTo>
                  <a:pt x="449380" y="1323486"/>
                </a:lnTo>
                <a:lnTo>
                  <a:pt x="456824" y="1322292"/>
                </a:lnTo>
                <a:lnTo>
                  <a:pt x="463971" y="1319019"/>
                </a:lnTo>
                <a:lnTo>
                  <a:pt x="471712" y="1324379"/>
                </a:lnTo>
                <a:lnTo>
                  <a:pt x="485905" y="1325178"/>
                </a:lnTo>
                <a:lnTo>
                  <a:pt x="493505" y="1318617"/>
                </a:lnTo>
                <a:lnTo>
                  <a:pt x="495078" y="1321587"/>
                </a:lnTo>
                <a:lnTo>
                  <a:pt x="503470" y="1320715"/>
                </a:lnTo>
                <a:lnTo>
                  <a:pt x="519385" y="1303230"/>
                </a:lnTo>
                <a:lnTo>
                  <a:pt x="527603" y="1301653"/>
                </a:lnTo>
                <a:lnTo>
                  <a:pt x="531101" y="1296759"/>
                </a:lnTo>
                <a:lnTo>
                  <a:pt x="537745" y="1295186"/>
                </a:lnTo>
                <a:lnTo>
                  <a:pt x="538270" y="1292563"/>
                </a:lnTo>
                <a:lnTo>
                  <a:pt x="543167" y="1292212"/>
                </a:lnTo>
                <a:lnTo>
                  <a:pt x="548763" y="1297631"/>
                </a:lnTo>
                <a:lnTo>
                  <a:pt x="548937" y="1300955"/>
                </a:lnTo>
                <a:lnTo>
                  <a:pt x="556279" y="1306724"/>
                </a:lnTo>
                <a:lnTo>
                  <a:pt x="577787" y="1304275"/>
                </a:lnTo>
                <a:lnTo>
                  <a:pt x="580586" y="1306898"/>
                </a:lnTo>
                <a:lnTo>
                  <a:pt x="583733" y="1303226"/>
                </a:lnTo>
                <a:lnTo>
                  <a:pt x="588978" y="1304275"/>
                </a:lnTo>
                <a:lnTo>
                  <a:pt x="591600" y="1306200"/>
                </a:lnTo>
                <a:lnTo>
                  <a:pt x="602187" y="1303382"/>
                </a:lnTo>
                <a:lnTo>
                  <a:pt x="599728" y="1282399"/>
                </a:lnTo>
                <a:lnTo>
                  <a:pt x="595264" y="1277932"/>
                </a:lnTo>
                <a:lnTo>
                  <a:pt x="594667" y="1257390"/>
                </a:lnTo>
                <a:lnTo>
                  <a:pt x="598834" y="1255604"/>
                </a:lnTo>
                <a:lnTo>
                  <a:pt x="600028" y="1247863"/>
                </a:lnTo>
                <a:lnTo>
                  <a:pt x="594964" y="1244886"/>
                </a:lnTo>
                <a:lnTo>
                  <a:pt x="595561" y="1222858"/>
                </a:lnTo>
                <a:lnTo>
                  <a:pt x="600325" y="1219878"/>
                </a:lnTo>
                <a:lnTo>
                  <a:pt x="606575" y="1226132"/>
                </a:lnTo>
                <a:lnTo>
                  <a:pt x="616142" y="1224410"/>
                </a:lnTo>
                <a:lnTo>
                  <a:pt x="624328" y="1232661"/>
                </a:lnTo>
                <a:lnTo>
                  <a:pt x="632922" y="1235525"/>
                </a:lnTo>
                <a:lnTo>
                  <a:pt x="639469" y="1239620"/>
                </a:lnTo>
                <a:lnTo>
                  <a:pt x="639881" y="1243302"/>
                </a:lnTo>
                <a:lnTo>
                  <a:pt x="647246" y="1247393"/>
                </a:lnTo>
                <a:lnTo>
                  <a:pt x="658296" y="1242076"/>
                </a:lnTo>
                <a:lnTo>
                  <a:pt x="660343" y="1235529"/>
                </a:lnTo>
                <a:lnTo>
                  <a:pt x="667707" y="1233069"/>
                </a:lnTo>
                <a:lnTo>
                  <a:pt x="677123" y="1242076"/>
                </a:lnTo>
                <a:lnTo>
                  <a:pt x="686943" y="1245349"/>
                </a:lnTo>
                <a:lnTo>
                  <a:pt x="689399" y="1255987"/>
                </a:lnTo>
                <a:lnTo>
                  <a:pt x="682440" y="1260082"/>
                </a:lnTo>
                <a:lnTo>
                  <a:pt x="681622" y="1265811"/>
                </a:lnTo>
                <a:lnTo>
                  <a:pt x="686939" y="1269902"/>
                </a:lnTo>
                <a:lnTo>
                  <a:pt x="695537" y="1269902"/>
                </a:lnTo>
                <a:lnTo>
                  <a:pt x="699219" y="1276040"/>
                </a:lnTo>
                <a:lnTo>
                  <a:pt x="698402" y="1277270"/>
                </a:lnTo>
                <a:lnTo>
                  <a:pt x="703719" y="1286273"/>
                </a:lnTo>
                <a:lnTo>
                  <a:pt x="704540" y="1301005"/>
                </a:lnTo>
                <a:lnTo>
                  <a:pt x="708222" y="1304279"/>
                </a:lnTo>
                <a:lnTo>
                  <a:pt x="709119" y="1324813"/>
                </a:lnTo>
                <a:close/>
              </a:path>
            </a:pathLst>
          </a:custGeom>
          <a:solidFill>
            <a:srgbClr val="EFC5B0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2" name="Forma libre: forma 11">
            <a:hlinkClick r:id="rId7" action="ppaction://hlinksldjump"/>
            <a:extLst>
              <a:ext uri="{FF2B5EF4-FFF2-40B4-BE49-F238E27FC236}">
                <a16:creationId xmlns:a16="http://schemas.microsoft.com/office/drawing/2014/main" id="{AAD94442-1829-3CD9-FFE3-E6001524479E}"/>
              </a:ext>
            </a:extLst>
          </p:cNvPr>
          <p:cNvSpPr/>
          <p:nvPr/>
        </p:nvSpPr>
        <p:spPr>
          <a:xfrm>
            <a:off x="12416954" y="3965664"/>
            <a:ext cx="760592" cy="572030"/>
          </a:xfrm>
          <a:custGeom>
            <a:avLst/>
            <a:gdLst>
              <a:gd name="connsiteX0" fmla="*/ 240135 w 507061"/>
              <a:gd name="connsiteY0" fmla="*/ 103286 h 381353"/>
              <a:gd name="connsiteX1" fmla="*/ 236453 w 507061"/>
              <a:gd name="connsiteY1" fmla="*/ 100012 h 381353"/>
              <a:gd name="connsiteX2" fmla="*/ 235635 w 507061"/>
              <a:gd name="connsiteY2" fmla="*/ 85280 h 381353"/>
              <a:gd name="connsiteX3" fmla="*/ 230315 w 507061"/>
              <a:gd name="connsiteY3" fmla="*/ 76277 h 381353"/>
              <a:gd name="connsiteX4" fmla="*/ 231132 w 507061"/>
              <a:gd name="connsiteY4" fmla="*/ 75047 h 381353"/>
              <a:gd name="connsiteX5" fmla="*/ 227450 w 507061"/>
              <a:gd name="connsiteY5" fmla="*/ 68913 h 381353"/>
              <a:gd name="connsiteX6" fmla="*/ 218856 w 507061"/>
              <a:gd name="connsiteY6" fmla="*/ 68913 h 381353"/>
              <a:gd name="connsiteX7" fmla="*/ 213535 w 507061"/>
              <a:gd name="connsiteY7" fmla="*/ 64818 h 381353"/>
              <a:gd name="connsiteX8" fmla="*/ 214352 w 507061"/>
              <a:gd name="connsiteY8" fmla="*/ 59089 h 381353"/>
              <a:gd name="connsiteX9" fmla="*/ 221312 w 507061"/>
              <a:gd name="connsiteY9" fmla="*/ 54998 h 381353"/>
              <a:gd name="connsiteX10" fmla="*/ 218852 w 507061"/>
              <a:gd name="connsiteY10" fmla="*/ 44356 h 381353"/>
              <a:gd name="connsiteX11" fmla="*/ 209035 w 507061"/>
              <a:gd name="connsiteY11" fmla="*/ 41083 h 381353"/>
              <a:gd name="connsiteX12" fmla="*/ 199620 w 507061"/>
              <a:gd name="connsiteY12" fmla="*/ 32076 h 381353"/>
              <a:gd name="connsiteX13" fmla="*/ 192256 w 507061"/>
              <a:gd name="connsiteY13" fmla="*/ 34536 h 381353"/>
              <a:gd name="connsiteX14" fmla="*/ 190208 w 507061"/>
              <a:gd name="connsiteY14" fmla="*/ 41083 h 381353"/>
              <a:gd name="connsiteX15" fmla="*/ 179158 w 507061"/>
              <a:gd name="connsiteY15" fmla="*/ 46400 h 381353"/>
              <a:gd name="connsiteX16" fmla="*/ 171794 w 507061"/>
              <a:gd name="connsiteY16" fmla="*/ 42313 h 381353"/>
              <a:gd name="connsiteX17" fmla="*/ 171381 w 507061"/>
              <a:gd name="connsiteY17" fmla="*/ 38627 h 381353"/>
              <a:gd name="connsiteX18" fmla="*/ 164834 w 507061"/>
              <a:gd name="connsiteY18" fmla="*/ 34536 h 381353"/>
              <a:gd name="connsiteX19" fmla="*/ 156240 w 507061"/>
              <a:gd name="connsiteY19" fmla="*/ 31671 h 381353"/>
              <a:gd name="connsiteX20" fmla="*/ 148058 w 507061"/>
              <a:gd name="connsiteY20" fmla="*/ 23428 h 381353"/>
              <a:gd name="connsiteX21" fmla="*/ 138520 w 507061"/>
              <a:gd name="connsiteY21" fmla="*/ 25160 h 381353"/>
              <a:gd name="connsiteX22" fmla="*/ 132310 w 507061"/>
              <a:gd name="connsiteY22" fmla="*/ 18845 h 381353"/>
              <a:gd name="connsiteX23" fmla="*/ 127466 w 507061"/>
              <a:gd name="connsiteY23" fmla="*/ 21898 h 381353"/>
              <a:gd name="connsiteX24" fmla="*/ 126732 w 507061"/>
              <a:gd name="connsiteY24" fmla="*/ 43687 h 381353"/>
              <a:gd name="connsiteX25" fmla="*/ 131995 w 507061"/>
              <a:gd name="connsiteY25" fmla="*/ 46736 h 381353"/>
              <a:gd name="connsiteX26" fmla="*/ 130729 w 507061"/>
              <a:gd name="connsiteY26" fmla="*/ 54633 h 381353"/>
              <a:gd name="connsiteX27" fmla="*/ 126623 w 507061"/>
              <a:gd name="connsiteY27" fmla="*/ 56423 h 381353"/>
              <a:gd name="connsiteX28" fmla="*/ 127047 w 507061"/>
              <a:gd name="connsiteY28" fmla="*/ 76736 h 381353"/>
              <a:gd name="connsiteX29" fmla="*/ 131677 w 507061"/>
              <a:gd name="connsiteY29" fmla="*/ 81366 h 381353"/>
              <a:gd name="connsiteX30" fmla="*/ 134035 w 507061"/>
              <a:gd name="connsiteY30" fmla="*/ 102327 h 381353"/>
              <a:gd name="connsiteX31" fmla="*/ 123513 w 507061"/>
              <a:gd name="connsiteY31" fmla="*/ 105207 h 381353"/>
              <a:gd name="connsiteX32" fmla="*/ 120890 w 507061"/>
              <a:gd name="connsiteY32" fmla="*/ 103286 h 381353"/>
              <a:gd name="connsiteX33" fmla="*/ 115646 w 507061"/>
              <a:gd name="connsiteY33" fmla="*/ 102237 h 381353"/>
              <a:gd name="connsiteX34" fmla="*/ 112499 w 507061"/>
              <a:gd name="connsiteY34" fmla="*/ 105908 h 381353"/>
              <a:gd name="connsiteX35" fmla="*/ 109699 w 507061"/>
              <a:gd name="connsiteY35" fmla="*/ 103286 h 381353"/>
              <a:gd name="connsiteX36" fmla="*/ 88192 w 507061"/>
              <a:gd name="connsiteY36" fmla="*/ 105731 h 381353"/>
              <a:gd name="connsiteX37" fmla="*/ 80849 w 507061"/>
              <a:gd name="connsiteY37" fmla="*/ 99962 h 381353"/>
              <a:gd name="connsiteX38" fmla="*/ 80676 w 507061"/>
              <a:gd name="connsiteY38" fmla="*/ 96641 h 381353"/>
              <a:gd name="connsiteX39" fmla="*/ 75080 w 507061"/>
              <a:gd name="connsiteY39" fmla="*/ 91219 h 381353"/>
              <a:gd name="connsiteX40" fmla="*/ 70182 w 507061"/>
              <a:gd name="connsiteY40" fmla="*/ 91570 h 381353"/>
              <a:gd name="connsiteX41" fmla="*/ 69658 w 507061"/>
              <a:gd name="connsiteY41" fmla="*/ 94193 h 381353"/>
              <a:gd name="connsiteX42" fmla="*/ 63013 w 507061"/>
              <a:gd name="connsiteY42" fmla="*/ 95766 h 381353"/>
              <a:gd name="connsiteX43" fmla="*/ 59516 w 507061"/>
              <a:gd name="connsiteY43" fmla="*/ 100664 h 381353"/>
              <a:gd name="connsiteX44" fmla="*/ 51298 w 507061"/>
              <a:gd name="connsiteY44" fmla="*/ 102237 h 381353"/>
              <a:gd name="connsiteX45" fmla="*/ 35382 w 507061"/>
              <a:gd name="connsiteY45" fmla="*/ 119722 h 381353"/>
              <a:gd name="connsiteX46" fmla="*/ 26991 w 507061"/>
              <a:gd name="connsiteY46" fmla="*/ 120597 h 381353"/>
              <a:gd name="connsiteX47" fmla="*/ 25417 w 507061"/>
              <a:gd name="connsiteY47" fmla="*/ 117624 h 381353"/>
              <a:gd name="connsiteX48" fmla="*/ 17915 w 507061"/>
              <a:gd name="connsiteY48" fmla="*/ 124207 h 381353"/>
              <a:gd name="connsiteX49" fmla="*/ 23471 w 507061"/>
              <a:gd name="connsiteY49" fmla="*/ 128837 h 381353"/>
              <a:gd name="connsiteX50" fmla="*/ 25786 w 507061"/>
              <a:gd name="connsiteY50" fmla="*/ 144944 h 381353"/>
              <a:gd name="connsiteX51" fmla="*/ 22842 w 507061"/>
              <a:gd name="connsiteY51" fmla="*/ 167366 h 381353"/>
              <a:gd name="connsiteX52" fmla="*/ 27157 w 507061"/>
              <a:gd name="connsiteY52" fmla="*/ 171363 h 381353"/>
              <a:gd name="connsiteX53" fmla="*/ 31367 w 507061"/>
              <a:gd name="connsiteY53" fmla="*/ 170944 h 381353"/>
              <a:gd name="connsiteX54" fmla="*/ 42208 w 507061"/>
              <a:gd name="connsiteY54" fmla="*/ 163681 h 381353"/>
              <a:gd name="connsiteX55" fmla="*/ 49261 w 507061"/>
              <a:gd name="connsiteY55" fmla="*/ 163789 h 381353"/>
              <a:gd name="connsiteX56" fmla="*/ 61259 w 507061"/>
              <a:gd name="connsiteY56" fmla="*/ 155784 h 381353"/>
              <a:gd name="connsiteX57" fmla="*/ 73156 w 507061"/>
              <a:gd name="connsiteY57" fmla="*/ 155575 h 381353"/>
              <a:gd name="connsiteX58" fmla="*/ 77995 w 507061"/>
              <a:gd name="connsiteY58" fmla="*/ 158103 h 381353"/>
              <a:gd name="connsiteX59" fmla="*/ 84810 w 507061"/>
              <a:gd name="connsiteY59" fmla="*/ 158494 h 381353"/>
              <a:gd name="connsiteX60" fmla="*/ 90127 w 507061"/>
              <a:gd name="connsiteY60" fmla="*/ 163652 h 381353"/>
              <a:gd name="connsiteX61" fmla="*/ 90442 w 507061"/>
              <a:gd name="connsiteY61" fmla="*/ 166954 h 381353"/>
              <a:gd name="connsiteX62" fmla="*/ 97987 w 507061"/>
              <a:gd name="connsiteY62" fmla="*/ 172770 h 381353"/>
              <a:gd name="connsiteX63" fmla="*/ 101604 w 507061"/>
              <a:gd name="connsiteY63" fmla="*/ 172455 h 381353"/>
              <a:gd name="connsiteX64" fmla="*/ 108524 w 507061"/>
              <a:gd name="connsiteY64" fmla="*/ 178272 h 381353"/>
              <a:gd name="connsiteX65" fmla="*/ 107261 w 507061"/>
              <a:gd name="connsiteY65" fmla="*/ 180391 h 381353"/>
              <a:gd name="connsiteX66" fmla="*/ 105152 w 507061"/>
              <a:gd name="connsiteY66" fmla="*/ 185043 h 381353"/>
              <a:gd name="connsiteX67" fmla="*/ 104943 w 507061"/>
              <a:gd name="connsiteY67" fmla="*/ 193673 h 381353"/>
              <a:gd name="connsiteX68" fmla="*/ 100942 w 507061"/>
              <a:gd name="connsiteY68" fmla="*/ 200937 h 381353"/>
              <a:gd name="connsiteX69" fmla="*/ 91154 w 507061"/>
              <a:gd name="connsiteY69" fmla="*/ 203042 h 381353"/>
              <a:gd name="connsiteX70" fmla="*/ 85682 w 507061"/>
              <a:gd name="connsiteY70" fmla="*/ 213253 h 381353"/>
              <a:gd name="connsiteX71" fmla="*/ 80943 w 507061"/>
              <a:gd name="connsiteY71" fmla="*/ 212515 h 381353"/>
              <a:gd name="connsiteX72" fmla="*/ 74118 w 507061"/>
              <a:gd name="connsiteY72" fmla="*/ 205234 h 381353"/>
              <a:gd name="connsiteX73" fmla="*/ 67383 w 507061"/>
              <a:gd name="connsiteY73" fmla="*/ 197309 h 381353"/>
              <a:gd name="connsiteX74" fmla="*/ 62825 w 507061"/>
              <a:gd name="connsiteY74" fmla="*/ 196911 h 381353"/>
              <a:gd name="connsiteX75" fmla="*/ 60449 w 507061"/>
              <a:gd name="connsiteY75" fmla="*/ 200672 h 381353"/>
              <a:gd name="connsiteX76" fmla="*/ 53316 w 507061"/>
              <a:gd name="connsiteY76" fmla="*/ 199685 h 381353"/>
              <a:gd name="connsiteX77" fmla="*/ 52130 w 507061"/>
              <a:gd name="connsiteY77" fmla="*/ 196516 h 381353"/>
              <a:gd name="connsiteX78" fmla="*/ 46187 w 507061"/>
              <a:gd name="connsiteY78" fmla="*/ 196118 h 381353"/>
              <a:gd name="connsiteX79" fmla="*/ 43412 w 507061"/>
              <a:gd name="connsiteY79" fmla="*/ 200477 h 381353"/>
              <a:gd name="connsiteX80" fmla="*/ 35686 w 507061"/>
              <a:gd name="connsiteY80" fmla="*/ 201667 h 381353"/>
              <a:gd name="connsiteX81" fmla="*/ 35686 w 507061"/>
              <a:gd name="connsiteY81" fmla="*/ 205031 h 381353"/>
              <a:gd name="connsiteX82" fmla="*/ 38457 w 507061"/>
              <a:gd name="connsiteY82" fmla="*/ 206622 h 381353"/>
              <a:gd name="connsiteX83" fmla="*/ 38258 w 507061"/>
              <a:gd name="connsiteY83" fmla="*/ 211375 h 381353"/>
              <a:gd name="connsiteX84" fmla="*/ 37788 w 507061"/>
              <a:gd name="connsiteY84" fmla="*/ 214725 h 381353"/>
              <a:gd name="connsiteX85" fmla="*/ 41893 w 507061"/>
              <a:gd name="connsiteY85" fmla="*/ 217463 h 381353"/>
              <a:gd name="connsiteX86" fmla="*/ 41369 w 507061"/>
              <a:gd name="connsiteY86" fmla="*/ 231884 h 381353"/>
              <a:gd name="connsiteX87" fmla="*/ 38421 w 507061"/>
              <a:gd name="connsiteY87" fmla="*/ 233989 h 381353"/>
              <a:gd name="connsiteX88" fmla="*/ 34420 w 507061"/>
              <a:gd name="connsiteY88" fmla="*/ 261038 h 381353"/>
              <a:gd name="connsiteX89" fmla="*/ 30525 w 507061"/>
              <a:gd name="connsiteY89" fmla="*/ 271882 h 381353"/>
              <a:gd name="connsiteX90" fmla="*/ 22842 w 507061"/>
              <a:gd name="connsiteY90" fmla="*/ 271354 h 381353"/>
              <a:gd name="connsiteX91" fmla="*/ 19370 w 507061"/>
              <a:gd name="connsiteY91" fmla="*/ 266829 h 381353"/>
              <a:gd name="connsiteX92" fmla="*/ 15474 w 507061"/>
              <a:gd name="connsiteY92" fmla="*/ 267986 h 381353"/>
              <a:gd name="connsiteX93" fmla="*/ 15159 w 507061"/>
              <a:gd name="connsiteY93" fmla="*/ 275987 h 381353"/>
              <a:gd name="connsiteX94" fmla="*/ 8529 w 507061"/>
              <a:gd name="connsiteY94" fmla="*/ 285142 h 381353"/>
              <a:gd name="connsiteX95" fmla="*/ 0 w 507061"/>
              <a:gd name="connsiteY95" fmla="*/ 289248 h 381353"/>
              <a:gd name="connsiteX96" fmla="*/ 109 w 507061"/>
              <a:gd name="connsiteY96" fmla="*/ 298196 h 381353"/>
              <a:gd name="connsiteX97" fmla="*/ 5053 w 507061"/>
              <a:gd name="connsiteY97" fmla="*/ 299039 h 381353"/>
              <a:gd name="connsiteX98" fmla="*/ 7896 w 507061"/>
              <a:gd name="connsiteY98" fmla="*/ 320825 h 381353"/>
              <a:gd name="connsiteX99" fmla="*/ 16736 w 507061"/>
              <a:gd name="connsiteY99" fmla="*/ 324616 h 381353"/>
              <a:gd name="connsiteX100" fmla="*/ 29367 w 507061"/>
              <a:gd name="connsiteY100" fmla="*/ 338827 h 381353"/>
              <a:gd name="connsiteX101" fmla="*/ 40526 w 507061"/>
              <a:gd name="connsiteY101" fmla="*/ 339876 h 381353"/>
              <a:gd name="connsiteX102" fmla="*/ 49786 w 507061"/>
              <a:gd name="connsiteY102" fmla="*/ 333036 h 381353"/>
              <a:gd name="connsiteX103" fmla="*/ 49894 w 507061"/>
              <a:gd name="connsiteY103" fmla="*/ 327668 h 381353"/>
              <a:gd name="connsiteX104" fmla="*/ 44208 w 507061"/>
              <a:gd name="connsiteY104" fmla="*/ 324196 h 381353"/>
              <a:gd name="connsiteX105" fmla="*/ 44736 w 507061"/>
              <a:gd name="connsiteY105" fmla="*/ 320196 h 381353"/>
              <a:gd name="connsiteX106" fmla="*/ 48737 w 507061"/>
              <a:gd name="connsiteY106" fmla="*/ 318090 h 381353"/>
              <a:gd name="connsiteX107" fmla="*/ 50419 w 507061"/>
              <a:gd name="connsiteY107" fmla="*/ 310513 h 381353"/>
              <a:gd name="connsiteX108" fmla="*/ 57262 w 507061"/>
              <a:gd name="connsiteY108" fmla="*/ 307040 h 381353"/>
              <a:gd name="connsiteX109" fmla="*/ 64735 w 507061"/>
              <a:gd name="connsiteY109" fmla="*/ 290828 h 381353"/>
              <a:gd name="connsiteX110" fmla="*/ 72208 w 507061"/>
              <a:gd name="connsiteY110" fmla="*/ 298196 h 381353"/>
              <a:gd name="connsiteX111" fmla="*/ 71365 w 507061"/>
              <a:gd name="connsiteY111" fmla="*/ 303984 h 381353"/>
              <a:gd name="connsiteX112" fmla="*/ 78209 w 507061"/>
              <a:gd name="connsiteY112" fmla="*/ 311037 h 381353"/>
              <a:gd name="connsiteX113" fmla="*/ 78408 w 507061"/>
              <a:gd name="connsiteY113" fmla="*/ 321331 h 381353"/>
              <a:gd name="connsiteX114" fmla="*/ 81699 w 507061"/>
              <a:gd name="connsiteY114" fmla="*/ 326171 h 381353"/>
              <a:gd name="connsiteX115" fmla="*/ 82083 w 507061"/>
              <a:gd name="connsiteY115" fmla="*/ 329846 h 381353"/>
              <a:gd name="connsiteX116" fmla="*/ 87505 w 507061"/>
              <a:gd name="connsiteY116" fmla="*/ 333912 h 381353"/>
              <a:gd name="connsiteX117" fmla="*/ 90988 w 507061"/>
              <a:gd name="connsiteY117" fmla="*/ 332942 h 381353"/>
              <a:gd name="connsiteX118" fmla="*/ 101825 w 507061"/>
              <a:gd name="connsiteY118" fmla="*/ 333912 h 381353"/>
              <a:gd name="connsiteX119" fmla="*/ 104147 w 507061"/>
              <a:gd name="connsiteY119" fmla="*/ 331589 h 381353"/>
              <a:gd name="connsiteX120" fmla="*/ 105503 w 507061"/>
              <a:gd name="connsiteY120" fmla="*/ 324236 h 381353"/>
              <a:gd name="connsiteX121" fmla="*/ 109761 w 507061"/>
              <a:gd name="connsiteY121" fmla="*/ 323462 h 381353"/>
              <a:gd name="connsiteX122" fmla="*/ 111500 w 507061"/>
              <a:gd name="connsiteY122" fmla="*/ 320366 h 381353"/>
              <a:gd name="connsiteX123" fmla="*/ 115949 w 507061"/>
              <a:gd name="connsiteY123" fmla="*/ 320174 h 381353"/>
              <a:gd name="connsiteX124" fmla="*/ 120406 w 507061"/>
              <a:gd name="connsiteY124" fmla="*/ 324623 h 381353"/>
              <a:gd name="connsiteX125" fmla="*/ 119049 w 507061"/>
              <a:gd name="connsiteY125" fmla="*/ 331011 h 381353"/>
              <a:gd name="connsiteX126" fmla="*/ 120793 w 507061"/>
              <a:gd name="connsiteY126" fmla="*/ 335850 h 381353"/>
              <a:gd name="connsiteX127" fmla="*/ 126211 w 507061"/>
              <a:gd name="connsiteY127" fmla="*/ 336237 h 381353"/>
              <a:gd name="connsiteX128" fmla="*/ 126211 w 507061"/>
              <a:gd name="connsiteY128" fmla="*/ 337590 h 381353"/>
              <a:gd name="connsiteX129" fmla="*/ 128920 w 507061"/>
              <a:gd name="connsiteY129" fmla="*/ 338169 h 381353"/>
              <a:gd name="connsiteX130" fmla="*/ 131821 w 507061"/>
              <a:gd name="connsiteY130" fmla="*/ 333525 h 381353"/>
              <a:gd name="connsiteX131" fmla="*/ 138404 w 507061"/>
              <a:gd name="connsiteY131" fmla="*/ 332946 h 381353"/>
              <a:gd name="connsiteX132" fmla="*/ 139757 w 507061"/>
              <a:gd name="connsiteY132" fmla="*/ 335850 h 381353"/>
              <a:gd name="connsiteX133" fmla="*/ 144789 w 507061"/>
              <a:gd name="connsiteY133" fmla="*/ 340495 h 381353"/>
              <a:gd name="connsiteX134" fmla="*/ 157177 w 507061"/>
              <a:gd name="connsiteY134" fmla="*/ 341460 h 381353"/>
              <a:gd name="connsiteX135" fmla="*/ 160273 w 507061"/>
              <a:gd name="connsiteY135" fmla="*/ 339333 h 381353"/>
              <a:gd name="connsiteX136" fmla="*/ 167240 w 507061"/>
              <a:gd name="connsiteY136" fmla="*/ 338559 h 381353"/>
              <a:gd name="connsiteX137" fmla="*/ 173588 w 507061"/>
              <a:gd name="connsiteY137" fmla="*/ 343189 h 381353"/>
              <a:gd name="connsiteX138" fmla="*/ 174640 w 507061"/>
              <a:gd name="connsiteY138" fmla="*/ 351928 h 381353"/>
              <a:gd name="connsiteX139" fmla="*/ 181422 w 507061"/>
              <a:gd name="connsiteY139" fmla="*/ 355545 h 381353"/>
              <a:gd name="connsiteX140" fmla="*/ 182479 w 507061"/>
              <a:gd name="connsiteY140" fmla="*/ 361423 h 381353"/>
              <a:gd name="connsiteX141" fmla="*/ 189829 w 507061"/>
              <a:gd name="connsiteY141" fmla="*/ 363080 h 381353"/>
              <a:gd name="connsiteX142" fmla="*/ 203255 w 507061"/>
              <a:gd name="connsiteY142" fmla="*/ 369880 h 381353"/>
              <a:gd name="connsiteX143" fmla="*/ 213839 w 507061"/>
              <a:gd name="connsiteY143" fmla="*/ 381353 h 381353"/>
              <a:gd name="connsiteX144" fmla="*/ 219351 w 507061"/>
              <a:gd name="connsiteY144" fmla="*/ 371160 h 381353"/>
              <a:gd name="connsiteX145" fmla="*/ 228184 w 507061"/>
              <a:gd name="connsiteY145" fmla="*/ 363966 h 381353"/>
              <a:gd name="connsiteX146" fmla="*/ 231454 w 507061"/>
              <a:gd name="connsiteY146" fmla="*/ 363966 h 381353"/>
              <a:gd name="connsiteX147" fmla="*/ 235378 w 507061"/>
              <a:gd name="connsiteY147" fmla="*/ 352192 h 381353"/>
              <a:gd name="connsiteX148" fmla="*/ 229494 w 507061"/>
              <a:gd name="connsiteY148" fmla="*/ 349903 h 381353"/>
              <a:gd name="connsiteX149" fmla="*/ 224914 w 507061"/>
              <a:gd name="connsiteY149" fmla="*/ 342705 h 381353"/>
              <a:gd name="connsiteX150" fmla="*/ 225565 w 507061"/>
              <a:gd name="connsiteY150" fmla="*/ 336820 h 381353"/>
              <a:gd name="connsiteX151" fmla="*/ 221641 w 507061"/>
              <a:gd name="connsiteY151" fmla="*/ 335185 h 381353"/>
              <a:gd name="connsiteX152" fmla="*/ 221315 w 507061"/>
              <a:gd name="connsiteY152" fmla="*/ 323408 h 381353"/>
              <a:gd name="connsiteX153" fmla="*/ 228839 w 507061"/>
              <a:gd name="connsiteY153" fmla="*/ 321773 h 381353"/>
              <a:gd name="connsiteX154" fmla="*/ 233744 w 507061"/>
              <a:gd name="connsiteY154" fmla="*/ 312614 h 381353"/>
              <a:gd name="connsiteX155" fmla="*/ 237339 w 507061"/>
              <a:gd name="connsiteY155" fmla="*/ 310654 h 381353"/>
              <a:gd name="connsiteX156" fmla="*/ 240609 w 507061"/>
              <a:gd name="connsiteY156" fmla="*/ 297242 h 381353"/>
              <a:gd name="connsiteX157" fmla="*/ 233414 w 507061"/>
              <a:gd name="connsiteY157" fmla="*/ 293646 h 381353"/>
              <a:gd name="connsiteX158" fmla="*/ 230799 w 507061"/>
              <a:gd name="connsiteY158" fmla="*/ 288083 h 381353"/>
              <a:gd name="connsiteX159" fmla="*/ 226875 w 507061"/>
              <a:gd name="connsiteY159" fmla="*/ 286777 h 381353"/>
              <a:gd name="connsiteX160" fmla="*/ 225891 w 507061"/>
              <a:gd name="connsiteY160" fmla="*/ 278603 h 381353"/>
              <a:gd name="connsiteX161" fmla="*/ 230470 w 507061"/>
              <a:gd name="connsiteY161" fmla="*/ 278603 h 381353"/>
              <a:gd name="connsiteX162" fmla="*/ 234069 w 507061"/>
              <a:gd name="connsiteY162" fmla="*/ 271079 h 381353"/>
              <a:gd name="connsiteX163" fmla="*/ 237994 w 507061"/>
              <a:gd name="connsiteY163" fmla="*/ 269115 h 381353"/>
              <a:gd name="connsiteX164" fmla="*/ 239209 w 507061"/>
              <a:gd name="connsiteY164" fmla="*/ 262641 h 381353"/>
              <a:gd name="connsiteX165" fmla="*/ 246859 w 507061"/>
              <a:gd name="connsiteY165" fmla="*/ 257056 h 381353"/>
              <a:gd name="connsiteX166" fmla="*/ 252220 w 507061"/>
              <a:gd name="connsiteY166" fmla="*/ 256759 h 381353"/>
              <a:gd name="connsiteX167" fmla="*/ 256090 w 507061"/>
              <a:gd name="connsiteY167" fmla="*/ 252292 h 381353"/>
              <a:gd name="connsiteX168" fmla="*/ 260257 w 507061"/>
              <a:gd name="connsiteY168" fmla="*/ 251402 h 381353"/>
              <a:gd name="connsiteX169" fmla="*/ 263830 w 507061"/>
              <a:gd name="connsiteY169" fmla="*/ 256759 h 381353"/>
              <a:gd name="connsiteX170" fmla="*/ 277225 w 507061"/>
              <a:gd name="connsiteY170" fmla="*/ 256162 h 381353"/>
              <a:gd name="connsiteX171" fmla="*/ 284965 w 507061"/>
              <a:gd name="connsiteY171" fmla="*/ 245148 h 381353"/>
              <a:gd name="connsiteX172" fmla="*/ 294493 w 507061"/>
              <a:gd name="connsiteY172" fmla="*/ 241278 h 381353"/>
              <a:gd name="connsiteX173" fmla="*/ 303127 w 507061"/>
              <a:gd name="connsiteY173" fmla="*/ 241278 h 381353"/>
              <a:gd name="connsiteX174" fmla="*/ 306404 w 507061"/>
              <a:gd name="connsiteY174" fmla="*/ 245148 h 381353"/>
              <a:gd name="connsiteX175" fmla="*/ 313547 w 507061"/>
              <a:gd name="connsiteY175" fmla="*/ 244852 h 381353"/>
              <a:gd name="connsiteX176" fmla="*/ 331112 w 507061"/>
              <a:gd name="connsiteY176" fmla="*/ 222523 h 381353"/>
              <a:gd name="connsiteX177" fmla="*/ 343616 w 507061"/>
              <a:gd name="connsiteY177" fmla="*/ 196918 h 381353"/>
              <a:gd name="connsiteX178" fmla="*/ 369222 w 507061"/>
              <a:gd name="connsiteY178" fmla="*/ 196028 h 381353"/>
              <a:gd name="connsiteX179" fmla="*/ 376962 w 507061"/>
              <a:gd name="connsiteY179" fmla="*/ 190071 h 381353"/>
              <a:gd name="connsiteX180" fmla="*/ 396013 w 507061"/>
              <a:gd name="connsiteY180" fmla="*/ 188881 h 381353"/>
              <a:gd name="connsiteX181" fmla="*/ 401229 w 507061"/>
              <a:gd name="connsiteY181" fmla="*/ 193431 h 381353"/>
              <a:gd name="connsiteX182" fmla="*/ 406742 w 507061"/>
              <a:gd name="connsiteY182" fmla="*/ 195554 h 381353"/>
              <a:gd name="connsiteX183" fmla="*/ 411798 w 507061"/>
              <a:gd name="connsiteY183" fmla="*/ 195941 h 381353"/>
              <a:gd name="connsiteX184" fmla="*/ 411994 w 507061"/>
              <a:gd name="connsiteY184" fmla="*/ 192049 h 381353"/>
              <a:gd name="connsiteX185" fmla="*/ 415694 w 507061"/>
              <a:gd name="connsiteY185" fmla="*/ 190494 h 381353"/>
              <a:gd name="connsiteX186" fmla="*/ 418805 w 507061"/>
              <a:gd name="connsiteY186" fmla="*/ 185629 h 381353"/>
              <a:gd name="connsiteX187" fmla="*/ 424965 w 507061"/>
              <a:gd name="connsiteY187" fmla="*/ 185766 h 381353"/>
              <a:gd name="connsiteX188" fmla="*/ 434420 w 507061"/>
              <a:gd name="connsiteY188" fmla="*/ 185607 h 381353"/>
              <a:gd name="connsiteX189" fmla="*/ 443054 w 507061"/>
              <a:gd name="connsiteY189" fmla="*/ 192154 h 381353"/>
              <a:gd name="connsiteX190" fmla="*/ 450794 w 507061"/>
              <a:gd name="connsiteY190" fmla="*/ 192454 h 381353"/>
              <a:gd name="connsiteX191" fmla="*/ 455558 w 507061"/>
              <a:gd name="connsiteY191" fmla="*/ 196918 h 381353"/>
              <a:gd name="connsiteX192" fmla="*/ 466872 w 507061"/>
              <a:gd name="connsiteY192" fmla="*/ 197215 h 381353"/>
              <a:gd name="connsiteX193" fmla="*/ 468062 w 507061"/>
              <a:gd name="connsiteY193" fmla="*/ 189177 h 381353"/>
              <a:gd name="connsiteX194" fmla="*/ 473126 w 507061"/>
              <a:gd name="connsiteY194" fmla="*/ 185604 h 381353"/>
              <a:gd name="connsiteX195" fmla="*/ 474313 w 507061"/>
              <a:gd name="connsiteY195" fmla="*/ 178460 h 381353"/>
              <a:gd name="connsiteX196" fmla="*/ 477886 w 507061"/>
              <a:gd name="connsiteY196" fmla="*/ 176673 h 381353"/>
              <a:gd name="connsiteX197" fmla="*/ 478780 w 507061"/>
              <a:gd name="connsiteY197" fmla="*/ 173399 h 381353"/>
              <a:gd name="connsiteX198" fmla="*/ 474613 w 507061"/>
              <a:gd name="connsiteY198" fmla="*/ 171016 h 381353"/>
              <a:gd name="connsiteX199" fmla="*/ 474909 w 507061"/>
              <a:gd name="connsiteY199" fmla="*/ 165956 h 381353"/>
              <a:gd name="connsiteX200" fmla="*/ 484437 w 507061"/>
              <a:gd name="connsiteY200" fmla="*/ 162979 h 381353"/>
              <a:gd name="connsiteX201" fmla="*/ 484437 w 507061"/>
              <a:gd name="connsiteY201" fmla="*/ 152858 h 381353"/>
              <a:gd name="connsiteX202" fmla="*/ 488900 w 507061"/>
              <a:gd name="connsiteY202" fmla="*/ 149881 h 381353"/>
              <a:gd name="connsiteX203" fmla="*/ 490391 w 507061"/>
              <a:gd name="connsiteY203" fmla="*/ 144521 h 381353"/>
              <a:gd name="connsiteX204" fmla="*/ 485326 w 507061"/>
              <a:gd name="connsiteY204" fmla="*/ 141844 h 381353"/>
              <a:gd name="connsiteX205" fmla="*/ 485923 w 507061"/>
              <a:gd name="connsiteY205" fmla="*/ 136780 h 381353"/>
              <a:gd name="connsiteX206" fmla="*/ 493664 w 507061"/>
              <a:gd name="connsiteY206" fmla="*/ 138864 h 381353"/>
              <a:gd name="connsiteX207" fmla="*/ 495451 w 507061"/>
              <a:gd name="connsiteY207" fmla="*/ 134100 h 381353"/>
              <a:gd name="connsiteX208" fmla="*/ 488604 w 507061"/>
              <a:gd name="connsiteY208" fmla="*/ 123383 h 381353"/>
              <a:gd name="connsiteX209" fmla="*/ 488604 w 507061"/>
              <a:gd name="connsiteY209" fmla="*/ 115345 h 381353"/>
              <a:gd name="connsiteX210" fmla="*/ 492177 w 507061"/>
              <a:gd name="connsiteY210" fmla="*/ 112962 h 381353"/>
              <a:gd name="connsiteX211" fmla="*/ 496937 w 507061"/>
              <a:gd name="connsiteY211" fmla="*/ 99864 h 381353"/>
              <a:gd name="connsiteX212" fmla="*/ 502895 w 507061"/>
              <a:gd name="connsiteY212" fmla="*/ 95694 h 381353"/>
              <a:gd name="connsiteX213" fmla="*/ 503488 w 507061"/>
              <a:gd name="connsiteY213" fmla="*/ 91527 h 381353"/>
              <a:gd name="connsiteX214" fmla="*/ 497534 w 507061"/>
              <a:gd name="connsiteY214" fmla="*/ 85573 h 381353"/>
              <a:gd name="connsiteX215" fmla="*/ 496048 w 507061"/>
              <a:gd name="connsiteY215" fmla="*/ 78726 h 381353"/>
              <a:gd name="connsiteX216" fmla="*/ 500808 w 507061"/>
              <a:gd name="connsiteY216" fmla="*/ 76049 h 381353"/>
              <a:gd name="connsiteX217" fmla="*/ 500808 w 507061"/>
              <a:gd name="connsiteY217" fmla="*/ 69198 h 381353"/>
              <a:gd name="connsiteX218" fmla="*/ 506465 w 507061"/>
              <a:gd name="connsiteY218" fmla="*/ 64435 h 381353"/>
              <a:gd name="connsiteX219" fmla="*/ 502594 w 507061"/>
              <a:gd name="connsiteY219" fmla="*/ 57888 h 381353"/>
              <a:gd name="connsiteX220" fmla="*/ 502594 w 507061"/>
              <a:gd name="connsiteY220" fmla="*/ 50147 h 381353"/>
              <a:gd name="connsiteX221" fmla="*/ 507062 w 507061"/>
              <a:gd name="connsiteY221" fmla="*/ 45977 h 381353"/>
              <a:gd name="connsiteX222" fmla="*/ 507062 w 507061"/>
              <a:gd name="connsiteY222" fmla="*/ 37639 h 381353"/>
              <a:gd name="connsiteX223" fmla="*/ 499024 w 507061"/>
              <a:gd name="connsiteY223" fmla="*/ 31389 h 381353"/>
              <a:gd name="connsiteX224" fmla="*/ 498728 w 507061"/>
              <a:gd name="connsiteY224" fmla="*/ 9954 h 381353"/>
              <a:gd name="connsiteX225" fmla="*/ 495031 w 507061"/>
              <a:gd name="connsiteY225" fmla="*/ 6001 h 381353"/>
              <a:gd name="connsiteX226" fmla="*/ 493367 w 507061"/>
              <a:gd name="connsiteY226" fmla="*/ 5270 h 381353"/>
              <a:gd name="connsiteX227" fmla="*/ 491197 w 507061"/>
              <a:gd name="connsiteY227" fmla="*/ 6200 h 381353"/>
              <a:gd name="connsiteX228" fmla="*/ 487475 w 507061"/>
              <a:gd name="connsiteY228" fmla="*/ 4341 h 381353"/>
              <a:gd name="connsiteX229" fmla="*/ 487786 w 507061"/>
              <a:gd name="connsiteY229" fmla="*/ 930 h 381353"/>
              <a:gd name="connsiteX230" fmla="*/ 482209 w 507061"/>
              <a:gd name="connsiteY230" fmla="*/ 0 h 381353"/>
              <a:gd name="connsiteX231" fmla="*/ 477246 w 507061"/>
              <a:gd name="connsiteY231" fmla="*/ 3100 h 381353"/>
              <a:gd name="connsiteX232" fmla="*/ 476935 w 507061"/>
              <a:gd name="connsiteY232" fmla="*/ 8059 h 381353"/>
              <a:gd name="connsiteX233" fmla="*/ 471665 w 507061"/>
              <a:gd name="connsiteY233" fmla="*/ 14259 h 381353"/>
              <a:gd name="connsiteX234" fmla="*/ 469187 w 507061"/>
              <a:gd name="connsiteY234" fmla="*/ 26039 h 381353"/>
              <a:gd name="connsiteX235" fmla="*/ 459884 w 507061"/>
              <a:gd name="connsiteY235" fmla="*/ 33791 h 381353"/>
              <a:gd name="connsiteX236" fmla="*/ 454614 w 507061"/>
              <a:gd name="connsiteY236" fmla="*/ 33791 h 381353"/>
              <a:gd name="connsiteX237" fmla="*/ 450895 w 507061"/>
              <a:gd name="connsiteY237" fmla="*/ 36580 h 381353"/>
              <a:gd name="connsiteX238" fmla="*/ 447485 w 507061"/>
              <a:gd name="connsiteY238" fmla="*/ 35961 h 381353"/>
              <a:gd name="connsiteX239" fmla="*/ 447174 w 507061"/>
              <a:gd name="connsiteY239" fmla="*/ 31928 h 381353"/>
              <a:gd name="connsiteX240" fmla="*/ 428882 w 507061"/>
              <a:gd name="connsiteY240" fmla="*/ 24802 h 381353"/>
              <a:gd name="connsiteX241" fmla="*/ 428882 w 507061"/>
              <a:gd name="connsiteY241" fmla="*/ 18292 h 381353"/>
              <a:gd name="connsiteX242" fmla="*/ 423927 w 507061"/>
              <a:gd name="connsiteY242" fmla="*/ 13018 h 381353"/>
              <a:gd name="connsiteX243" fmla="*/ 417723 w 507061"/>
              <a:gd name="connsiteY243" fmla="*/ 13018 h 381353"/>
              <a:gd name="connsiteX244" fmla="*/ 414623 w 507061"/>
              <a:gd name="connsiteY244" fmla="*/ 19218 h 381353"/>
              <a:gd name="connsiteX245" fmla="*/ 403154 w 507061"/>
              <a:gd name="connsiteY245" fmla="*/ 18288 h 381353"/>
              <a:gd name="connsiteX246" fmla="*/ 387651 w 507061"/>
              <a:gd name="connsiteY246" fmla="*/ 19840 h 381353"/>
              <a:gd name="connsiteX247" fmla="*/ 383621 w 507061"/>
              <a:gd name="connsiteY247" fmla="*/ 23558 h 381353"/>
              <a:gd name="connsiteX248" fmla="*/ 369052 w 507061"/>
              <a:gd name="connsiteY248" fmla="*/ 26658 h 381353"/>
              <a:gd name="connsiteX249" fmla="*/ 367811 w 507061"/>
              <a:gd name="connsiteY249" fmla="*/ 30998 h 381353"/>
              <a:gd name="connsiteX250" fmla="*/ 358511 w 507061"/>
              <a:gd name="connsiteY250" fmla="*/ 41850 h 381353"/>
              <a:gd name="connsiteX251" fmla="*/ 342390 w 507061"/>
              <a:gd name="connsiteY251" fmla="*/ 46190 h 381353"/>
              <a:gd name="connsiteX252" fmla="*/ 338050 w 507061"/>
              <a:gd name="connsiteY252" fmla="*/ 46190 h 381353"/>
              <a:gd name="connsiteX253" fmla="*/ 326891 w 507061"/>
              <a:gd name="connsiteY253" fmla="*/ 49290 h 381353"/>
              <a:gd name="connsiteX254" fmla="*/ 326269 w 507061"/>
              <a:gd name="connsiteY254" fmla="*/ 57660 h 381353"/>
              <a:gd name="connsiteX255" fmla="*/ 329372 w 507061"/>
              <a:gd name="connsiteY255" fmla="*/ 59519 h 381353"/>
              <a:gd name="connsiteX256" fmla="*/ 329372 w 507061"/>
              <a:gd name="connsiteY256" fmla="*/ 74400 h 381353"/>
              <a:gd name="connsiteX257" fmla="*/ 323169 w 507061"/>
              <a:gd name="connsiteY257" fmla="*/ 81533 h 381353"/>
              <a:gd name="connsiteX258" fmla="*/ 315110 w 507061"/>
              <a:gd name="connsiteY258" fmla="*/ 84940 h 381353"/>
              <a:gd name="connsiteX259" fmla="*/ 312010 w 507061"/>
              <a:gd name="connsiteY259" fmla="*/ 92073 h 381353"/>
              <a:gd name="connsiteX260" fmla="*/ 312321 w 507061"/>
              <a:gd name="connsiteY260" fmla="*/ 95173 h 381353"/>
              <a:gd name="connsiteX261" fmla="*/ 306740 w 507061"/>
              <a:gd name="connsiteY261" fmla="*/ 98580 h 381353"/>
              <a:gd name="connsiteX262" fmla="*/ 297242 w 507061"/>
              <a:gd name="connsiteY262" fmla="*/ 98710 h 381353"/>
              <a:gd name="connsiteX263" fmla="*/ 293567 w 507061"/>
              <a:gd name="connsiteY263" fmla="*/ 102208 h 381353"/>
              <a:gd name="connsiteX264" fmla="*/ 283356 w 507061"/>
              <a:gd name="connsiteY264" fmla="*/ 104632 h 381353"/>
              <a:gd name="connsiteX265" fmla="*/ 265357 w 507061"/>
              <a:gd name="connsiteY265" fmla="*/ 120207 h 381353"/>
              <a:gd name="connsiteX266" fmla="*/ 264619 w 507061"/>
              <a:gd name="connsiteY266" fmla="*/ 126417 h 381353"/>
              <a:gd name="connsiteX267" fmla="*/ 254346 w 507061"/>
              <a:gd name="connsiteY267" fmla="*/ 134252 h 381353"/>
              <a:gd name="connsiteX268" fmla="*/ 250643 w 507061"/>
              <a:gd name="connsiteY268" fmla="*/ 125104 h 381353"/>
              <a:gd name="connsiteX269" fmla="*/ 241017 w 507061"/>
              <a:gd name="connsiteY269" fmla="*/ 123925 h 3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507061" h="381353">
                <a:moveTo>
                  <a:pt x="240135" y="103286"/>
                </a:moveTo>
                <a:lnTo>
                  <a:pt x="236453" y="100012"/>
                </a:lnTo>
                <a:lnTo>
                  <a:pt x="235635" y="85280"/>
                </a:lnTo>
                <a:lnTo>
                  <a:pt x="230315" y="76277"/>
                </a:lnTo>
                <a:lnTo>
                  <a:pt x="231132" y="75047"/>
                </a:lnTo>
                <a:lnTo>
                  <a:pt x="227450" y="68913"/>
                </a:lnTo>
                <a:lnTo>
                  <a:pt x="218856" y="68913"/>
                </a:lnTo>
                <a:lnTo>
                  <a:pt x="213535" y="64818"/>
                </a:lnTo>
                <a:lnTo>
                  <a:pt x="214352" y="59089"/>
                </a:lnTo>
                <a:lnTo>
                  <a:pt x="221312" y="54998"/>
                </a:lnTo>
                <a:lnTo>
                  <a:pt x="218852" y="44356"/>
                </a:lnTo>
                <a:lnTo>
                  <a:pt x="209035" y="41083"/>
                </a:lnTo>
                <a:lnTo>
                  <a:pt x="199620" y="32076"/>
                </a:lnTo>
                <a:lnTo>
                  <a:pt x="192256" y="34536"/>
                </a:lnTo>
                <a:lnTo>
                  <a:pt x="190208" y="41083"/>
                </a:lnTo>
                <a:lnTo>
                  <a:pt x="179158" y="46400"/>
                </a:lnTo>
                <a:lnTo>
                  <a:pt x="171794" y="42313"/>
                </a:lnTo>
                <a:lnTo>
                  <a:pt x="171381" y="38627"/>
                </a:lnTo>
                <a:lnTo>
                  <a:pt x="164834" y="34536"/>
                </a:lnTo>
                <a:lnTo>
                  <a:pt x="156240" y="31671"/>
                </a:lnTo>
                <a:lnTo>
                  <a:pt x="148058" y="23428"/>
                </a:lnTo>
                <a:lnTo>
                  <a:pt x="138520" y="25160"/>
                </a:lnTo>
                <a:lnTo>
                  <a:pt x="132310" y="18845"/>
                </a:lnTo>
                <a:lnTo>
                  <a:pt x="127466" y="21898"/>
                </a:lnTo>
                <a:lnTo>
                  <a:pt x="126732" y="43687"/>
                </a:lnTo>
                <a:lnTo>
                  <a:pt x="131995" y="46736"/>
                </a:lnTo>
                <a:lnTo>
                  <a:pt x="130729" y="54633"/>
                </a:lnTo>
                <a:lnTo>
                  <a:pt x="126623" y="56423"/>
                </a:lnTo>
                <a:lnTo>
                  <a:pt x="127047" y="76736"/>
                </a:lnTo>
                <a:lnTo>
                  <a:pt x="131677" y="81366"/>
                </a:lnTo>
                <a:lnTo>
                  <a:pt x="134035" y="102327"/>
                </a:lnTo>
                <a:lnTo>
                  <a:pt x="123513" y="105207"/>
                </a:lnTo>
                <a:lnTo>
                  <a:pt x="120890" y="103286"/>
                </a:lnTo>
                <a:lnTo>
                  <a:pt x="115646" y="102237"/>
                </a:lnTo>
                <a:lnTo>
                  <a:pt x="112499" y="105908"/>
                </a:lnTo>
                <a:lnTo>
                  <a:pt x="109699" y="103286"/>
                </a:lnTo>
                <a:lnTo>
                  <a:pt x="88192" y="105731"/>
                </a:lnTo>
                <a:lnTo>
                  <a:pt x="80849" y="99962"/>
                </a:lnTo>
                <a:lnTo>
                  <a:pt x="80676" y="96641"/>
                </a:lnTo>
                <a:lnTo>
                  <a:pt x="75080" y="91219"/>
                </a:lnTo>
                <a:lnTo>
                  <a:pt x="70182" y="91570"/>
                </a:lnTo>
                <a:lnTo>
                  <a:pt x="69658" y="94193"/>
                </a:lnTo>
                <a:lnTo>
                  <a:pt x="63013" y="95766"/>
                </a:lnTo>
                <a:lnTo>
                  <a:pt x="59516" y="100664"/>
                </a:lnTo>
                <a:lnTo>
                  <a:pt x="51298" y="102237"/>
                </a:lnTo>
                <a:lnTo>
                  <a:pt x="35382" y="119722"/>
                </a:lnTo>
                <a:lnTo>
                  <a:pt x="26991" y="120597"/>
                </a:lnTo>
                <a:lnTo>
                  <a:pt x="25417" y="117624"/>
                </a:lnTo>
                <a:lnTo>
                  <a:pt x="17915" y="124207"/>
                </a:lnTo>
                <a:lnTo>
                  <a:pt x="23471" y="128837"/>
                </a:lnTo>
                <a:lnTo>
                  <a:pt x="25786" y="144944"/>
                </a:lnTo>
                <a:lnTo>
                  <a:pt x="22842" y="167366"/>
                </a:lnTo>
                <a:lnTo>
                  <a:pt x="27157" y="171363"/>
                </a:lnTo>
                <a:lnTo>
                  <a:pt x="31367" y="170944"/>
                </a:lnTo>
                <a:lnTo>
                  <a:pt x="42208" y="163681"/>
                </a:lnTo>
                <a:lnTo>
                  <a:pt x="49261" y="163789"/>
                </a:lnTo>
                <a:lnTo>
                  <a:pt x="61259" y="155784"/>
                </a:lnTo>
                <a:lnTo>
                  <a:pt x="73156" y="155575"/>
                </a:lnTo>
                <a:lnTo>
                  <a:pt x="77995" y="158103"/>
                </a:lnTo>
                <a:lnTo>
                  <a:pt x="84810" y="158494"/>
                </a:lnTo>
                <a:lnTo>
                  <a:pt x="90127" y="163652"/>
                </a:lnTo>
                <a:lnTo>
                  <a:pt x="90442" y="166954"/>
                </a:lnTo>
                <a:lnTo>
                  <a:pt x="97987" y="172770"/>
                </a:lnTo>
                <a:lnTo>
                  <a:pt x="101604" y="172455"/>
                </a:lnTo>
                <a:lnTo>
                  <a:pt x="108524" y="178272"/>
                </a:lnTo>
                <a:lnTo>
                  <a:pt x="107261" y="180391"/>
                </a:lnTo>
                <a:lnTo>
                  <a:pt x="105152" y="185043"/>
                </a:lnTo>
                <a:lnTo>
                  <a:pt x="104943" y="193673"/>
                </a:lnTo>
                <a:lnTo>
                  <a:pt x="100942" y="200937"/>
                </a:lnTo>
                <a:lnTo>
                  <a:pt x="91154" y="203042"/>
                </a:lnTo>
                <a:lnTo>
                  <a:pt x="85682" y="213253"/>
                </a:lnTo>
                <a:lnTo>
                  <a:pt x="80943" y="212515"/>
                </a:lnTo>
                <a:lnTo>
                  <a:pt x="74118" y="205234"/>
                </a:lnTo>
                <a:lnTo>
                  <a:pt x="67383" y="197309"/>
                </a:lnTo>
                <a:lnTo>
                  <a:pt x="62825" y="196911"/>
                </a:lnTo>
                <a:lnTo>
                  <a:pt x="60449" y="200672"/>
                </a:lnTo>
                <a:lnTo>
                  <a:pt x="53316" y="199685"/>
                </a:lnTo>
                <a:lnTo>
                  <a:pt x="52130" y="196516"/>
                </a:lnTo>
                <a:lnTo>
                  <a:pt x="46187" y="196118"/>
                </a:lnTo>
                <a:lnTo>
                  <a:pt x="43412" y="200477"/>
                </a:lnTo>
                <a:lnTo>
                  <a:pt x="35686" y="201667"/>
                </a:lnTo>
                <a:lnTo>
                  <a:pt x="35686" y="205031"/>
                </a:lnTo>
                <a:lnTo>
                  <a:pt x="38457" y="206622"/>
                </a:lnTo>
                <a:lnTo>
                  <a:pt x="38258" y="211375"/>
                </a:lnTo>
                <a:lnTo>
                  <a:pt x="37788" y="214725"/>
                </a:lnTo>
                <a:lnTo>
                  <a:pt x="41893" y="217463"/>
                </a:lnTo>
                <a:lnTo>
                  <a:pt x="41369" y="231884"/>
                </a:lnTo>
                <a:lnTo>
                  <a:pt x="38421" y="233989"/>
                </a:lnTo>
                <a:lnTo>
                  <a:pt x="34420" y="261038"/>
                </a:lnTo>
                <a:lnTo>
                  <a:pt x="30525" y="271882"/>
                </a:lnTo>
                <a:lnTo>
                  <a:pt x="22842" y="271354"/>
                </a:lnTo>
                <a:lnTo>
                  <a:pt x="19370" y="266829"/>
                </a:lnTo>
                <a:lnTo>
                  <a:pt x="15474" y="267986"/>
                </a:lnTo>
                <a:lnTo>
                  <a:pt x="15159" y="275987"/>
                </a:lnTo>
                <a:lnTo>
                  <a:pt x="8529" y="285142"/>
                </a:lnTo>
                <a:lnTo>
                  <a:pt x="0" y="289248"/>
                </a:lnTo>
                <a:lnTo>
                  <a:pt x="109" y="298196"/>
                </a:lnTo>
                <a:lnTo>
                  <a:pt x="5053" y="299039"/>
                </a:lnTo>
                <a:lnTo>
                  <a:pt x="7896" y="320825"/>
                </a:lnTo>
                <a:lnTo>
                  <a:pt x="16736" y="324616"/>
                </a:lnTo>
                <a:lnTo>
                  <a:pt x="29367" y="338827"/>
                </a:lnTo>
                <a:lnTo>
                  <a:pt x="40526" y="339876"/>
                </a:lnTo>
                <a:lnTo>
                  <a:pt x="49786" y="333036"/>
                </a:lnTo>
                <a:lnTo>
                  <a:pt x="49894" y="327668"/>
                </a:lnTo>
                <a:lnTo>
                  <a:pt x="44208" y="324196"/>
                </a:lnTo>
                <a:lnTo>
                  <a:pt x="44736" y="320196"/>
                </a:lnTo>
                <a:lnTo>
                  <a:pt x="48737" y="318090"/>
                </a:lnTo>
                <a:lnTo>
                  <a:pt x="50419" y="310513"/>
                </a:lnTo>
                <a:lnTo>
                  <a:pt x="57262" y="307040"/>
                </a:lnTo>
                <a:lnTo>
                  <a:pt x="64735" y="290828"/>
                </a:lnTo>
                <a:lnTo>
                  <a:pt x="72208" y="298196"/>
                </a:lnTo>
                <a:lnTo>
                  <a:pt x="71365" y="303984"/>
                </a:lnTo>
                <a:lnTo>
                  <a:pt x="78209" y="311037"/>
                </a:lnTo>
                <a:lnTo>
                  <a:pt x="78408" y="321331"/>
                </a:lnTo>
                <a:lnTo>
                  <a:pt x="81699" y="326171"/>
                </a:lnTo>
                <a:lnTo>
                  <a:pt x="82083" y="329846"/>
                </a:lnTo>
                <a:lnTo>
                  <a:pt x="87505" y="333912"/>
                </a:lnTo>
                <a:lnTo>
                  <a:pt x="90988" y="332942"/>
                </a:lnTo>
                <a:lnTo>
                  <a:pt x="101825" y="333912"/>
                </a:lnTo>
                <a:lnTo>
                  <a:pt x="104147" y="331589"/>
                </a:lnTo>
                <a:lnTo>
                  <a:pt x="105503" y="324236"/>
                </a:lnTo>
                <a:lnTo>
                  <a:pt x="109761" y="323462"/>
                </a:lnTo>
                <a:lnTo>
                  <a:pt x="111500" y="320366"/>
                </a:lnTo>
                <a:lnTo>
                  <a:pt x="115949" y="320174"/>
                </a:lnTo>
                <a:lnTo>
                  <a:pt x="120406" y="324623"/>
                </a:lnTo>
                <a:lnTo>
                  <a:pt x="119049" y="331011"/>
                </a:lnTo>
                <a:lnTo>
                  <a:pt x="120793" y="335850"/>
                </a:lnTo>
                <a:lnTo>
                  <a:pt x="126211" y="336237"/>
                </a:lnTo>
                <a:lnTo>
                  <a:pt x="126211" y="337590"/>
                </a:lnTo>
                <a:lnTo>
                  <a:pt x="128920" y="338169"/>
                </a:lnTo>
                <a:lnTo>
                  <a:pt x="131821" y="333525"/>
                </a:lnTo>
                <a:lnTo>
                  <a:pt x="138404" y="332946"/>
                </a:lnTo>
                <a:lnTo>
                  <a:pt x="139757" y="335850"/>
                </a:lnTo>
                <a:lnTo>
                  <a:pt x="144789" y="340495"/>
                </a:lnTo>
                <a:lnTo>
                  <a:pt x="157177" y="341460"/>
                </a:lnTo>
                <a:lnTo>
                  <a:pt x="160273" y="339333"/>
                </a:lnTo>
                <a:lnTo>
                  <a:pt x="167240" y="338559"/>
                </a:lnTo>
                <a:lnTo>
                  <a:pt x="173588" y="343189"/>
                </a:lnTo>
                <a:lnTo>
                  <a:pt x="174640" y="351928"/>
                </a:lnTo>
                <a:lnTo>
                  <a:pt x="181422" y="355545"/>
                </a:lnTo>
                <a:lnTo>
                  <a:pt x="182479" y="361423"/>
                </a:lnTo>
                <a:lnTo>
                  <a:pt x="189829" y="363080"/>
                </a:lnTo>
                <a:lnTo>
                  <a:pt x="203255" y="369880"/>
                </a:lnTo>
                <a:lnTo>
                  <a:pt x="213839" y="381353"/>
                </a:lnTo>
                <a:lnTo>
                  <a:pt x="219351" y="371160"/>
                </a:lnTo>
                <a:lnTo>
                  <a:pt x="228184" y="363966"/>
                </a:lnTo>
                <a:lnTo>
                  <a:pt x="231454" y="363966"/>
                </a:lnTo>
                <a:lnTo>
                  <a:pt x="235378" y="352192"/>
                </a:lnTo>
                <a:lnTo>
                  <a:pt x="229494" y="349903"/>
                </a:lnTo>
                <a:lnTo>
                  <a:pt x="224914" y="342705"/>
                </a:lnTo>
                <a:lnTo>
                  <a:pt x="225565" y="336820"/>
                </a:lnTo>
                <a:lnTo>
                  <a:pt x="221641" y="335185"/>
                </a:lnTo>
                <a:lnTo>
                  <a:pt x="221315" y="323408"/>
                </a:lnTo>
                <a:lnTo>
                  <a:pt x="228839" y="321773"/>
                </a:lnTo>
                <a:lnTo>
                  <a:pt x="233744" y="312614"/>
                </a:lnTo>
                <a:lnTo>
                  <a:pt x="237339" y="310654"/>
                </a:lnTo>
                <a:lnTo>
                  <a:pt x="240609" y="297242"/>
                </a:lnTo>
                <a:lnTo>
                  <a:pt x="233414" y="293646"/>
                </a:lnTo>
                <a:lnTo>
                  <a:pt x="230799" y="288083"/>
                </a:lnTo>
                <a:lnTo>
                  <a:pt x="226875" y="286777"/>
                </a:lnTo>
                <a:lnTo>
                  <a:pt x="225891" y="278603"/>
                </a:lnTo>
                <a:lnTo>
                  <a:pt x="230470" y="278603"/>
                </a:lnTo>
                <a:lnTo>
                  <a:pt x="234069" y="271079"/>
                </a:lnTo>
                <a:lnTo>
                  <a:pt x="237994" y="269115"/>
                </a:lnTo>
                <a:lnTo>
                  <a:pt x="239209" y="262641"/>
                </a:lnTo>
                <a:lnTo>
                  <a:pt x="246859" y="257056"/>
                </a:lnTo>
                <a:lnTo>
                  <a:pt x="252220" y="256759"/>
                </a:lnTo>
                <a:lnTo>
                  <a:pt x="256090" y="252292"/>
                </a:lnTo>
                <a:lnTo>
                  <a:pt x="260257" y="251402"/>
                </a:lnTo>
                <a:lnTo>
                  <a:pt x="263830" y="256759"/>
                </a:lnTo>
                <a:lnTo>
                  <a:pt x="277225" y="256162"/>
                </a:lnTo>
                <a:lnTo>
                  <a:pt x="284965" y="245148"/>
                </a:lnTo>
                <a:lnTo>
                  <a:pt x="294493" y="241278"/>
                </a:lnTo>
                <a:lnTo>
                  <a:pt x="303127" y="241278"/>
                </a:lnTo>
                <a:lnTo>
                  <a:pt x="306404" y="245148"/>
                </a:lnTo>
                <a:lnTo>
                  <a:pt x="313547" y="244852"/>
                </a:lnTo>
                <a:lnTo>
                  <a:pt x="331112" y="222523"/>
                </a:lnTo>
                <a:lnTo>
                  <a:pt x="343616" y="196918"/>
                </a:lnTo>
                <a:lnTo>
                  <a:pt x="369222" y="196028"/>
                </a:lnTo>
                <a:lnTo>
                  <a:pt x="376962" y="190071"/>
                </a:lnTo>
                <a:lnTo>
                  <a:pt x="396013" y="188881"/>
                </a:lnTo>
                <a:lnTo>
                  <a:pt x="401229" y="193431"/>
                </a:lnTo>
                <a:lnTo>
                  <a:pt x="406742" y="195554"/>
                </a:lnTo>
                <a:lnTo>
                  <a:pt x="411798" y="195941"/>
                </a:lnTo>
                <a:lnTo>
                  <a:pt x="411994" y="192049"/>
                </a:lnTo>
                <a:lnTo>
                  <a:pt x="415694" y="190494"/>
                </a:lnTo>
                <a:lnTo>
                  <a:pt x="418805" y="185629"/>
                </a:lnTo>
                <a:lnTo>
                  <a:pt x="424965" y="185766"/>
                </a:lnTo>
                <a:lnTo>
                  <a:pt x="434420" y="185607"/>
                </a:lnTo>
                <a:lnTo>
                  <a:pt x="443054" y="192154"/>
                </a:lnTo>
                <a:lnTo>
                  <a:pt x="450794" y="192454"/>
                </a:lnTo>
                <a:lnTo>
                  <a:pt x="455558" y="196918"/>
                </a:lnTo>
                <a:lnTo>
                  <a:pt x="466872" y="197215"/>
                </a:lnTo>
                <a:lnTo>
                  <a:pt x="468062" y="189177"/>
                </a:lnTo>
                <a:lnTo>
                  <a:pt x="473126" y="185604"/>
                </a:lnTo>
                <a:lnTo>
                  <a:pt x="474313" y="178460"/>
                </a:lnTo>
                <a:lnTo>
                  <a:pt x="477886" y="176673"/>
                </a:lnTo>
                <a:lnTo>
                  <a:pt x="478780" y="173399"/>
                </a:lnTo>
                <a:lnTo>
                  <a:pt x="474613" y="171016"/>
                </a:lnTo>
                <a:lnTo>
                  <a:pt x="474909" y="165956"/>
                </a:lnTo>
                <a:lnTo>
                  <a:pt x="484437" y="162979"/>
                </a:lnTo>
                <a:lnTo>
                  <a:pt x="484437" y="152858"/>
                </a:lnTo>
                <a:lnTo>
                  <a:pt x="488900" y="149881"/>
                </a:lnTo>
                <a:lnTo>
                  <a:pt x="490391" y="144521"/>
                </a:lnTo>
                <a:lnTo>
                  <a:pt x="485326" y="141844"/>
                </a:lnTo>
                <a:lnTo>
                  <a:pt x="485923" y="136780"/>
                </a:lnTo>
                <a:lnTo>
                  <a:pt x="493664" y="138864"/>
                </a:lnTo>
                <a:lnTo>
                  <a:pt x="495451" y="134100"/>
                </a:lnTo>
                <a:lnTo>
                  <a:pt x="488604" y="123383"/>
                </a:lnTo>
                <a:lnTo>
                  <a:pt x="488604" y="115345"/>
                </a:lnTo>
                <a:lnTo>
                  <a:pt x="492177" y="112962"/>
                </a:lnTo>
                <a:lnTo>
                  <a:pt x="496937" y="99864"/>
                </a:lnTo>
                <a:lnTo>
                  <a:pt x="502895" y="95694"/>
                </a:lnTo>
                <a:lnTo>
                  <a:pt x="503488" y="91527"/>
                </a:lnTo>
                <a:lnTo>
                  <a:pt x="497534" y="85573"/>
                </a:lnTo>
                <a:lnTo>
                  <a:pt x="496048" y="78726"/>
                </a:lnTo>
                <a:lnTo>
                  <a:pt x="500808" y="76049"/>
                </a:lnTo>
                <a:lnTo>
                  <a:pt x="500808" y="69198"/>
                </a:lnTo>
                <a:lnTo>
                  <a:pt x="506465" y="64435"/>
                </a:lnTo>
                <a:lnTo>
                  <a:pt x="502594" y="57888"/>
                </a:lnTo>
                <a:lnTo>
                  <a:pt x="502594" y="50147"/>
                </a:lnTo>
                <a:lnTo>
                  <a:pt x="507062" y="45977"/>
                </a:lnTo>
                <a:lnTo>
                  <a:pt x="507062" y="37639"/>
                </a:lnTo>
                <a:lnTo>
                  <a:pt x="499024" y="31389"/>
                </a:lnTo>
                <a:lnTo>
                  <a:pt x="498728" y="9954"/>
                </a:lnTo>
                <a:lnTo>
                  <a:pt x="495031" y="6001"/>
                </a:lnTo>
                <a:lnTo>
                  <a:pt x="493367" y="5270"/>
                </a:lnTo>
                <a:lnTo>
                  <a:pt x="491197" y="6200"/>
                </a:lnTo>
                <a:lnTo>
                  <a:pt x="487475" y="4341"/>
                </a:lnTo>
                <a:lnTo>
                  <a:pt x="487786" y="930"/>
                </a:lnTo>
                <a:lnTo>
                  <a:pt x="482209" y="0"/>
                </a:lnTo>
                <a:lnTo>
                  <a:pt x="477246" y="3100"/>
                </a:lnTo>
                <a:lnTo>
                  <a:pt x="476935" y="8059"/>
                </a:lnTo>
                <a:lnTo>
                  <a:pt x="471665" y="14259"/>
                </a:lnTo>
                <a:lnTo>
                  <a:pt x="469187" y="26039"/>
                </a:lnTo>
                <a:lnTo>
                  <a:pt x="459884" y="33791"/>
                </a:lnTo>
                <a:lnTo>
                  <a:pt x="454614" y="33791"/>
                </a:lnTo>
                <a:lnTo>
                  <a:pt x="450895" y="36580"/>
                </a:lnTo>
                <a:lnTo>
                  <a:pt x="447485" y="35961"/>
                </a:lnTo>
                <a:lnTo>
                  <a:pt x="447174" y="31928"/>
                </a:lnTo>
                <a:lnTo>
                  <a:pt x="428882" y="24802"/>
                </a:lnTo>
                <a:lnTo>
                  <a:pt x="428882" y="18292"/>
                </a:lnTo>
                <a:lnTo>
                  <a:pt x="423927" y="13018"/>
                </a:lnTo>
                <a:lnTo>
                  <a:pt x="417723" y="13018"/>
                </a:lnTo>
                <a:lnTo>
                  <a:pt x="414623" y="19218"/>
                </a:lnTo>
                <a:lnTo>
                  <a:pt x="403154" y="18288"/>
                </a:lnTo>
                <a:lnTo>
                  <a:pt x="387651" y="19840"/>
                </a:lnTo>
                <a:lnTo>
                  <a:pt x="383621" y="23558"/>
                </a:lnTo>
                <a:lnTo>
                  <a:pt x="369052" y="26658"/>
                </a:lnTo>
                <a:lnTo>
                  <a:pt x="367811" y="30998"/>
                </a:lnTo>
                <a:lnTo>
                  <a:pt x="358511" y="41850"/>
                </a:lnTo>
                <a:lnTo>
                  <a:pt x="342390" y="46190"/>
                </a:lnTo>
                <a:lnTo>
                  <a:pt x="338050" y="46190"/>
                </a:lnTo>
                <a:lnTo>
                  <a:pt x="326891" y="49290"/>
                </a:lnTo>
                <a:lnTo>
                  <a:pt x="326269" y="57660"/>
                </a:lnTo>
                <a:lnTo>
                  <a:pt x="329372" y="59519"/>
                </a:lnTo>
                <a:lnTo>
                  <a:pt x="329372" y="74400"/>
                </a:lnTo>
                <a:lnTo>
                  <a:pt x="323169" y="81533"/>
                </a:lnTo>
                <a:lnTo>
                  <a:pt x="315110" y="84940"/>
                </a:lnTo>
                <a:lnTo>
                  <a:pt x="312010" y="92073"/>
                </a:lnTo>
                <a:lnTo>
                  <a:pt x="312321" y="95173"/>
                </a:lnTo>
                <a:lnTo>
                  <a:pt x="306740" y="98580"/>
                </a:lnTo>
                <a:lnTo>
                  <a:pt x="297242" y="98710"/>
                </a:lnTo>
                <a:lnTo>
                  <a:pt x="293567" y="102208"/>
                </a:lnTo>
                <a:lnTo>
                  <a:pt x="283356" y="104632"/>
                </a:lnTo>
                <a:lnTo>
                  <a:pt x="265357" y="120207"/>
                </a:lnTo>
                <a:lnTo>
                  <a:pt x="264619" y="126417"/>
                </a:lnTo>
                <a:lnTo>
                  <a:pt x="254346" y="134252"/>
                </a:lnTo>
                <a:lnTo>
                  <a:pt x="250643" y="125104"/>
                </a:lnTo>
                <a:lnTo>
                  <a:pt x="241017" y="123925"/>
                </a:lnTo>
                <a:close/>
              </a:path>
            </a:pathLst>
          </a:custGeom>
          <a:solidFill>
            <a:srgbClr val="FAE0D3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13" name="Forma libre: forma 12">
            <a:hlinkClick r:id="rId8" action="ppaction://hlinksldjump"/>
            <a:extLst>
              <a:ext uri="{FF2B5EF4-FFF2-40B4-BE49-F238E27FC236}">
                <a16:creationId xmlns:a16="http://schemas.microsoft.com/office/drawing/2014/main" id="{F061AAA3-DB4E-8C81-A81A-122D2E2AC56B}"/>
              </a:ext>
            </a:extLst>
          </p:cNvPr>
          <p:cNvSpPr/>
          <p:nvPr/>
        </p:nvSpPr>
        <p:spPr>
          <a:xfrm>
            <a:off x="12087270" y="1824378"/>
            <a:ext cx="1013622" cy="1220967"/>
          </a:xfrm>
          <a:custGeom>
            <a:avLst/>
            <a:gdLst>
              <a:gd name="connsiteX0" fmla="*/ 295596 w 675748"/>
              <a:gd name="connsiteY0" fmla="*/ 10855 h 813978"/>
              <a:gd name="connsiteX1" fmla="*/ 290676 w 675748"/>
              <a:gd name="connsiteY1" fmla="*/ 10945 h 813978"/>
              <a:gd name="connsiteX2" fmla="*/ 287819 w 675748"/>
              <a:gd name="connsiteY2" fmla="*/ 14968 h 813978"/>
              <a:gd name="connsiteX3" fmla="*/ 280928 w 675748"/>
              <a:gd name="connsiteY3" fmla="*/ 16758 h 813978"/>
              <a:gd name="connsiteX4" fmla="*/ 280212 w 675748"/>
              <a:gd name="connsiteY4" fmla="*/ 21587 h 813978"/>
              <a:gd name="connsiteX5" fmla="*/ 274400 w 675748"/>
              <a:gd name="connsiteY5" fmla="*/ 22035 h 813978"/>
              <a:gd name="connsiteX6" fmla="*/ 273864 w 675748"/>
              <a:gd name="connsiteY6" fmla="*/ 20603 h 813978"/>
              <a:gd name="connsiteX7" fmla="*/ 269303 w 675748"/>
              <a:gd name="connsiteY7" fmla="*/ 20245 h 813978"/>
              <a:gd name="connsiteX8" fmla="*/ 270464 w 675748"/>
              <a:gd name="connsiteY8" fmla="*/ 16577 h 813978"/>
              <a:gd name="connsiteX9" fmla="*/ 268992 w 675748"/>
              <a:gd name="connsiteY9" fmla="*/ 17279 h 813978"/>
              <a:gd name="connsiteX10" fmla="*/ 262999 w 675748"/>
              <a:gd name="connsiteY10" fmla="*/ 17756 h 813978"/>
              <a:gd name="connsiteX11" fmla="*/ 261081 w 675748"/>
              <a:gd name="connsiteY11" fmla="*/ 20154 h 813978"/>
              <a:gd name="connsiteX12" fmla="*/ 259642 w 675748"/>
              <a:gd name="connsiteY12" fmla="*/ 19916 h 813978"/>
              <a:gd name="connsiteX13" fmla="*/ 260362 w 675748"/>
              <a:gd name="connsiteY13" fmla="*/ 16798 h 813978"/>
              <a:gd name="connsiteX14" fmla="*/ 265397 w 675748"/>
              <a:gd name="connsiteY14" fmla="*/ 14638 h 813978"/>
              <a:gd name="connsiteX15" fmla="*/ 267075 w 675748"/>
              <a:gd name="connsiteY15" fmla="*/ 10081 h 813978"/>
              <a:gd name="connsiteX16" fmla="*/ 273550 w 675748"/>
              <a:gd name="connsiteY16" fmla="*/ 12960 h 813978"/>
              <a:gd name="connsiteX17" fmla="*/ 273311 w 675748"/>
              <a:gd name="connsiteY17" fmla="*/ 16317 h 813978"/>
              <a:gd name="connsiteX18" fmla="*/ 275951 w 675748"/>
              <a:gd name="connsiteY18" fmla="*/ 15358 h 813978"/>
              <a:gd name="connsiteX19" fmla="*/ 277145 w 675748"/>
              <a:gd name="connsiteY19" fmla="*/ 10562 h 813978"/>
              <a:gd name="connsiteX20" fmla="*/ 274989 w 675748"/>
              <a:gd name="connsiteY20" fmla="*/ 6004 h 813978"/>
              <a:gd name="connsiteX21" fmla="*/ 266116 w 675748"/>
              <a:gd name="connsiteY21" fmla="*/ 5288 h 813978"/>
              <a:gd name="connsiteX22" fmla="*/ 260604 w 675748"/>
              <a:gd name="connsiteY22" fmla="*/ 7448 h 813978"/>
              <a:gd name="connsiteX23" fmla="*/ 243097 w 675748"/>
              <a:gd name="connsiteY23" fmla="*/ 7205 h 813978"/>
              <a:gd name="connsiteX24" fmla="*/ 237708 w 675748"/>
              <a:gd name="connsiteY24" fmla="*/ 9285 h 813978"/>
              <a:gd name="connsiteX25" fmla="*/ 230626 w 675748"/>
              <a:gd name="connsiteY25" fmla="*/ 6355 h 813978"/>
              <a:gd name="connsiteX26" fmla="*/ 228672 w 675748"/>
              <a:gd name="connsiteY26" fmla="*/ 492 h 813978"/>
              <a:gd name="connsiteX27" fmla="*/ 223786 w 675748"/>
              <a:gd name="connsiteY27" fmla="*/ 0 h 813978"/>
              <a:gd name="connsiteX28" fmla="*/ 214258 w 675748"/>
              <a:gd name="connsiteY28" fmla="*/ 5621 h 813978"/>
              <a:gd name="connsiteX29" fmla="*/ 210594 w 675748"/>
              <a:gd name="connsiteY29" fmla="*/ 14656 h 813978"/>
              <a:gd name="connsiteX30" fmla="*/ 213770 w 675748"/>
              <a:gd name="connsiteY30" fmla="*/ 17344 h 813978"/>
              <a:gd name="connsiteX31" fmla="*/ 214258 w 675748"/>
              <a:gd name="connsiteY31" fmla="*/ 23207 h 813978"/>
              <a:gd name="connsiteX32" fmla="*/ 208735 w 675748"/>
              <a:gd name="connsiteY32" fmla="*/ 26119 h 813978"/>
              <a:gd name="connsiteX33" fmla="*/ 193789 w 675748"/>
              <a:gd name="connsiteY33" fmla="*/ 31906 h 813978"/>
              <a:gd name="connsiteX34" fmla="*/ 185911 w 675748"/>
              <a:gd name="connsiteY34" fmla="*/ 37730 h 813978"/>
              <a:gd name="connsiteX35" fmla="*/ 176203 w 675748"/>
              <a:gd name="connsiteY35" fmla="*/ 40056 h 813978"/>
              <a:gd name="connsiteX36" fmla="*/ 173324 w 675748"/>
              <a:gd name="connsiteY36" fmla="*/ 38858 h 813978"/>
              <a:gd name="connsiteX37" fmla="*/ 167330 w 675748"/>
              <a:gd name="connsiteY37" fmla="*/ 41014 h 813978"/>
              <a:gd name="connsiteX38" fmla="*/ 165652 w 675748"/>
              <a:gd name="connsiteY38" fmla="*/ 47008 h 813978"/>
              <a:gd name="connsiteX39" fmla="*/ 154620 w 675748"/>
              <a:gd name="connsiteY39" fmla="*/ 55642 h 813978"/>
              <a:gd name="connsiteX40" fmla="*/ 151263 w 675748"/>
              <a:gd name="connsiteY40" fmla="*/ 55403 h 813978"/>
              <a:gd name="connsiteX41" fmla="*/ 151263 w 675748"/>
              <a:gd name="connsiteY41" fmla="*/ 57559 h 813978"/>
              <a:gd name="connsiteX42" fmla="*/ 154620 w 675748"/>
              <a:gd name="connsiteY42" fmla="*/ 60438 h 813978"/>
              <a:gd name="connsiteX43" fmla="*/ 153422 w 675748"/>
              <a:gd name="connsiteY43" fmla="*/ 64033 h 813978"/>
              <a:gd name="connsiteX44" fmla="*/ 159264 w 675748"/>
              <a:gd name="connsiteY44" fmla="*/ 64750 h 813978"/>
              <a:gd name="connsiteX45" fmla="*/ 153477 w 675748"/>
              <a:gd name="connsiteY45" fmla="*/ 74223 h 813978"/>
              <a:gd name="connsiteX46" fmla="*/ 133688 w 675748"/>
              <a:gd name="connsiteY46" fmla="*/ 81591 h 813978"/>
              <a:gd name="connsiteX47" fmla="*/ 127976 w 675748"/>
              <a:gd name="connsiteY47" fmla="*/ 87262 h 813978"/>
              <a:gd name="connsiteX48" fmla="*/ 129734 w 675748"/>
              <a:gd name="connsiteY48" fmla="*/ 95314 h 813978"/>
              <a:gd name="connsiteX49" fmla="*/ 126374 w 675748"/>
              <a:gd name="connsiteY49" fmla="*/ 101029 h 813978"/>
              <a:gd name="connsiteX50" fmla="*/ 130070 w 675748"/>
              <a:gd name="connsiteY50" fmla="*/ 107413 h 813978"/>
              <a:gd name="connsiteX51" fmla="*/ 127719 w 675748"/>
              <a:gd name="connsiteY51" fmla="*/ 107749 h 813978"/>
              <a:gd name="connsiteX52" fmla="*/ 127047 w 675748"/>
              <a:gd name="connsiteY52" fmla="*/ 120521 h 813978"/>
              <a:gd name="connsiteX53" fmla="*/ 123350 w 675748"/>
              <a:gd name="connsiteY53" fmla="*/ 132621 h 813978"/>
              <a:gd name="connsiteX54" fmla="*/ 120326 w 675748"/>
              <a:gd name="connsiteY54" fmla="*/ 133630 h 813978"/>
              <a:gd name="connsiteX55" fmla="*/ 106881 w 675748"/>
              <a:gd name="connsiteY55" fmla="*/ 144047 h 813978"/>
              <a:gd name="connsiteX56" fmla="*/ 105536 w 675748"/>
              <a:gd name="connsiteY56" fmla="*/ 149762 h 813978"/>
              <a:gd name="connsiteX57" fmla="*/ 102175 w 675748"/>
              <a:gd name="connsiteY57" fmla="*/ 147747 h 813978"/>
              <a:gd name="connsiteX58" fmla="*/ 98142 w 675748"/>
              <a:gd name="connsiteY58" fmla="*/ 150771 h 813978"/>
              <a:gd name="connsiteX59" fmla="*/ 98142 w 675748"/>
              <a:gd name="connsiteY59" fmla="*/ 159174 h 813978"/>
              <a:gd name="connsiteX60" fmla="*/ 92427 w 675748"/>
              <a:gd name="connsiteY60" fmla="*/ 175979 h 813978"/>
              <a:gd name="connsiteX61" fmla="*/ 87725 w 675748"/>
              <a:gd name="connsiteY61" fmla="*/ 179003 h 813978"/>
              <a:gd name="connsiteX62" fmla="*/ 74953 w 675748"/>
              <a:gd name="connsiteY62" fmla="*/ 188747 h 813978"/>
              <a:gd name="connsiteX63" fmla="*/ 73271 w 675748"/>
              <a:gd name="connsiteY63" fmla="*/ 195807 h 813978"/>
              <a:gd name="connsiteX64" fmla="*/ 69238 w 675748"/>
              <a:gd name="connsiteY64" fmla="*/ 203537 h 813978"/>
              <a:gd name="connsiteX65" fmla="*/ 62518 w 675748"/>
              <a:gd name="connsiteY65" fmla="*/ 205888 h 813978"/>
              <a:gd name="connsiteX66" fmla="*/ 61509 w 675748"/>
              <a:gd name="connsiteY66" fmla="*/ 209252 h 813978"/>
              <a:gd name="connsiteX67" fmla="*/ 51761 w 675748"/>
              <a:gd name="connsiteY67" fmla="*/ 213954 h 813978"/>
              <a:gd name="connsiteX68" fmla="*/ 44367 w 675748"/>
              <a:gd name="connsiteY68" fmla="*/ 212949 h 813978"/>
              <a:gd name="connsiteX69" fmla="*/ 35144 w 675748"/>
              <a:gd name="connsiteY69" fmla="*/ 215220 h 813978"/>
              <a:gd name="connsiteX70" fmla="*/ 27374 w 675748"/>
              <a:gd name="connsiteY70" fmla="*/ 218215 h 813978"/>
              <a:gd name="connsiteX71" fmla="*/ 34742 w 675748"/>
              <a:gd name="connsiteY71" fmla="*/ 219373 h 813978"/>
              <a:gd name="connsiteX72" fmla="*/ 34851 w 675748"/>
              <a:gd name="connsiteY72" fmla="*/ 226741 h 813978"/>
              <a:gd name="connsiteX73" fmla="*/ 39061 w 675748"/>
              <a:gd name="connsiteY73" fmla="*/ 228217 h 813978"/>
              <a:gd name="connsiteX74" fmla="*/ 45977 w 675748"/>
              <a:gd name="connsiteY74" fmla="*/ 240370 h 813978"/>
              <a:gd name="connsiteX75" fmla="*/ 53120 w 675748"/>
              <a:gd name="connsiteY75" fmla="*/ 271926 h 813978"/>
              <a:gd name="connsiteX76" fmla="*/ 61158 w 675748"/>
              <a:gd name="connsiteY76" fmla="*/ 298721 h 813978"/>
              <a:gd name="connsiteX77" fmla="*/ 91227 w 675748"/>
              <a:gd name="connsiteY77" fmla="*/ 324920 h 813978"/>
              <a:gd name="connsiteX78" fmla="*/ 105518 w 675748"/>
              <a:gd name="connsiteY78" fmla="*/ 331466 h 813978"/>
              <a:gd name="connsiteX79" fmla="*/ 113558 w 675748"/>
              <a:gd name="connsiteY79" fmla="*/ 331767 h 813978"/>
              <a:gd name="connsiteX80" fmla="*/ 120406 w 675748"/>
              <a:gd name="connsiteY80" fmla="*/ 337720 h 813978"/>
              <a:gd name="connsiteX81" fmla="*/ 123976 w 675748"/>
              <a:gd name="connsiteY81" fmla="*/ 352008 h 813978"/>
              <a:gd name="connsiteX82" fmla="*/ 124276 w 675748"/>
              <a:gd name="connsiteY82" fmla="*/ 380590 h 813978"/>
              <a:gd name="connsiteX83" fmla="*/ 128443 w 675748"/>
              <a:gd name="connsiteY83" fmla="*/ 384460 h 813978"/>
              <a:gd name="connsiteX84" fmla="*/ 128370 w 675748"/>
              <a:gd name="connsiteY84" fmla="*/ 398299 h 813978"/>
              <a:gd name="connsiteX85" fmla="*/ 121502 w 675748"/>
              <a:gd name="connsiteY85" fmla="*/ 411538 h 813978"/>
              <a:gd name="connsiteX86" fmla="*/ 109685 w 675748"/>
              <a:gd name="connsiteY86" fmla="*/ 421387 h 813978"/>
              <a:gd name="connsiteX87" fmla="*/ 105742 w 675748"/>
              <a:gd name="connsiteY87" fmla="*/ 420599 h 813978"/>
              <a:gd name="connsiteX88" fmla="*/ 89595 w 675748"/>
              <a:gd name="connsiteY88" fmla="*/ 428871 h 813978"/>
              <a:gd name="connsiteX89" fmla="*/ 76990 w 675748"/>
              <a:gd name="connsiteY89" fmla="*/ 444631 h 813978"/>
              <a:gd name="connsiteX90" fmla="*/ 76592 w 675748"/>
              <a:gd name="connsiteY90" fmla="*/ 451322 h 813978"/>
              <a:gd name="connsiteX91" fmla="*/ 72656 w 675748"/>
              <a:gd name="connsiteY91" fmla="*/ 454476 h 813978"/>
              <a:gd name="connsiteX92" fmla="*/ 70486 w 675748"/>
              <a:gd name="connsiteY92" fmla="*/ 460828 h 813978"/>
              <a:gd name="connsiteX93" fmla="*/ 58778 w 675748"/>
              <a:gd name="connsiteY93" fmla="*/ 499976 h 813978"/>
              <a:gd name="connsiteX94" fmla="*/ 41481 w 675748"/>
              <a:gd name="connsiteY94" fmla="*/ 525151 h 813978"/>
              <a:gd name="connsiteX95" fmla="*/ 38113 w 675748"/>
              <a:gd name="connsiteY95" fmla="*/ 534411 h 813978"/>
              <a:gd name="connsiteX96" fmla="*/ 38113 w 675748"/>
              <a:gd name="connsiteY96" fmla="*/ 540726 h 813978"/>
              <a:gd name="connsiteX97" fmla="*/ 42324 w 675748"/>
              <a:gd name="connsiteY97" fmla="*/ 543674 h 813978"/>
              <a:gd name="connsiteX98" fmla="*/ 40638 w 675748"/>
              <a:gd name="connsiteY98" fmla="*/ 563463 h 813978"/>
              <a:gd name="connsiteX99" fmla="*/ 33386 w 675748"/>
              <a:gd name="connsiteY99" fmla="*/ 585534 h 813978"/>
              <a:gd name="connsiteX100" fmla="*/ 33263 w 675748"/>
              <a:gd name="connsiteY100" fmla="*/ 602987 h 813978"/>
              <a:gd name="connsiteX101" fmla="*/ 21051 w 675748"/>
              <a:gd name="connsiteY101" fmla="*/ 617564 h 813978"/>
              <a:gd name="connsiteX102" fmla="*/ 15930 w 675748"/>
              <a:gd name="connsiteY102" fmla="*/ 618743 h 813978"/>
              <a:gd name="connsiteX103" fmla="*/ 12385 w 675748"/>
              <a:gd name="connsiteY103" fmla="*/ 626624 h 813978"/>
              <a:gd name="connsiteX104" fmla="*/ 12385 w 675748"/>
              <a:gd name="connsiteY104" fmla="*/ 632925 h 813978"/>
              <a:gd name="connsiteX105" fmla="*/ 8052 w 675748"/>
              <a:gd name="connsiteY105" fmla="*/ 661287 h 813978"/>
              <a:gd name="connsiteX106" fmla="*/ 4901 w 675748"/>
              <a:gd name="connsiteY106" fmla="*/ 665230 h 813978"/>
              <a:gd name="connsiteX107" fmla="*/ 7657 w 675748"/>
              <a:gd name="connsiteY107" fmla="*/ 675864 h 813978"/>
              <a:gd name="connsiteX108" fmla="*/ 5690 w 675748"/>
              <a:gd name="connsiteY108" fmla="*/ 695559 h 813978"/>
              <a:gd name="connsiteX109" fmla="*/ 2536 w 675748"/>
              <a:gd name="connsiteY109" fmla="*/ 697530 h 813978"/>
              <a:gd name="connsiteX110" fmla="*/ 0 w 675748"/>
              <a:gd name="connsiteY110" fmla="*/ 707825 h 813978"/>
              <a:gd name="connsiteX111" fmla="*/ 15796 w 675748"/>
              <a:gd name="connsiteY111" fmla="*/ 734822 h 813978"/>
              <a:gd name="connsiteX112" fmla="*/ 15796 w 675748"/>
              <a:gd name="connsiteY112" fmla="*/ 747453 h 813978"/>
              <a:gd name="connsiteX113" fmla="*/ 33903 w 675748"/>
              <a:gd name="connsiteY113" fmla="*/ 769348 h 813978"/>
              <a:gd name="connsiteX114" fmla="*/ 45691 w 675748"/>
              <a:gd name="connsiteY114" fmla="*/ 796714 h 813978"/>
              <a:gd name="connsiteX115" fmla="*/ 64637 w 675748"/>
              <a:gd name="connsiteY115" fmla="*/ 813979 h 813978"/>
              <a:gd name="connsiteX116" fmla="*/ 256206 w 675748"/>
              <a:gd name="connsiteY116" fmla="*/ 813979 h 813978"/>
              <a:gd name="connsiteX117" fmla="*/ 261678 w 675748"/>
              <a:gd name="connsiteY117" fmla="*/ 799662 h 813978"/>
              <a:gd name="connsiteX118" fmla="*/ 267154 w 675748"/>
              <a:gd name="connsiteY118" fmla="*/ 796714 h 813978"/>
              <a:gd name="connsiteX119" fmla="*/ 278519 w 675748"/>
              <a:gd name="connsiteY119" fmla="*/ 776929 h 813978"/>
              <a:gd name="connsiteX120" fmla="*/ 285681 w 675748"/>
              <a:gd name="connsiteY120" fmla="*/ 773558 h 813978"/>
              <a:gd name="connsiteX121" fmla="*/ 310097 w 675748"/>
              <a:gd name="connsiteY121" fmla="*/ 773558 h 813978"/>
              <a:gd name="connsiteX122" fmla="*/ 316835 w 675748"/>
              <a:gd name="connsiteY122" fmla="*/ 777348 h 813978"/>
              <a:gd name="connsiteX123" fmla="*/ 330729 w 675748"/>
              <a:gd name="connsiteY123" fmla="*/ 772719 h 813978"/>
              <a:gd name="connsiteX124" fmla="*/ 335358 w 675748"/>
              <a:gd name="connsiteY124" fmla="*/ 761770 h 813978"/>
              <a:gd name="connsiteX125" fmla="*/ 341677 w 675748"/>
              <a:gd name="connsiteY125" fmla="*/ 761770 h 813978"/>
              <a:gd name="connsiteX126" fmla="*/ 350518 w 675748"/>
              <a:gd name="connsiteY126" fmla="*/ 747453 h 813978"/>
              <a:gd name="connsiteX127" fmla="*/ 350518 w 675748"/>
              <a:gd name="connsiteY127" fmla="*/ 737351 h 813978"/>
              <a:gd name="connsiteX128" fmla="*/ 364411 w 675748"/>
              <a:gd name="connsiteY128" fmla="*/ 725982 h 813978"/>
              <a:gd name="connsiteX129" fmla="*/ 365254 w 675748"/>
              <a:gd name="connsiteY129" fmla="*/ 719667 h 813978"/>
              <a:gd name="connsiteX130" fmla="*/ 369464 w 675748"/>
              <a:gd name="connsiteY130" fmla="*/ 715876 h 813978"/>
              <a:gd name="connsiteX131" fmla="*/ 371262 w 675748"/>
              <a:gd name="connsiteY131" fmla="*/ 696065 h 813978"/>
              <a:gd name="connsiteX132" fmla="*/ 375457 w 675748"/>
              <a:gd name="connsiteY132" fmla="*/ 684726 h 813978"/>
              <a:gd name="connsiteX133" fmla="*/ 383860 w 675748"/>
              <a:gd name="connsiteY133" fmla="*/ 684726 h 813978"/>
              <a:gd name="connsiteX134" fmla="*/ 395199 w 675748"/>
              <a:gd name="connsiteY134" fmla="*/ 672127 h 813978"/>
              <a:gd name="connsiteX135" fmla="*/ 396458 w 675748"/>
              <a:gd name="connsiteY135" fmla="*/ 656169 h 813978"/>
              <a:gd name="connsiteX136" fmla="*/ 399399 w 675748"/>
              <a:gd name="connsiteY136" fmla="*/ 654487 h 813978"/>
              <a:gd name="connsiteX137" fmla="*/ 404861 w 675748"/>
              <a:gd name="connsiteY137" fmla="*/ 642731 h 813978"/>
              <a:gd name="connsiteX138" fmla="*/ 401081 w 675748"/>
              <a:gd name="connsiteY138" fmla="*/ 631808 h 813978"/>
              <a:gd name="connsiteX139" fmla="*/ 406539 w 675748"/>
              <a:gd name="connsiteY139" fmla="*/ 628028 h 813978"/>
              <a:gd name="connsiteX140" fmla="*/ 414938 w 675748"/>
              <a:gd name="connsiteY140" fmla="*/ 629290 h 813978"/>
              <a:gd name="connsiteX141" fmla="*/ 430897 w 675748"/>
              <a:gd name="connsiteY141" fmla="*/ 621731 h 813978"/>
              <a:gd name="connsiteX142" fmla="*/ 439299 w 675748"/>
              <a:gd name="connsiteY142" fmla="*/ 613328 h 813978"/>
              <a:gd name="connsiteX143" fmla="*/ 443495 w 675748"/>
              <a:gd name="connsiteY143" fmla="*/ 612908 h 813978"/>
              <a:gd name="connsiteX144" fmla="*/ 453156 w 675748"/>
              <a:gd name="connsiteY144" fmla="*/ 599471 h 813978"/>
              <a:gd name="connsiteX145" fmla="*/ 451478 w 675748"/>
              <a:gd name="connsiteY145" fmla="*/ 584351 h 813978"/>
              <a:gd name="connsiteX146" fmla="*/ 455674 w 675748"/>
              <a:gd name="connsiteY146" fmla="*/ 581831 h 813978"/>
              <a:gd name="connsiteX147" fmla="*/ 458618 w 675748"/>
              <a:gd name="connsiteY147" fmla="*/ 585610 h 813978"/>
              <a:gd name="connsiteX148" fmla="*/ 469954 w 675748"/>
              <a:gd name="connsiteY148" fmla="*/ 583093 h 813978"/>
              <a:gd name="connsiteX149" fmla="*/ 470377 w 675748"/>
              <a:gd name="connsiteY149" fmla="*/ 575953 h 813978"/>
              <a:gd name="connsiteX150" fmla="*/ 481717 w 675748"/>
              <a:gd name="connsiteY150" fmla="*/ 566711 h 813978"/>
              <a:gd name="connsiteX151" fmla="*/ 488433 w 675748"/>
              <a:gd name="connsiteY151" fmla="*/ 560833 h 813978"/>
              <a:gd name="connsiteX152" fmla="*/ 490116 w 675748"/>
              <a:gd name="connsiteY152" fmla="*/ 549074 h 813978"/>
              <a:gd name="connsiteX153" fmla="*/ 500612 w 675748"/>
              <a:gd name="connsiteY153" fmla="*/ 540252 h 813978"/>
              <a:gd name="connsiteX154" fmla="*/ 504392 w 675748"/>
              <a:gd name="connsiteY154" fmla="*/ 539413 h 813978"/>
              <a:gd name="connsiteX155" fmla="*/ 508595 w 675748"/>
              <a:gd name="connsiteY155" fmla="*/ 545714 h 813978"/>
              <a:gd name="connsiteX156" fmla="*/ 519512 w 675748"/>
              <a:gd name="connsiteY156" fmla="*/ 546133 h 813978"/>
              <a:gd name="connsiteX157" fmla="*/ 522875 w 675748"/>
              <a:gd name="connsiteY157" fmla="*/ 548655 h 813978"/>
              <a:gd name="connsiteX158" fmla="*/ 535474 w 675748"/>
              <a:gd name="connsiteY158" fmla="*/ 547392 h 813978"/>
              <a:gd name="connsiteX159" fmla="*/ 542610 w 675748"/>
              <a:gd name="connsiteY159" fmla="*/ 543196 h 813978"/>
              <a:gd name="connsiteX160" fmla="*/ 552691 w 675748"/>
              <a:gd name="connsiteY160" fmla="*/ 543612 h 813978"/>
              <a:gd name="connsiteX161" fmla="*/ 557310 w 675748"/>
              <a:gd name="connsiteY161" fmla="*/ 547392 h 813978"/>
              <a:gd name="connsiteX162" fmla="*/ 565289 w 675748"/>
              <a:gd name="connsiteY162" fmla="*/ 546133 h 813978"/>
              <a:gd name="connsiteX163" fmla="*/ 579150 w 675748"/>
              <a:gd name="connsiteY163" fmla="*/ 536053 h 813978"/>
              <a:gd name="connsiteX164" fmla="*/ 586710 w 675748"/>
              <a:gd name="connsiteY164" fmla="*/ 534794 h 813978"/>
              <a:gd name="connsiteX165" fmla="*/ 591329 w 675748"/>
              <a:gd name="connsiteY165" fmla="*/ 529332 h 813978"/>
              <a:gd name="connsiteX166" fmla="*/ 596791 w 675748"/>
              <a:gd name="connsiteY166" fmla="*/ 528073 h 813978"/>
              <a:gd name="connsiteX167" fmla="*/ 601410 w 675748"/>
              <a:gd name="connsiteY167" fmla="*/ 533955 h 813978"/>
              <a:gd name="connsiteX168" fmla="*/ 616779 w 675748"/>
              <a:gd name="connsiteY168" fmla="*/ 537546 h 813978"/>
              <a:gd name="connsiteX169" fmla="*/ 627138 w 675748"/>
              <a:gd name="connsiteY169" fmla="*/ 527252 h 813978"/>
              <a:gd name="connsiteX170" fmla="*/ 630502 w 675748"/>
              <a:gd name="connsiteY170" fmla="*/ 519255 h 813978"/>
              <a:gd name="connsiteX171" fmla="*/ 634293 w 675748"/>
              <a:gd name="connsiteY171" fmla="*/ 516307 h 813978"/>
              <a:gd name="connsiteX172" fmla="*/ 633454 w 675748"/>
              <a:gd name="connsiteY172" fmla="*/ 503256 h 813978"/>
              <a:gd name="connsiteX173" fmla="*/ 643556 w 675748"/>
              <a:gd name="connsiteY173" fmla="*/ 493570 h 813978"/>
              <a:gd name="connsiteX174" fmla="*/ 656809 w 675748"/>
              <a:gd name="connsiteY174" fmla="*/ 489258 h 813978"/>
              <a:gd name="connsiteX175" fmla="*/ 655840 w 675748"/>
              <a:gd name="connsiteY175" fmla="*/ 484592 h 813978"/>
              <a:gd name="connsiteX176" fmla="*/ 651843 w 675748"/>
              <a:gd name="connsiteY176" fmla="*/ 481735 h 813978"/>
              <a:gd name="connsiteX177" fmla="*/ 653554 w 675748"/>
              <a:gd name="connsiteY177" fmla="*/ 476309 h 813978"/>
              <a:gd name="connsiteX178" fmla="*/ 658690 w 675748"/>
              <a:gd name="connsiteY178" fmla="*/ 477166 h 813978"/>
              <a:gd name="connsiteX179" fmla="*/ 669541 w 675748"/>
              <a:gd name="connsiteY179" fmla="*/ 467462 h 813978"/>
              <a:gd name="connsiteX180" fmla="*/ 665830 w 675748"/>
              <a:gd name="connsiteY180" fmla="*/ 465461 h 813978"/>
              <a:gd name="connsiteX181" fmla="*/ 664401 w 675748"/>
              <a:gd name="connsiteY181" fmla="*/ 459754 h 813978"/>
              <a:gd name="connsiteX182" fmla="*/ 670684 w 675748"/>
              <a:gd name="connsiteY182" fmla="*/ 460607 h 813978"/>
              <a:gd name="connsiteX183" fmla="*/ 675748 w 675748"/>
              <a:gd name="connsiteY183" fmla="*/ 453073 h 813978"/>
              <a:gd name="connsiteX184" fmla="*/ 664904 w 675748"/>
              <a:gd name="connsiteY184" fmla="*/ 450064 h 813978"/>
              <a:gd name="connsiteX185" fmla="*/ 663855 w 675748"/>
              <a:gd name="connsiteY185" fmla="*/ 435154 h 813978"/>
              <a:gd name="connsiteX186" fmla="*/ 667519 w 675748"/>
              <a:gd name="connsiteY186" fmla="*/ 432803 h 813978"/>
              <a:gd name="connsiteX187" fmla="*/ 667519 w 675748"/>
              <a:gd name="connsiteY187" fmla="*/ 425739 h 813978"/>
              <a:gd name="connsiteX188" fmla="*/ 661504 w 675748"/>
              <a:gd name="connsiteY188" fmla="*/ 423123 h 813978"/>
              <a:gd name="connsiteX189" fmla="*/ 654440 w 675748"/>
              <a:gd name="connsiteY189" fmla="*/ 409002 h 813978"/>
              <a:gd name="connsiteX190" fmla="*/ 649474 w 675748"/>
              <a:gd name="connsiteY190" fmla="*/ 409787 h 813978"/>
              <a:gd name="connsiteX191" fmla="*/ 629858 w 675748"/>
              <a:gd name="connsiteY191" fmla="*/ 386511 h 813978"/>
              <a:gd name="connsiteX192" fmla="*/ 612073 w 675748"/>
              <a:gd name="connsiteY192" fmla="*/ 381277 h 813978"/>
              <a:gd name="connsiteX193" fmla="*/ 611548 w 675748"/>
              <a:gd name="connsiteY193" fmla="*/ 374477 h 813978"/>
              <a:gd name="connsiteX194" fmla="*/ 595333 w 675748"/>
              <a:gd name="connsiteY194" fmla="*/ 373956 h 813978"/>
              <a:gd name="connsiteX195" fmla="*/ 588887 w 675748"/>
              <a:gd name="connsiteY195" fmla="*/ 376525 h 813978"/>
              <a:gd name="connsiteX196" fmla="*/ 585451 w 675748"/>
              <a:gd name="connsiteY196" fmla="*/ 372524 h 813978"/>
              <a:gd name="connsiteX197" fmla="*/ 575349 w 675748"/>
              <a:gd name="connsiteY197" fmla="*/ 372524 h 813978"/>
              <a:gd name="connsiteX198" fmla="*/ 567876 w 675748"/>
              <a:gd name="connsiteY198" fmla="*/ 383892 h 813978"/>
              <a:gd name="connsiteX199" fmla="*/ 559665 w 675748"/>
              <a:gd name="connsiteY199" fmla="*/ 385683 h 813978"/>
              <a:gd name="connsiteX200" fmla="*/ 543037 w 675748"/>
              <a:gd name="connsiteY200" fmla="*/ 403891 h 813978"/>
              <a:gd name="connsiteX201" fmla="*/ 534931 w 675748"/>
              <a:gd name="connsiteY201" fmla="*/ 403577 h 813978"/>
              <a:gd name="connsiteX202" fmla="*/ 527245 w 675748"/>
              <a:gd name="connsiteY202" fmla="*/ 410417 h 813978"/>
              <a:gd name="connsiteX203" fmla="*/ 521877 w 675748"/>
              <a:gd name="connsiteY203" fmla="*/ 410626 h 813978"/>
              <a:gd name="connsiteX204" fmla="*/ 515457 w 675748"/>
              <a:gd name="connsiteY204" fmla="*/ 403786 h 813978"/>
              <a:gd name="connsiteX205" fmla="*/ 507459 w 675748"/>
              <a:gd name="connsiteY205" fmla="*/ 403786 h 813978"/>
              <a:gd name="connsiteX206" fmla="*/ 506512 w 675748"/>
              <a:gd name="connsiteY206" fmla="*/ 390418 h 813978"/>
              <a:gd name="connsiteX207" fmla="*/ 512408 w 675748"/>
              <a:gd name="connsiteY207" fmla="*/ 385998 h 813978"/>
              <a:gd name="connsiteX208" fmla="*/ 512194 w 675748"/>
              <a:gd name="connsiteY208" fmla="*/ 378206 h 813978"/>
              <a:gd name="connsiteX209" fmla="*/ 505564 w 675748"/>
              <a:gd name="connsiteY209" fmla="*/ 373786 h 813978"/>
              <a:gd name="connsiteX210" fmla="*/ 480617 w 675748"/>
              <a:gd name="connsiteY210" fmla="*/ 373472 h 813978"/>
              <a:gd name="connsiteX211" fmla="*/ 477145 w 675748"/>
              <a:gd name="connsiteY211" fmla="*/ 377262 h 813978"/>
              <a:gd name="connsiteX212" fmla="*/ 471672 w 675748"/>
              <a:gd name="connsiteY212" fmla="*/ 377262 h 813978"/>
              <a:gd name="connsiteX213" fmla="*/ 462828 w 675748"/>
              <a:gd name="connsiteY213" fmla="*/ 368419 h 813978"/>
              <a:gd name="connsiteX214" fmla="*/ 463251 w 675748"/>
              <a:gd name="connsiteY214" fmla="*/ 339579 h 813978"/>
              <a:gd name="connsiteX215" fmla="*/ 451145 w 675748"/>
              <a:gd name="connsiteY215" fmla="*/ 298739 h 813978"/>
              <a:gd name="connsiteX216" fmla="*/ 450935 w 675748"/>
              <a:gd name="connsiteY216" fmla="*/ 275054 h 813978"/>
              <a:gd name="connsiteX217" fmla="*/ 458513 w 675748"/>
              <a:gd name="connsiteY217" fmla="*/ 270106 h 813978"/>
              <a:gd name="connsiteX218" fmla="*/ 458936 w 675748"/>
              <a:gd name="connsiteY218" fmla="*/ 265162 h 813978"/>
              <a:gd name="connsiteX219" fmla="*/ 437566 w 675748"/>
              <a:gd name="connsiteY219" fmla="*/ 247268 h 813978"/>
              <a:gd name="connsiteX220" fmla="*/ 432412 w 675748"/>
              <a:gd name="connsiteY220" fmla="*/ 246635 h 813978"/>
              <a:gd name="connsiteX221" fmla="*/ 431779 w 675748"/>
              <a:gd name="connsiteY221" fmla="*/ 235585 h 813978"/>
              <a:gd name="connsiteX222" fmla="*/ 438199 w 675748"/>
              <a:gd name="connsiteY222" fmla="*/ 235266 h 813978"/>
              <a:gd name="connsiteX223" fmla="*/ 462304 w 675748"/>
              <a:gd name="connsiteY223" fmla="*/ 223692 h 813978"/>
              <a:gd name="connsiteX224" fmla="*/ 477040 w 675748"/>
              <a:gd name="connsiteY224" fmla="*/ 224006 h 813978"/>
              <a:gd name="connsiteX225" fmla="*/ 493248 w 675748"/>
              <a:gd name="connsiteY225" fmla="*/ 214743 h 813978"/>
              <a:gd name="connsiteX226" fmla="*/ 496196 w 675748"/>
              <a:gd name="connsiteY226" fmla="*/ 214533 h 813978"/>
              <a:gd name="connsiteX227" fmla="*/ 499668 w 675748"/>
              <a:gd name="connsiteY227" fmla="*/ 220321 h 813978"/>
              <a:gd name="connsiteX228" fmla="*/ 503777 w 675748"/>
              <a:gd name="connsiteY228" fmla="*/ 220740 h 813978"/>
              <a:gd name="connsiteX229" fmla="*/ 507141 w 675748"/>
              <a:gd name="connsiteY229" fmla="*/ 214638 h 813978"/>
              <a:gd name="connsiteX230" fmla="*/ 507749 w 675748"/>
              <a:gd name="connsiteY230" fmla="*/ 170586 h 813978"/>
              <a:gd name="connsiteX231" fmla="*/ 500920 w 675748"/>
              <a:gd name="connsiteY231" fmla="*/ 170484 h 813978"/>
              <a:gd name="connsiteX232" fmla="*/ 498305 w 675748"/>
              <a:gd name="connsiteY232" fmla="*/ 167865 h 813978"/>
              <a:gd name="connsiteX233" fmla="*/ 507984 w 675748"/>
              <a:gd name="connsiteY233" fmla="*/ 158450 h 813978"/>
              <a:gd name="connsiteX234" fmla="*/ 492553 w 675748"/>
              <a:gd name="connsiteY234" fmla="*/ 148775 h 813978"/>
              <a:gd name="connsiteX235" fmla="*/ 490459 w 675748"/>
              <a:gd name="connsiteY235" fmla="*/ 144590 h 813978"/>
              <a:gd name="connsiteX236" fmla="*/ 478429 w 675748"/>
              <a:gd name="connsiteY236" fmla="*/ 144590 h 813978"/>
              <a:gd name="connsiteX237" fmla="*/ 476859 w 675748"/>
              <a:gd name="connsiteY237" fmla="*/ 149299 h 813978"/>
              <a:gd name="connsiteX238" fmla="*/ 473459 w 675748"/>
              <a:gd name="connsiteY238" fmla="*/ 146944 h 813978"/>
              <a:gd name="connsiteX239" fmla="*/ 471893 w 675748"/>
              <a:gd name="connsiteY239" fmla="*/ 136484 h 813978"/>
              <a:gd name="connsiteX240" fmla="*/ 468753 w 675748"/>
              <a:gd name="connsiteY240" fmla="*/ 136484 h 813978"/>
              <a:gd name="connsiteX241" fmla="*/ 469013 w 675748"/>
              <a:gd name="connsiteY241" fmla="*/ 133868 h 813978"/>
              <a:gd name="connsiteX242" fmla="*/ 460123 w 675748"/>
              <a:gd name="connsiteY242" fmla="*/ 127068 h 813978"/>
              <a:gd name="connsiteX243" fmla="*/ 453583 w 675748"/>
              <a:gd name="connsiteY243" fmla="*/ 127853 h 813978"/>
              <a:gd name="connsiteX244" fmla="*/ 443122 w 675748"/>
              <a:gd name="connsiteY244" fmla="*/ 123929 h 813978"/>
              <a:gd name="connsiteX245" fmla="*/ 442073 w 675748"/>
              <a:gd name="connsiteY245" fmla="*/ 118438 h 813978"/>
              <a:gd name="connsiteX246" fmla="*/ 439198 w 675748"/>
              <a:gd name="connsiteY246" fmla="*/ 117653 h 813978"/>
              <a:gd name="connsiteX247" fmla="*/ 435798 w 675748"/>
              <a:gd name="connsiteY247" fmla="*/ 123404 h 813978"/>
              <a:gd name="connsiteX248" fmla="*/ 425862 w 675748"/>
              <a:gd name="connsiteY248" fmla="*/ 123668 h 813978"/>
              <a:gd name="connsiteX249" fmla="*/ 422461 w 675748"/>
              <a:gd name="connsiteY249" fmla="*/ 117393 h 813978"/>
              <a:gd name="connsiteX250" fmla="*/ 422982 w 675748"/>
              <a:gd name="connsiteY250" fmla="*/ 111638 h 813978"/>
              <a:gd name="connsiteX251" fmla="*/ 408861 w 675748"/>
              <a:gd name="connsiteY251" fmla="*/ 105362 h 813978"/>
              <a:gd name="connsiteX252" fmla="*/ 404676 w 675748"/>
              <a:gd name="connsiteY252" fmla="*/ 98298 h 813978"/>
              <a:gd name="connsiteX253" fmla="*/ 406304 w 675748"/>
              <a:gd name="connsiteY253" fmla="*/ 94587 h 813978"/>
              <a:gd name="connsiteX254" fmla="*/ 405989 w 675748"/>
              <a:gd name="connsiteY254" fmla="*/ 88116 h 813978"/>
              <a:gd name="connsiteX255" fmla="*/ 410409 w 675748"/>
              <a:gd name="connsiteY255" fmla="*/ 86011 h 813978"/>
              <a:gd name="connsiteX256" fmla="*/ 410304 w 675748"/>
              <a:gd name="connsiteY256" fmla="*/ 74642 h 813978"/>
              <a:gd name="connsiteX257" fmla="*/ 399674 w 675748"/>
              <a:gd name="connsiteY257" fmla="*/ 74432 h 813978"/>
              <a:gd name="connsiteX258" fmla="*/ 395333 w 675748"/>
              <a:gd name="connsiteY258" fmla="*/ 79214 h 813978"/>
              <a:gd name="connsiteX259" fmla="*/ 392906 w 675748"/>
              <a:gd name="connsiteY259" fmla="*/ 73716 h 813978"/>
              <a:gd name="connsiteX260" fmla="*/ 392906 w 675748"/>
              <a:gd name="connsiteY260" fmla="*/ 70049 h 813978"/>
              <a:gd name="connsiteX261" fmla="*/ 390816 w 675748"/>
              <a:gd name="connsiteY261" fmla="*/ 69003 h 813978"/>
              <a:gd name="connsiteX262" fmla="*/ 389246 w 675748"/>
              <a:gd name="connsiteY262" fmla="*/ 74494 h 813978"/>
              <a:gd name="connsiteX263" fmla="*/ 372770 w 675748"/>
              <a:gd name="connsiteY263" fmla="*/ 74234 h 813978"/>
              <a:gd name="connsiteX264" fmla="*/ 369370 w 675748"/>
              <a:gd name="connsiteY264" fmla="*/ 71618 h 813978"/>
              <a:gd name="connsiteX265" fmla="*/ 368845 w 675748"/>
              <a:gd name="connsiteY265" fmla="*/ 65867 h 813978"/>
              <a:gd name="connsiteX266" fmla="*/ 364396 w 675748"/>
              <a:gd name="connsiteY266" fmla="*/ 65343 h 813978"/>
              <a:gd name="connsiteX267" fmla="*/ 349494 w 675748"/>
              <a:gd name="connsiteY267" fmla="*/ 48867 h 813978"/>
              <a:gd name="connsiteX268" fmla="*/ 350796 w 675748"/>
              <a:gd name="connsiteY268" fmla="*/ 46512 h 813978"/>
              <a:gd name="connsiteX269" fmla="*/ 330139 w 675748"/>
              <a:gd name="connsiteY269" fmla="*/ 36052 h 813978"/>
              <a:gd name="connsiteX270" fmla="*/ 328309 w 675748"/>
              <a:gd name="connsiteY270" fmla="*/ 33957 h 813978"/>
              <a:gd name="connsiteX271" fmla="*/ 321244 w 675748"/>
              <a:gd name="connsiteY271" fmla="*/ 33436 h 813978"/>
              <a:gd name="connsiteX272" fmla="*/ 318108 w 675748"/>
              <a:gd name="connsiteY272" fmla="*/ 36312 h 813978"/>
              <a:gd name="connsiteX273" fmla="*/ 311569 w 675748"/>
              <a:gd name="connsiteY273" fmla="*/ 36572 h 813978"/>
              <a:gd name="connsiteX274" fmla="*/ 308429 w 675748"/>
              <a:gd name="connsiteY274" fmla="*/ 32387 h 813978"/>
              <a:gd name="connsiteX275" fmla="*/ 313663 w 675748"/>
              <a:gd name="connsiteY275" fmla="*/ 26636 h 813978"/>
              <a:gd name="connsiteX276" fmla="*/ 316539 w 675748"/>
              <a:gd name="connsiteY276" fmla="*/ 25851 h 813978"/>
              <a:gd name="connsiteX277" fmla="*/ 318181 w 675748"/>
              <a:gd name="connsiteY277" fmla="*/ 17167 h 813978"/>
              <a:gd name="connsiteX278" fmla="*/ 316517 w 675748"/>
              <a:gd name="connsiteY278" fmla="*/ 14118 h 813978"/>
              <a:gd name="connsiteX279" fmla="*/ 304732 w 675748"/>
              <a:gd name="connsiteY279" fmla="*/ 13589 h 813978"/>
              <a:gd name="connsiteX280" fmla="*/ 302099 w 675748"/>
              <a:gd name="connsiteY280" fmla="*/ 8746 h 813978"/>
              <a:gd name="connsiteX281" fmla="*/ 296178 w 675748"/>
              <a:gd name="connsiteY281" fmla="*/ 8638 h 813978"/>
              <a:gd name="connsiteX282" fmla="*/ 57881 w 675748"/>
              <a:gd name="connsiteY282" fmla="*/ 169508 h 813978"/>
              <a:gd name="connsiteX283" fmla="*/ 62265 w 675748"/>
              <a:gd name="connsiteY283" fmla="*/ 170249 h 813978"/>
              <a:gd name="connsiteX284" fmla="*/ 62568 w 675748"/>
              <a:gd name="connsiteY284" fmla="*/ 167305 h 813978"/>
              <a:gd name="connsiteX285" fmla="*/ 58749 w 675748"/>
              <a:gd name="connsiteY285" fmla="*/ 168292 h 81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675748" h="813978">
                <a:moveTo>
                  <a:pt x="295596" y="10855"/>
                </a:moveTo>
                <a:lnTo>
                  <a:pt x="290676" y="10945"/>
                </a:lnTo>
                <a:lnTo>
                  <a:pt x="287819" y="14968"/>
                </a:lnTo>
                <a:lnTo>
                  <a:pt x="280928" y="16758"/>
                </a:lnTo>
                <a:lnTo>
                  <a:pt x="280212" y="21587"/>
                </a:lnTo>
                <a:lnTo>
                  <a:pt x="274400" y="22035"/>
                </a:lnTo>
                <a:lnTo>
                  <a:pt x="273864" y="20603"/>
                </a:lnTo>
                <a:lnTo>
                  <a:pt x="269303" y="20245"/>
                </a:lnTo>
                <a:lnTo>
                  <a:pt x="270464" y="16577"/>
                </a:lnTo>
                <a:lnTo>
                  <a:pt x="268992" y="17279"/>
                </a:lnTo>
                <a:lnTo>
                  <a:pt x="262999" y="17756"/>
                </a:lnTo>
                <a:lnTo>
                  <a:pt x="261081" y="20154"/>
                </a:lnTo>
                <a:lnTo>
                  <a:pt x="259642" y="19916"/>
                </a:lnTo>
                <a:lnTo>
                  <a:pt x="260362" y="16798"/>
                </a:lnTo>
                <a:lnTo>
                  <a:pt x="265397" y="14638"/>
                </a:lnTo>
                <a:lnTo>
                  <a:pt x="267075" y="10081"/>
                </a:lnTo>
                <a:lnTo>
                  <a:pt x="273550" y="12960"/>
                </a:lnTo>
                <a:lnTo>
                  <a:pt x="273311" y="16317"/>
                </a:lnTo>
                <a:lnTo>
                  <a:pt x="275951" y="15358"/>
                </a:lnTo>
                <a:lnTo>
                  <a:pt x="277145" y="10562"/>
                </a:lnTo>
                <a:lnTo>
                  <a:pt x="274989" y="6004"/>
                </a:lnTo>
                <a:lnTo>
                  <a:pt x="266116" y="5288"/>
                </a:lnTo>
                <a:lnTo>
                  <a:pt x="260604" y="7448"/>
                </a:lnTo>
                <a:lnTo>
                  <a:pt x="243097" y="7205"/>
                </a:lnTo>
                <a:lnTo>
                  <a:pt x="237708" y="9285"/>
                </a:lnTo>
                <a:lnTo>
                  <a:pt x="230626" y="6355"/>
                </a:lnTo>
                <a:lnTo>
                  <a:pt x="228672" y="492"/>
                </a:lnTo>
                <a:lnTo>
                  <a:pt x="223786" y="0"/>
                </a:lnTo>
                <a:lnTo>
                  <a:pt x="214258" y="5621"/>
                </a:lnTo>
                <a:lnTo>
                  <a:pt x="210594" y="14656"/>
                </a:lnTo>
                <a:lnTo>
                  <a:pt x="213770" y="17344"/>
                </a:lnTo>
                <a:lnTo>
                  <a:pt x="214258" y="23207"/>
                </a:lnTo>
                <a:lnTo>
                  <a:pt x="208735" y="26119"/>
                </a:lnTo>
                <a:lnTo>
                  <a:pt x="193789" y="31906"/>
                </a:lnTo>
                <a:lnTo>
                  <a:pt x="185911" y="37730"/>
                </a:lnTo>
                <a:lnTo>
                  <a:pt x="176203" y="40056"/>
                </a:lnTo>
                <a:lnTo>
                  <a:pt x="173324" y="38858"/>
                </a:lnTo>
                <a:lnTo>
                  <a:pt x="167330" y="41014"/>
                </a:lnTo>
                <a:lnTo>
                  <a:pt x="165652" y="47008"/>
                </a:lnTo>
                <a:lnTo>
                  <a:pt x="154620" y="55642"/>
                </a:lnTo>
                <a:lnTo>
                  <a:pt x="151263" y="55403"/>
                </a:lnTo>
                <a:lnTo>
                  <a:pt x="151263" y="57559"/>
                </a:lnTo>
                <a:lnTo>
                  <a:pt x="154620" y="60438"/>
                </a:lnTo>
                <a:lnTo>
                  <a:pt x="153422" y="64033"/>
                </a:lnTo>
                <a:lnTo>
                  <a:pt x="159264" y="64750"/>
                </a:lnTo>
                <a:lnTo>
                  <a:pt x="153477" y="74223"/>
                </a:lnTo>
                <a:lnTo>
                  <a:pt x="133688" y="81591"/>
                </a:lnTo>
                <a:lnTo>
                  <a:pt x="127976" y="87262"/>
                </a:lnTo>
                <a:lnTo>
                  <a:pt x="129734" y="95314"/>
                </a:lnTo>
                <a:lnTo>
                  <a:pt x="126374" y="101029"/>
                </a:lnTo>
                <a:lnTo>
                  <a:pt x="130070" y="107413"/>
                </a:lnTo>
                <a:lnTo>
                  <a:pt x="127719" y="107749"/>
                </a:lnTo>
                <a:lnTo>
                  <a:pt x="127047" y="120521"/>
                </a:lnTo>
                <a:lnTo>
                  <a:pt x="123350" y="132621"/>
                </a:lnTo>
                <a:lnTo>
                  <a:pt x="120326" y="133630"/>
                </a:lnTo>
                <a:lnTo>
                  <a:pt x="106881" y="144047"/>
                </a:lnTo>
                <a:lnTo>
                  <a:pt x="105536" y="149762"/>
                </a:lnTo>
                <a:lnTo>
                  <a:pt x="102175" y="147747"/>
                </a:lnTo>
                <a:lnTo>
                  <a:pt x="98142" y="150771"/>
                </a:lnTo>
                <a:lnTo>
                  <a:pt x="98142" y="159174"/>
                </a:lnTo>
                <a:lnTo>
                  <a:pt x="92427" y="175979"/>
                </a:lnTo>
                <a:lnTo>
                  <a:pt x="87725" y="179003"/>
                </a:lnTo>
                <a:lnTo>
                  <a:pt x="74953" y="188747"/>
                </a:lnTo>
                <a:lnTo>
                  <a:pt x="73271" y="195807"/>
                </a:lnTo>
                <a:lnTo>
                  <a:pt x="69238" y="203537"/>
                </a:lnTo>
                <a:lnTo>
                  <a:pt x="62518" y="205888"/>
                </a:lnTo>
                <a:lnTo>
                  <a:pt x="61509" y="209252"/>
                </a:lnTo>
                <a:lnTo>
                  <a:pt x="51761" y="213954"/>
                </a:lnTo>
                <a:lnTo>
                  <a:pt x="44367" y="212949"/>
                </a:lnTo>
                <a:lnTo>
                  <a:pt x="35144" y="215220"/>
                </a:lnTo>
                <a:lnTo>
                  <a:pt x="27374" y="218215"/>
                </a:lnTo>
                <a:lnTo>
                  <a:pt x="34742" y="219373"/>
                </a:lnTo>
                <a:lnTo>
                  <a:pt x="34851" y="226741"/>
                </a:lnTo>
                <a:lnTo>
                  <a:pt x="39061" y="228217"/>
                </a:lnTo>
                <a:lnTo>
                  <a:pt x="45977" y="240370"/>
                </a:lnTo>
                <a:lnTo>
                  <a:pt x="53120" y="271926"/>
                </a:lnTo>
                <a:lnTo>
                  <a:pt x="61158" y="298721"/>
                </a:lnTo>
                <a:lnTo>
                  <a:pt x="91227" y="324920"/>
                </a:lnTo>
                <a:lnTo>
                  <a:pt x="105518" y="331466"/>
                </a:lnTo>
                <a:lnTo>
                  <a:pt x="113558" y="331767"/>
                </a:lnTo>
                <a:lnTo>
                  <a:pt x="120406" y="337720"/>
                </a:lnTo>
                <a:lnTo>
                  <a:pt x="123976" y="352008"/>
                </a:lnTo>
                <a:lnTo>
                  <a:pt x="124276" y="380590"/>
                </a:lnTo>
                <a:lnTo>
                  <a:pt x="128443" y="384460"/>
                </a:lnTo>
                <a:lnTo>
                  <a:pt x="128370" y="398299"/>
                </a:lnTo>
                <a:lnTo>
                  <a:pt x="121502" y="411538"/>
                </a:lnTo>
                <a:lnTo>
                  <a:pt x="109685" y="421387"/>
                </a:lnTo>
                <a:lnTo>
                  <a:pt x="105742" y="420599"/>
                </a:lnTo>
                <a:lnTo>
                  <a:pt x="89595" y="428871"/>
                </a:lnTo>
                <a:lnTo>
                  <a:pt x="76990" y="444631"/>
                </a:lnTo>
                <a:lnTo>
                  <a:pt x="76592" y="451322"/>
                </a:lnTo>
                <a:lnTo>
                  <a:pt x="72656" y="454476"/>
                </a:lnTo>
                <a:lnTo>
                  <a:pt x="70486" y="460828"/>
                </a:lnTo>
                <a:lnTo>
                  <a:pt x="58778" y="499976"/>
                </a:lnTo>
                <a:lnTo>
                  <a:pt x="41481" y="525151"/>
                </a:lnTo>
                <a:lnTo>
                  <a:pt x="38113" y="534411"/>
                </a:lnTo>
                <a:lnTo>
                  <a:pt x="38113" y="540726"/>
                </a:lnTo>
                <a:lnTo>
                  <a:pt x="42324" y="543674"/>
                </a:lnTo>
                <a:lnTo>
                  <a:pt x="40638" y="563463"/>
                </a:lnTo>
                <a:lnTo>
                  <a:pt x="33386" y="585534"/>
                </a:lnTo>
                <a:lnTo>
                  <a:pt x="33263" y="602987"/>
                </a:lnTo>
                <a:lnTo>
                  <a:pt x="21051" y="617564"/>
                </a:lnTo>
                <a:lnTo>
                  <a:pt x="15930" y="618743"/>
                </a:lnTo>
                <a:lnTo>
                  <a:pt x="12385" y="626624"/>
                </a:lnTo>
                <a:lnTo>
                  <a:pt x="12385" y="632925"/>
                </a:lnTo>
                <a:lnTo>
                  <a:pt x="8052" y="661287"/>
                </a:lnTo>
                <a:lnTo>
                  <a:pt x="4901" y="665230"/>
                </a:lnTo>
                <a:lnTo>
                  <a:pt x="7657" y="675864"/>
                </a:lnTo>
                <a:lnTo>
                  <a:pt x="5690" y="695559"/>
                </a:lnTo>
                <a:lnTo>
                  <a:pt x="2536" y="697530"/>
                </a:lnTo>
                <a:lnTo>
                  <a:pt x="0" y="707825"/>
                </a:lnTo>
                <a:lnTo>
                  <a:pt x="15796" y="734822"/>
                </a:lnTo>
                <a:lnTo>
                  <a:pt x="15796" y="747453"/>
                </a:lnTo>
                <a:lnTo>
                  <a:pt x="33903" y="769348"/>
                </a:lnTo>
                <a:lnTo>
                  <a:pt x="45691" y="796714"/>
                </a:lnTo>
                <a:lnTo>
                  <a:pt x="64637" y="813979"/>
                </a:lnTo>
                <a:lnTo>
                  <a:pt x="256206" y="813979"/>
                </a:lnTo>
                <a:lnTo>
                  <a:pt x="261678" y="799662"/>
                </a:lnTo>
                <a:lnTo>
                  <a:pt x="267154" y="796714"/>
                </a:lnTo>
                <a:lnTo>
                  <a:pt x="278519" y="776929"/>
                </a:lnTo>
                <a:lnTo>
                  <a:pt x="285681" y="773558"/>
                </a:lnTo>
                <a:lnTo>
                  <a:pt x="310097" y="773558"/>
                </a:lnTo>
                <a:lnTo>
                  <a:pt x="316835" y="777348"/>
                </a:lnTo>
                <a:lnTo>
                  <a:pt x="330729" y="772719"/>
                </a:lnTo>
                <a:lnTo>
                  <a:pt x="335358" y="761770"/>
                </a:lnTo>
                <a:lnTo>
                  <a:pt x="341677" y="761770"/>
                </a:lnTo>
                <a:lnTo>
                  <a:pt x="350518" y="747453"/>
                </a:lnTo>
                <a:lnTo>
                  <a:pt x="350518" y="737351"/>
                </a:lnTo>
                <a:lnTo>
                  <a:pt x="364411" y="725982"/>
                </a:lnTo>
                <a:lnTo>
                  <a:pt x="365254" y="719667"/>
                </a:lnTo>
                <a:lnTo>
                  <a:pt x="369464" y="715876"/>
                </a:lnTo>
                <a:lnTo>
                  <a:pt x="371262" y="696065"/>
                </a:lnTo>
                <a:lnTo>
                  <a:pt x="375457" y="684726"/>
                </a:lnTo>
                <a:lnTo>
                  <a:pt x="383860" y="684726"/>
                </a:lnTo>
                <a:lnTo>
                  <a:pt x="395199" y="672127"/>
                </a:lnTo>
                <a:lnTo>
                  <a:pt x="396458" y="656169"/>
                </a:lnTo>
                <a:lnTo>
                  <a:pt x="399399" y="654487"/>
                </a:lnTo>
                <a:lnTo>
                  <a:pt x="404861" y="642731"/>
                </a:lnTo>
                <a:lnTo>
                  <a:pt x="401081" y="631808"/>
                </a:lnTo>
                <a:lnTo>
                  <a:pt x="406539" y="628028"/>
                </a:lnTo>
                <a:lnTo>
                  <a:pt x="414938" y="629290"/>
                </a:lnTo>
                <a:lnTo>
                  <a:pt x="430897" y="621731"/>
                </a:lnTo>
                <a:lnTo>
                  <a:pt x="439299" y="613328"/>
                </a:lnTo>
                <a:lnTo>
                  <a:pt x="443495" y="612908"/>
                </a:lnTo>
                <a:lnTo>
                  <a:pt x="453156" y="599471"/>
                </a:lnTo>
                <a:lnTo>
                  <a:pt x="451478" y="584351"/>
                </a:lnTo>
                <a:lnTo>
                  <a:pt x="455674" y="581831"/>
                </a:lnTo>
                <a:lnTo>
                  <a:pt x="458618" y="585610"/>
                </a:lnTo>
                <a:lnTo>
                  <a:pt x="469954" y="583093"/>
                </a:lnTo>
                <a:lnTo>
                  <a:pt x="470377" y="575953"/>
                </a:lnTo>
                <a:lnTo>
                  <a:pt x="481717" y="566711"/>
                </a:lnTo>
                <a:lnTo>
                  <a:pt x="488433" y="560833"/>
                </a:lnTo>
                <a:lnTo>
                  <a:pt x="490116" y="549074"/>
                </a:lnTo>
                <a:lnTo>
                  <a:pt x="500612" y="540252"/>
                </a:lnTo>
                <a:lnTo>
                  <a:pt x="504392" y="539413"/>
                </a:lnTo>
                <a:lnTo>
                  <a:pt x="508595" y="545714"/>
                </a:lnTo>
                <a:lnTo>
                  <a:pt x="519512" y="546133"/>
                </a:lnTo>
                <a:lnTo>
                  <a:pt x="522875" y="548655"/>
                </a:lnTo>
                <a:lnTo>
                  <a:pt x="535474" y="547392"/>
                </a:lnTo>
                <a:lnTo>
                  <a:pt x="542610" y="543196"/>
                </a:lnTo>
                <a:lnTo>
                  <a:pt x="552691" y="543612"/>
                </a:lnTo>
                <a:lnTo>
                  <a:pt x="557310" y="547392"/>
                </a:lnTo>
                <a:lnTo>
                  <a:pt x="565289" y="546133"/>
                </a:lnTo>
                <a:lnTo>
                  <a:pt x="579150" y="536053"/>
                </a:lnTo>
                <a:lnTo>
                  <a:pt x="586710" y="534794"/>
                </a:lnTo>
                <a:lnTo>
                  <a:pt x="591329" y="529332"/>
                </a:lnTo>
                <a:lnTo>
                  <a:pt x="596791" y="528073"/>
                </a:lnTo>
                <a:lnTo>
                  <a:pt x="601410" y="533955"/>
                </a:lnTo>
                <a:lnTo>
                  <a:pt x="616779" y="537546"/>
                </a:lnTo>
                <a:lnTo>
                  <a:pt x="627138" y="527252"/>
                </a:lnTo>
                <a:lnTo>
                  <a:pt x="630502" y="519255"/>
                </a:lnTo>
                <a:lnTo>
                  <a:pt x="634293" y="516307"/>
                </a:lnTo>
                <a:lnTo>
                  <a:pt x="633454" y="503256"/>
                </a:lnTo>
                <a:lnTo>
                  <a:pt x="643556" y="493570"/>
                </a:lnTo>
                <a:lnTo>
                  <a:pt x="656809" y="489258"/>
                </a:lnTo>
                <a:lnTo>
                  <a:pt x="655840" y="484592"/>
                </a:lnTo>
                <a:lnTo>
                  <a:pt x="651843" y="481735"/>
                </a:lnTo>
                <a:lnTo>
                  <a:pt x="653554" y="476309"/>
                </a:lnTo>
                <a:cubicBezTo>
                  <a:pt x="653554" y="476309"/>
                  <a:pt x="657551" y="477452"/>
                  <a:pt x="658690" y="477166"/>
                </a:cubicBezTo>
                <a:cubicBezTo>
                  <a:pt x="659837" y="476881"/>
                  <a:pt x="669541" y="467462"/>
                  <a:pt x="669541" y="467462"/>
                </a:cubicBezTo>
                <a:lnTo>
                  <a:pt x="665830" y="465461"/>
                </a:lnTo>
                <a:lnTo>
                  <a:pt x="664401" y="459754"/>
                </a:lnTo>
                <a:lnTo>
                  <a:pt x="670684" y="460607"/>
                </a:lnTo>
                <a:lnTo>
                  <a:pt x="675748" y="453073"/>
                </a:lnTo>
                <a:lnTo>
                  <a:pt x="664904" y="450064"/>
                </a:lnTo>
                <a:lnTo>
                  <a:pt x="663855" y="435154"/>
                </a:lnTo>
                <a:lnTo>
                  <a:pt x="667519" y="432803"/>
                </a:lnTo>
                <a:lnTo>
                  <a:pt x="667519" y="425739"/>
                </a:lnTo>
                <a:lnTo>
                  <a:pt x="661504" y="423123"/>
                </a:lnTo>
                <a:lnTo>
                  <a:pt x="654440" y="409002"/>
                </a:lnTo>
                <a:lnTo>
                  <a:pt x="649474" y="409787"/>
                </a:lnTo>
                <a:lnTo>
                  <a:pt x="629858" y="386511"/>
                </a:lnTo>
                <a:lnTo>
                  <a:pt x="612073" y="381277"/>
                </a:lnTo>
                <a:lnTo>
                  <a:pt x="611548" y="374477"/>
                </a:lnTo>
                <a:lnTo>
                  <a:pt x="595333" y="373956"/>
                </a:lnTo>
                <a:lnTo>
                  <a:pt x="588887" y="376525"/>
                </a:lnTo>
                <a:lnTo>
                  <a:pt x="585451" y="372524"/>
                </a:lnTo>
                <a:lnTo>
                  <a:pt x="575349" y="372524"/>
                </a:lnTo>
                <a:lnTo>
                  <a:pt x="567876" y="383892"/>
                </a:lnTo>
                <a:lnTo>
                  <a:pt x="559665" y="385683"/>
                </a:lnTo>
                <a:lnTo>
                  <a:pt x="543037" y="403891"/>
                </a:lnTo>
                <a:lnTo>
                  <a:pt x="534931" y="403577"/>
                </a:lnTo>
                <a:lnTo>
                  <a:pt x="527245" y="410417"/>
                </a:lnTo>
                <a:lnTo>
                  <a:pt x="521877" y="410626"/>
                </a:lnTo>
                <a:lnTo>
                  <a:pt x="515457" y="403786"/>
                </a:lnTo>
                <a:lnTo>
                  <a:pt x="507459" y="403786"/>
                </a:lnTo>
                <a:lnTo>
                  <a:pt x="506512" y="390418"/>
                </a:lnTo>
                <a:lnTo>
                  <a:pt x="512408" y="385998"/>
                </a:lnTo>
                <a:lnTo>
                  <a:pt x="512194" y="378206"/>
                </a:lnTo>
                <a:lnTo>
                  <a:pt x="505564" y="373786"/>
                </a:lnTo>
                <a:lnTo>
                  <a:pt x="480617" y="373472"/>
                </a:lnTo>
                <a:lnTo>
                  <a:pt x="477145" y="377262"/>
                </a:lnTo>
                <a:lnTo>
                  <a:pt x="471672" y="377262"/>
                </a:lnTo>
                <a:lnTo>
                  <a:pt x="462828" y="368419"/>
                </a:lnTo>
                <a:lnTo>
                  <a:pt x="463251" y="339579"/>
                </a:lnTo>
                <a:lnTo>
                  <a:pt x="451145" y="298739"/>
                </a:lnTo>
                <a:lnTo>
                  <a:pt x="450935" y="275054"/>
                </a:lnTo>
                <a:lnTo>
                  <a:pt x="458513" y="270106"/>
                </a:lnTo>
                <a:lnTo>
                  <a:pt x="458936" y="265162"/>
                </a:lnTo>
                <a:lnTo>
                  <a:pt x="437566" y="247268"/>
                </a:lnTo>
                <a:lnTo>
                  <a:pt x="432412" y="246635"/>
                </a:lnTo>
                <a:lnTo>
                  <a:pt x="431779" y="235585"/>
                </a:lnTo>
                <a:lnTo>
                  <a:pt x="438199" y="235266"/>
                </a:lnTo>
                <a:lnTo>
                  <a:pt x="462304" y="223692"/>
                </a:lnTo>
                <a:lnTo>
                  <a:pt x="477040" y="224006"/>
                </a:lnTo>
                <a:lnTo>
                  <a:pt x="493248" y="214743"/>
                </a:lnTo>
                <a:lnTo>
                  <a:pt x="496196" y="214533"/>
                </a:lnTo>
                <a:lnTo>
                  <a:pt x="499668" y="220321"/>
                </a:lnTo>
                <a:lnTo>
                  <a:pt x="503777" y="220740"/>
                </a:lnTo>
                <a:lnTo>
                  <a:pt x="507141" y="214638"/>
                </a:lnTo>
                <a:lnTo>
                  <a:pt x="507749" y="170586"/>
                </a:lnTo>
                <a:lnTo>
                  <a:pt x="500920" y="170484"/>
                </a:lnTo>
                <a:lnTo>
                  <a:pt x="498305" y="167865"/>
                </a:lnTo>
                <a:lnTo>
                  <a:pt x="507984" y="158450"/>
                </a:lnTo>
                <a:lnTo>
                  <a:pt x="492553" y="148775"/>
                </a:lnTo>
                <a:lnTo>
                  <a:pt x="490459" y="144590"/>
                </a:lnTo>
                <a:lnTo>
                  <a:pt x="478429" y="144590"/>
                </a:lnTo>
                <a:cubicBezTo>
                  <a:pt x="477380" y="144590"/>
                  <a:pt x="476859" y="149299"/>
                  <a:pt x="476859" y="149299"/>
                </a:cubicBezTo>
                <a:lnTo>
                  <a:pt x="473459" y="146944"/>
                </a:lnTo>
                <a:lnTo>
                  <a:pt x="471893" y="136484"/>
                </a:lnTo>
                <a:lnTo>
                  <a:pt x="468753" y="136484"/>
                </a:lnTo>
                <a:lnTo>
                  <a:pt x="469013" y="133868"/>
                </a:lnTo>
                <a:lnTo>
                  <a:pt x="460123" y="127068"/>
                </a:lnTo>
                <a:lnTo>
                  <a:pt x="453583" y="127853"/>
                </a:lnTo>
                <a:lnTo>
                  <a:pt x="443122" y="123929"/>
                </a:lnTo>
                <a:lnTo>
                  <a:pt x="442073" y="118438"/>
                </a:lnTo>
                <a:lnTo>
                  <a:pt x="439198" y="117653"/>
                </a:lnTo>
                <a:lnTo>
                  <a:pt x="435798" y="123404"/>
                </a:lnTo>
                <a:cubicBezTo>
                  <a:pt x="435798" y="123404"/>
                  <a:pt x="426907" y="123668"/>
                  <a:pt x="425862" y="123668"/>
                </a:cubicBezTo>
                <a:cubicBezTo>
                  <a:pt x="424813" y="123668"/>
                  <a:pt x="422461" y="117393"/>
                  <a:pt x="422461" y="117393"/>
                </a:cubicBezTo>
                <a:lnTo>
                  <a:pt x="422982" y="111638"/>
                </a:lnTo>
                <a:lnTo>
                  <a:pt x="408861" y="105362"/>
                </a:lnTo>
                <a:lnTo>
                  <a:pt x="404676" y="98298"/>
                </a:lnTo>
                <a:lnTo>
                  <a:pt x="406304" y="94587"/>
                </a:lnTo>
                <a:lnTo>
                  <a:pt x="405989" y="88116"/>
                </a:lnTo>
                <a:lnTo>
                  <a:pt x="410409" y="86011"/>
                </a:lnTo>
                <a:lnTo>
                  <a:pt x="410304" y="74642"/>
                </a:lnTo>
                <a:lnTo>
                  <a:pt x="399674" y="74432"/>
                </a:lnTo>
                <a:lnTo>
                  <a:pt x="395333" y="79214"/>
                </a:lnTo>
                <a:lnTo>
                  <a:pt x="392906" y="73716"/>
                </a:lnTo>
                <a:lnTo>
                  <a:pt x="392906" y="70049"/>
                </a:lnTo>
                <a:lnTo>
                  <a:pt x="390816" y="69003"/>
                </a:lnTo>
                <a:lnTo>
                  <a:pt x="389246" y="74494"/>
                </a:lnTo>
                <a:lnTo>
                  <a:pt x="372770" y="74234"/>
                </a:lnTo>
                <a:lnTo>
                  <a:pt x="369370" y="71618"/>
                </a:lnTo>
                <a:lnTo>
                  <a:pt x="368845" y="65867"/>
                </a:lnTo>
                <a:lnTo>
                  <a:pt x="364396" y="65343"/>
                </a:lnTo>
                <a:lnTo>
                  <a:pt x="349494" y="48867"/>
                </a:lnTo>
                <a:lnTo>
                  <a:pt x="350796" y="46512"/>
                </a:lnTo>
                <a:lnTo>
                  <a:pt x="330139" y="36052"/>
                </a:lnTo>
                <a:lnTo>
                  <a:pt x="328309" y="33957"/>
                </a:lnTo>
                <a:lnTo>
                  <a:pt x="321244" y="33436"/>
                </a:lnTo>
                <a:lnTo>
                  <a:pt x="318108" y="36312"/>
                </a:lnTo>
                <a:lnTo>
                  <a:pt x="311569" y="36572"/>
                </a:lnTo>
                <a:lnTo>
                  <a:pt x="308429" y="32387"/>
                </a:lnTo>
                <a:lnTo>
                  <a:pt x="313663" y="26636"/>
                </a:lnTo>
                <a:lnTo>
                  <a:pt x="316539" y="25851"/>
                </a:lnTo>
                <a:lnTo>
                  <a:pt x="318181" y="17167"/>
                </a:lnTo>
                <a:lnTo>
                  <a:pt x="316517" y="14118"/>
                </a:lnTo>
                <a:lnTo>
                  <a:pt x="304732" y="13589"/>
                </a:lnTo>
                <a:lnTo>
                  <a:pt x="302099" y="8746"/>
                </a:lnTo>
                <a:lnTo>
                  <a:pt x="296178" y="8638"/>
                </a:lnTo>
                <a:close/>
                <a:moveTo>
                  <a:pt x="57881" y="169508"/>
                </a:moveTo>
                <a:lnTo>
                  <a:pt x="62265" y="170249"/>
                </a:lnTo>
                <a:lnTo>
                  <a:pt x="62568" y="167305"/>
                </a:lnTo>
                <a:lnTo>
                  <a:pt x="58749" y="168292"/>
                </a:lnTo>
                <a:close/>
              </a:path>
            </a:pathLst>
          </a:custGeom>
          <a:solidFill>
            <a:srgbClr val="F9DED0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4" name="Forma libre: forma 13">
            <a:hlinkClick r:id="rId9" action="ppaction://hlinksldjump"/>
            <a:extLst>
              <a:ext uri="{FF2B5EF4-FFF2-40B4-BE49-F238E27FC236}">
                <a16:creationId xmlns:a16="http://schemas.microsoft.com/office/drawing/2014/main" id="{F5F83148-4DE0-B706-AA5E-805DFFD0DB7D}"/>
              </a:ext>
            </a:extLst>
          </p:cNvPr>
          <p:cNvSpPr/>
          <p:nvPr/>
        </p:nvSpPr>
        <p:spPr>
          <a:xfrm>
            <a:off x="12549920" y="1419381"/>
            <a:ext cx="689277" cy="1088631"/>
          </a:xfrm>
          <a:custGeom>
            <a:avLst/>
            <a:gdLst>
              <a:gd name="connsiteX0" fmla="*/ 91230 w 459518"/>
              <a:gd name="connsiteY0" fmla="*/ 344535 h 725754"/>
              <a:gd name="connsiteX1" fmla="*/ 101948 w 459518"/>
              <a:gd name="connsiteY1" fmla="*/ 344535 h 725754"/>
              <a:gd name="connsiteX2" fmla="*/ 101948 w 459518"/>
              <a:gd name="connsiteY2" fmla="*/ 356146 h 725754"/>
              <a:gd name="connsiteX3" fmla="*/ 97480 w 459518"/>
              <a:gd name="connsiteY3" fmla="*/ 357933 h 725754"/>
              <a:gd name="connsiteX4" fmla="*/ 97777 w 459518"/>
              <a:gd name="connsiteY4" fmla="*/ 364559 h 725754"/>
              <a:gd name="connsiteX5" fmla="*/ 96244 w 459518"/>
              <a:gd name="connsiteY5" fmla="*/ 368296 h 725754"/>
              <a:gd name="connsiteX6" fmla="*/ 100428 w 459518"/>
              <a:gd name="connsiteY6" fmla="*/ 375356 h 725754"/>
              <a:gd name="connsiteX7" fmla="*/ 114553 w 459518"/>
              <a:gd name="connsiteY7" fmla="*/ 381635 h 725754"/>
              <a:gd name="connsiteX8" fmla="*/ 114029 w 459518"/>
              <a:gd name="connsiteY8" fmla="*/ 387387 h 725754"/>
              <a:gd name="connsiteX9" fmla="*/ 117429 w 459518"/>
              <a:gd name="connsiteY9" fmla="*/ 393666 h 725754"/>
              <a:gd name="connsiteX10" fmla="*/ 127368 w 459518"/>
              <a:gd name="connsiteY10" fmla="*/ 393405 h 725754"/>
              <a:gd name="connsiteX11" fmla="*/ 130769 w 459518"/>
              <a:gd name="connsiteY11" fmla="*/ 387651 h 725754"/>
              <a:gd name="connsiteX12" fmla="*/ 133644 w 459518"/>
              <a:gd name="connsiteY12" fmla="*/ 388436 h 725754"/>
              <a:gd name="connsiteX13" fmla="*/ 134693 w 459518"/>
              <a:gd name="connsiteY13" fmla="*/ 393926 h 725754"/>
              <a:gd name="connsiteX14" fmla="*/ 145150 w 459518"/>
              <a:gd name="connsiteY14" fmla="*/ 397851 h 725754"/>
              <a:gd name="connsiteX15" fmla="*/ 151690 w 459518"/>
              <a:gd name="connsiteY15" fmla="*/ 397066 h 725754"/>
              <a:gd name="connsiteX16" fmla="*/ 160581 w 459518"/>
              <a:gd name="connsiteY16" fmla="*/ 403866 h 725754"/>
              <a:gd name="connsiteX17" fmla="*/ 160320 w 459518"/>
              <a:gd name="connsiteY17" fmla="*/ 406481 h 725754"/>
              <a:gd name="connsiteX18" fmla="*/ 163460 w 459518"/>
              <a:gd name="connsiteY18" fmla="*/ 406481 h 725754"/>
              <a:gd name="connsiteX19" fmla="*/ 165030 w 459518"/>
              <a:gd name="connsiteY19" fmla="*/ 416942 h 725754"/>
              <a:gd name="connsiteX20" fmla="*/ 168430 w 459518"/>
              <a:gd name="connsiteY20" fmla="*/ 419293 h 725754"/>
              <a:gd name="connsiteX21" fmla="*/ 170000 w 459518"/>
              <a:gd name="connsiteY21" fmla="*/ 414591 h 725754"/>
              <a:gd name="connsiteX22" fmla="*/ 182030 w 459518"/>
              <a:gd name="connsiteY22" fmla="*/ 414591 h 725754"/>
              <a:gd name="connsiteX23" fmla="*/ 184121 w 459518"/>
              <a:gd name="connsiteY23" fmla="*/ 418772 h 725754"/>
              <a:gd name="connsiteX24" fmla="*/ 199551 w 459518"/>
              <a:gd name="connsiteY24" fmla="*/ 428448 h 725754"/>
              <a:gd name="connsiteX25" fmla="*/ 189875 w 459518"/>
              <a:gd name="connsiteY25" fmla="*/ 437863 h 725754"/>
              <a:gd name="connsiteX26" fmla="*/ 192491 w 459518"/>
              <a:gd name="connsiteY26" fmla="*/ 440478 h 725754"/>
              <a:gd name="connsiteX27" fmla="*/ 199294 w 459518"/>
              <a:gd name="connsiteY27" fmla="*/ 440721 h 725754"/>
              <a:gd name="connsiteX28" fmla="*/ 198705 w 459518"/>
              <a:gd name="connsiteY28" fmla="*/ 484759 h 725754"/>
              <a:gd name="connsiteX29" fmla="*/ 195431 w 459518"/>
              <a:gd name="connsiteY29" fmla="*/ 490716 h 725754"/>
              <a:gd name="connsiteX30" fmla="*/ 191264 w 459518"/>
              <a:gd name="connsiteY30" fmla="*/ 490419 h 725754"/>
              <a:gd name="connsiteX31" fmla="*/ 187691 w 459518"/>
              <a:gd name="connsiteY31" fmla="*/ 484462 h 725754"/>
              <a:gd name="connsiteX32" fmla="*/ 184714 w 459518"/>
              <a:gd name="connsiteY32" fmla="*/ 484759 h 725754"/>
              <a:gd name="connsiteX33" fmla="*/ 168636 w 459518"/>
              <a:gd name="connsiteY33" fmla="*/ 493989 h 725754"/>
              <a:gd name="connsiteX34" fmla="*/ 153752 w 459518"/>
              <a:gd name="connsiteY34" fmla="*/ 493693 h 725754"/>
              <a:gd name="connsiteX35" fmla="*/ 129933 w 459518"/>
              <a:gd name="connsiteY35" fmla="*/ 505304 h 725754"/>
              <a:gd name="connsiteX36" fmla="*/ 123386 w 459518"/>
              <a:gd name="connsiteY36" fmla="*/ 505304 h 725754"/>
              <a:gd name="connsiteX37" fmla="*/ 123979 w 459518"/>
              <a:gd name="connsiteY37" fmla="*/ 516618 h 725754"/>
              <a:gd name="connsiteX38" fmla="*/ 129043 w 459518"/>
              <a:gd name="connsiteY38" fmla="*/ 517211 h 725754"/>
              <a:gd name="connsiteX39" fmla="*/ 150478 w 459518"/>
              <a:gd name="connsiteY39" fmla="*/ 535373 h 725754"/>
              <a:gd name="connsiteX40" fmla="*/ 150181 w 459518"/>
              <a:gd name="connsiteY40" fmla="*/ 540136 h 725754"/>
              <a:gd name="connsiteX41" fmla="*/ 142441 w 459518"/>
              <a:gd name="connsiteY41" fmla="*/ 545200 h 725754"/>
              <a:gd name="connsiteX42" fmla="*/ 142737 w 459518"/>
              <a:gd name="connsiteY42" fmla="*/ 568718 h 725754"/>
              <a:gd name="connsiteX43" fmla="*/ 154645 w 459518"/>
              <a:gd name="connsiteY43" fmla="*/ 609801 h 725754"/>
              <a:gd name="connsiteX44" fmla="*/ 154348 w 459518"/>
              <a:gd name="connsiteY44" fmla="*/ 638384 h 725754"/>
              <a:gd name="connsiteX45" fmla="*/ 163283 w 459518"/>
              <a:gd name="connsiteY45" fmla="*/ 647314 h 725754"/>
              <a:gd name="connsiteX46" fmla="*/ 168636 w 459518"/>
              <a:gd name="connsiteY46" fmla="*/ 647314 h 725754"/>
              <a:gd name="connsiteX47" fmla="*/ 172210 w 459518"/>
              <a:gd name="connsiteY47" fmla="*/ 643444 h 725754"/>
              <a:gd name="connsiteX48" fmla="*/ 197218 w 459518"/>
              <a:gd name="connsiteY48" fmla="*/ 643740 h 725754"/>
              <a:gd name="connsiteX49" fmla="*/ 203769 w 459518"/>
              <a:gd name="connsiteY49" fmla="*/ 648208 h 725754"/>
              <a:gd name="connsiteX50" fmla="*/ 204065 w 459518"/>
              <a:gd name="connsiteY50" fmla="*/ 655948 h 725754"/>
              <a:gd name="connsiteX51" fmla="*/ 198112 w 459518"/>
              <a:gd name="connsiteY51" fmla="*/ 660412 h 725754"/>
              <a:gd name="connsiteX52" fmla="*/ 199005 w 459518"/>
              <a:gd name="connsiteY52" fmla="*/ 673809 h 725754"/>
              <a:gd name="connsiteX53" fmla="*/ 207042 w 459518"/>
              <a:gd name="connsiteY53" fmla="*/ 673809 h 725754"/>
              <a:gd name="connsiteX54" fmla="*/ 213593 w 459518"/>
              <a:gd name="connsiteY54" fmla="*/ 680656 h 725754"/>
              <a:gd name="connsiteX55" fmla="*/ 218953 w 459518"/>
              <a:gd name="connsiteY55" fmla="*/ 680360 h 725754"/>
              <a:gd name="connsiteX56" fmla="*/ 226394 w 459518"/>
              <a:gd name="connsiteY56" fmla="*/ 673513 h 725754"/>
              <a:gd name="connsiteX57" fmla="*/ 234731 w 459518"/>
              <a:gd name="connsiteY57" fmla="*/ 673809 h 725754"/>
              <a:gd name="connsiteX58" fmla="*/ 251406 w 459518"/>
              <a:gd name="connsiteY58" fmla="*/ 655652 h 725754"/>
              <a:gd name="connsiteX59" fmla="*/ 259439 w 459518"/>
              <a:gd name="connsiteY59" fmla="*/ 653861 h 725754"/>
              <a:gd name="connsiteX60" fmla="*/ 266883 w 459518"/>
              <a:gd name="connsiteY60" fmla="*/ 642551 h 725754"/>
              <a:gd name="connsiteX61" fmla="*/ 277007 w 459518"/>
              <a:gd name="connsiteY61" fmla="*/ 642551 h 725754"/>
              <a:gd name="connsiteX62" fmla="*/ 280455 w 459518"/>
              <a:gd name="connsiteY62" fmla="*/ 646511 h 725754"/>
              <a:gd name="connsiteX63" fmla="*/ 286900 w 459518"/>
              <a:gd name="connsiteY63" fmla="*/ 643954 h 725754"/>
              <a:gd name="connsiteX64" fmla="*/ 303116 w 459518"/>
              <a:gd name="connsiteY64" fmla="*/ 644475 h 725754"/>
              <a:gd name="connsiteX65" fmla="*/ 303640 w 459518"/>
              <a:gd name="connsiteY65" fmla="*/ 651275 h 725754"/>
              <a:gd name="connsiteX66" fmla="*/ 321425 w 459518"/>
              <a:gd name="connsiteY66" fmla="*/ 656509 h 725754"/>
              <a:gd name="connsiteX67" fmla="*/ 341041 w 459518"/>
              <a:gd name="connsiteY67" fmla="*/ 679785 h 725754"/>
              <a:gd name="connsiteX68" fmla="*/ 346007 w 459518"/>
              <a:gd name="connsiteY68" fmla="*/ 679000 h 725754"/>
              <a:gd name="connsiteX69" fmla="*/ 353071 w 459518"/>
              <a:gd name="connsiteY69" fmla="*/ 693121 h 725754"/>
              <a:gd name="connsiteX70" fmla="*/ 359086 w 459518"/>
              <a:gd name="connsiteY70" fmla="*/ 695736 h 725754"/>
              <a:gd name="connsiteX71" fmla="*/ 359086 w 459518"/>
              <a:gd name="connsiteY71" fmla="*/ 702800 h 725754"/>
              <a:gd name="connsiteX72" fmla="*/ 355422 w 459518"/>
              <a:gd name="connsiteY72" fmla="*/ 705151 h 725754"/>
              <a:gd name="connsiteX73" fmla="*/ 356471 w 459518"/>
              <a:gd name="connsiteY73" fmla="*/ 720061 h 725754"/>
              <a:gd name="connsiteX74" fmla="*/ 367315 w 459518"/>
              <a:gd name="connsiteY74" fmla="*/ 723070 h 725754"/>
              <a:gd name="connsiteX75" fmla="*/ 382807 w 459518"/>
              <a:gd name="connsiteY75" fmla="*/ 719757 h 725754"/>
              <a:gd name="connsiteX76" fmla="*/ 384804 w 459518"/>
              <a:gd name="connsiteY76" fmla="*/ 723754 h 725754"/>
              <a:gd name="connsiteX77" fmla="*/ 389944 w 459518"/>
              <a:gd name="connsiteY77" fmla="*/ 725754 h 725754"/>
              <a:gd name="connsiteX78" fmla="*/ 390515 w 459518"/>
              <a:gd name="connsiteY78" fmla="*/ 718900 h 725754"/>
              <a:gd name="connsiteX79" fmla="*/ 402792 w 459518"/>
              <a:gd name="connsiteY79" fmla="*/ 717475 h 725754"/>
              <a:gd name="connsiteX80" fmla="*/ 408785 w 459518"/>
              <a:gd name="connsiteY80" fmla="*/ 721186 h 725754"/>
              <a:gd name="connsiteX81" fmla="*/ 410214 w 459518"/>
              <a:gd name="connsiteY81" fmla="*/ 724611 h 725754"/>
              <a:gd name="connsiteX82" fmla="*/ 415068 w 459518"/>
              <a:gd name="connsiteY82" fmla="*/ 724897 h 725754"/>
              <a:gd name="connsiteX83" fmla="*/ 416779 w 459518"/>
              <a:gd name="connsiteY83" fmla="*/ 717189 h 725754"/>
              <a:gd name="connsiteX84" fmla="*/ 415068 w 459518"/>
              <a:gd name="connsiteY84" fmla="*/ 713764 h 725754"/>
              <a:gd name="connsiteX85" fmla="*/ 418070 w 459518"/>
              <a:gd name="connsiteY85" fmla="*/ 707253 h 725754"/>
              <a:gd name="connsiteX86" fmla="*/ 427330 w 459518"/>
              <a:gd name="connsiteY86" fmla="*/ 705043 h 725754"/>
              <a:gd name="connsiteX87" fmla="*/ 425124 w 459518"/>
              <a:gd name="connsiteY87" fmla="*/ 684516 h 725754"/>
              <a:gd name="connsiteX88" fmla="*/ 430701 w 459518"/>
              <a:gd name="connsiteY88" fmla="*/ 680729 h 725754"/>
              <a:gd name="connsiteX89" fmla="*/ 441336 w 459518"/>
              <a:gd name="connsiteY89" fmla="*/ 688621 h 725754"/>
              <a:gd name="connsiteX90" fmla="*/ 448385 w 459518"/>
              <a:gd name="connsiteY90" fmla="*/ 686939 h 725754"/>
              <a:gd name="connsiteX91" fmla="*/ 448385 w 459518"/>
              <a:gd name="connsiteY91" fmla="*/ 668203 h 725754"/>
              <a:gd name="connsiteX92" fmla="*/ 455243 w 459518"/>
              <a:gd name="connsiteY92" fmla="*/ 662028 h 725754"/>
              <a:gd name="connsiteX93" fmla="*/ 455279 w 459518"/>
              <a:gd name="connsiteY93" fmla="*/ 639241 h 725754"/>
              <a:gd name="connsiteX94" fmla="*/ 448819 w 459518"/>
              <a:gd name="connsiteY94" fmla="*/ 635609 h 725754"/>
              <a:gd name="connsiteX95" fmla="*/ 453261 w 459518"/>
              <a:gd name="connsiteY95" fmla="*/ 625717 h 725754"/>
              <a:gd name="connsiteX96" fmla="*/ 451445 w 459518"/>
              <a:gd name="connsiteY96" fmla="*/ 621477 h 725754"/>
              <a:gd name="connsiteX97" fmla="*/ 445994 w 459518"/>
              <a:gd name="connsiteY97" fmla="*/ 620873 h 725754"/>
              <a:gd name="connsiteX98" fmla="*/ 445589 w 459518"/>
              <a:gd name="connsiteY98" fmla="*/ 618048 h 725754"/>
              <a:gd name="connsiteX99" fmla="*/ 449629 w 459518"/>
              <a:gd name="connsiteY99" fmla="*/ 612597 h 725754"/>
              <a:gd name="connsiteX100" fmla="*/ 448215 w 459518"/>
              <a:gd name="connsiteY100" fmla="*/ 606340 h 725754"/>
              <a:gd name="connsiteX101" fmla="*/ 438525 w 459518"/>
              <a:gd name="connsiteY101" fmla="*/ 604119 h 725754"/>
              <a:gd name="connsiteX102" fmla="*/ 438525 w 459518"/>
              <a:gd name="connsiteY102" fmla="*/ 586153 h 725754"/>
              <a:gd name="connsiteX103" fmla="*/ 435903 w 459518"/>
              <a:gd name="connsiteY103" fmla="*/ 584333 h 725754"/>
              <a:gd name="connsiteX104" fmla="*/ 437516 w 459518"/>
              <a:gd name="connsiteY104" fmla="*/ 558497 h 725754"/>
              <a:gd name="connsiteX105" fmla="*/ 431663 w 459518"/>
              <a:gd name="connsiteY105" fmla="*/ 555267 h 725754"/>
              <a:gd name="connsiteX106" fmla="*/ 431461 w 459518"/>
              <a:gd name="connsiteY106" fmla="*/ 549009 h 725754"/>
              <a:gd name="connsiteX107" fmla="*/ 437921 w 459518"/>
              <a:gd name="connsiteY107" fmla="*/ 543558 h 725754"/>
              <a:gd name="connsiteX108" fmla="*/ 431663 w 459518"/>
              <a:gd name="connsiteY108" fmla="*/ 538914 h 725754"/>
              <a:gd name="connsiteX109" fmla="*/ 440543 w 459518"/>
              <a:gd name="connsiteY109" fmla="*/ 536490 h 725754"/>
              <a:gd name="connsiteX110" fmla="*/ 450436 w 459518"/>
              <a:gd name="connsiteY110" fmla="*/ 522564 h 725754"/>
              <a:gd name="connsiteX111" fmla="*/ 459316 w 459518"/>
              <a:gd name="connsiteY111" fmla="*/ 521754 h 725754"/>
              <a:gd name="connsiteX112" fmla="*/ 459519 w 459518"/>
              <a:gd name="connsiteY112" fmla="*/ 518123 h 725754"/>
              <a:gd name="connsiteX113" fmla="*/ 447611 w 459518"/>
              <a:gd name="connsiteY113" fmla="*/ 508031 h 725754"/>
              <a:gd name="connsiteX114" fmla="*/ 438322 w 459518"/>
              <a:gd name="connsiteY114" fmla="*/ 508031 h 725754"/>
              <a:gd name="connsiteX115" fmla="*/ 442363 w 459518"/>
              <a:gd name="connsiteY115" fmla="*/ 506212 h 725754"/>
              <a:gd name="connsiteX116" fmla="*/ 440948 w 459518"/>
              <a:gd name="connsiteY116" fmla="*/ 494908 h 725754"/>
              <a:gd name="connsiteX117" fmla="*/ 436102 w 459518"/>
              <a:gd name="connsiteY117" fmla="*/ 491273 h 725754"/>
              <a:gd name="connsiteX118" fmla="*/ 437114 w 459518"/>
              <a:gd name="connsiteY118" fmla="*/ 481583 h 725754"/>
              <a:gd name="connsiteX119" fmla="*/ 428231 w 459518"/>
              <a:gd name="connsiteY119" fmla="*/ 474316 h 725754"/>
              <a:gd name="connsiteX120" fmla="*/ 415108 w 459518"/>
              <a:gd name="connsiteY120" fmla="*/ 448881 h 725754"/>
              <a:gd name="connsiteX121" fmla="*/ 409053 w 459518"/>
              <a:gd name="connsiteY121" fmla="*/ 448881 h 725754"/>
              <a:gd name="connsiteX122" fmla="*/ 404814 w 459518"/>
              <a:gd name="connsiteY122" fmla="*/ 440807 h 725754"/>
              <a:gd name="connsiteX123" fmla="*/ 403602 w 459518"/>
              <a:gd name="connsiteY123" fmla="*/ 437371 h 725754"/>
              <a:gd name="connsiteX124" fmla="*/ 399970 w 459518"/>
              <a:gd name="connsiteY124" fmla="*/ 437776 h 725754"/>
              <a:gd name="connsiteX125" fmla="*/ 399160 w 459518"/>
              <a:gd name="connsiteY125" fmla="*/ 441411 h 725754"/>
              <a:gd name="connsiteX126" fmla="*/ 390479 w 459518"/>
              <a:gd name="connsiteY126" fmla="*/ 441411 h 725754"/>
              <a:gd name="connsiteX127" fmla="*/ 381194 w 459518"/>
              <a:gd name="connsiteY127" fmla="*/ 438384 h 725754"/>
              <a:gd name="connsiteX128" fmla="*/ 378572 w 459518"/>
              <a:gd name="connsiteY128" fmla="*/ 431114 h 725754"/>
              <a:gd name="connsiteX129" fmla="*/ 378572 w 459518"/>
              <a:gd name="connsiteY129" fmla="*/ 428896 h 725754"/>
              <a:gd name="connsiteX130" fmla="*/ 375544 w 459518"/>
              <a:gd name="connsiteY130" fmla="*/ 427081 h 725754"/>
              <a:gd name="connsiteX131" fmla="*/ 369486 w 459518"/>
              <a:gd name="connsiteY131" fmla="*/ 430307 h 725754"/>
              <a:gd name="connsiteX132" fmla="*/ 361817 w 459518"/>
              <a:gd name="connsiteY132" fmla="*/ 428694 h 725754"/>
              <a:gd name="connsiteX133" fmla="*/ 359998 w 459518"/>
              <a:gd name="connsiteY133" fmla="*/ 426068 h 725754"/>
              <a:gd name="connsiteX134" fmla="*/ 347888 w 459518"/>
              <a:gd name="connsiteY134" fmla="*/ 425869 h 725754"/>
              <a:gd name="connsiteX135" fmla="*/ 347483 w 459518"/>
              <a:gd name="connsiteY135" fmla="*/ 418801 h 725754"/>
              <a:gd name="connsiteX136" fmla="*/ 340820 w 459518"/>
              <a:gd name="connsiteY136" fmla="*/ 414967 h 725754"/>
              <a:gd name="connsiteX137" fmla="*/ 340820 w 459518"/>
              <a:gd name="connsiteY137" fmla="*/ 408507 h 725754"/>
              <a:gd name="connsiteX138" fmla="*/ 336378 w 459518"/>
              <a:gd name="connsiteY138" fmla="*/ 409313 h 725754"/>
              <a:gd name="connsiteX139" fmla="*/ 335369 w 459518"/>
              <a:gd name="connsiteY139" fmla="*/ 413755 h 725754"/>
              <a:gd name="connsiteX140" fmla="*/ 333553 w 459518"/>
              <a:gd name="connsiteY140" fmla="*/ 410930 h 725754"/>
              <a:gd name="connsiteX141" fmla="*/ 333152 w 459518"/>
              <a:gd name="connsiteY141" fmla="*/ 399424 h 725754"/>
              <a:gd name="connsiteX142" fmla="*/ 329112 w 459518"/>
              <a:gd name="connsiteY142" fmla="*/ 396596 h 725754"/>
              <a:gd name="connsiteX143" fmla="*/ 328909 w 459518"/>
              <a:gd name="connsiteY143" fmla="*/ 387108 h 725754"/>
              <a:gd name="connsiteX144" fmla="*/ 323664 w 459518"/>
              <a:gd name="connsiteY144" fmla="*/ 381256 h 725754"/>
              <a:gd name="connsiteX145" fmla="*/ 318412 w 459518"/>
              <a:gd name="connsiteY145" fmla="*/ 380445 h 725754"/>
              <a:gd name="connsiteX146" fmla="*/ 318210 w 459518"/>
              <a:gd name="connsiteY146" fmla="*/ 375602 h 725754"/>
              <a:gd name="connsiteX147" fmla="*/ 314376 w 459518"/>
              <a:gd name="connsiteY147" fmla="*/ 373584 h 725754"/>
              <a:gd name="connsiteX148" fmla="*/ 315786 w 459518"/>
              <a:gd name="connsiteY148" fmla="*/ 369750 h 725754"/>
              <a:gd name="connsiteX149" fmla="*/ 309934 w 459518"/>
              <a:gd name="connsiteY149" fmla="*/ 369949 h 725754"/>
              <a:gd name="connsiteX150" fmla="*/ 309934 w 459518"/>
              <a:gd name="connsiteY150" fmla="*/ 367124 h 725754"/>
              <a:gd name="connsiteX151" fmla="*/ 313164 w 459518"/>
              <a:gd name="connsiteY151" fmla="*/ 365308 h 725754"/>
              <a:gd name="connsiteX152" fmla="*/ 313164 w 459518"/>
              <a:gd name="connsiteY152" fmla="*/ 353397 h 725754"/>
              <a:gd name="connsiteX153" fmla="*/ 309330 w 459518"/>
              <a:gd name="connsiteY153" fmla="*/ 348148 h 725754"/>
              <a:gd name="connsiteX154" fmla="*/ 302262 w 459518"/>
              <a:gd name="connsiteY154" fmla="*/ 345725 h 725754"/>
              <a:gd name="connsiteX155" fmla="*/ 302059 w 459518"/>
              <a:gd name="connsiteY155" fmla="*/ 333615 h 725754"/>
              <a:gd name="connsiteX156" fmla="*/ 299636 w 459518"/>
              <a:gd name="connsiteY156" fmla="*/ 331998 h 725754"/>
              <a:gd name="connsiteX157" fmla="*/ 299636 w 459518"/>
              <a:gd name="connsiteY157" fmla="*/ 326547 h 725754"/>
              <a:gd name="connsiteX158" fmla="*/ 304888 w 459518"/>
              <a:gd name="connsiteY158" fmla="*/ 320290 h 725754"/>
              <a:gd name="connsiteX159" fmla="*/ 304483 w 459518"/>
              <a:gd name="connsiteY159" fmla="*/ 316050 h 725754"/>
              <a:gd name="connsiteX160" fmla="*/ 298225 w 459518"/>
              <a:gd name="connsiteY160" fmla="*/ 312419 h 725754"/>
              <a:gd name="connsiteX161" fmla="*/ 299636 w 459518"/>
              <a:gd name="connsiteY161" fmla="*/ 308378 h 725754"/>
              <a:gd name="connsiteX162" fmla="*/ 303470 w 459518"/>
              <a:gd name="connsiteY162" fmla="*/ 307572 h 725754"/>
              <a:gd name="connsiteX163" fmla="*/ 309330 w 459518"/>
              <a:gd name="connsiteY163" fmla="*/ 299904 h 725754"/>
              <a:gd name="connsiteX164" fmla="*/ 307677 w 459518"/>
              <a:gd name="connsiteY164" fmla="*/ 296250 h 725754"/>
              <a:gd name="connsiteX165" fmla="*/ 309059 w 459518"/>
              <a:gd name="connsiteY165" fmla="*/ 285660 h 725754"/>
              <a:gd name="connsiteX166" fmla="*/ 315048 w 459518"/>
              <a:gd name="connsiteY166" fmla="*/ 280592 h 725754"/>
              <a:gd name="connsiteX167" fmla="*/ 315280 w 459518"/>
              <a:gd name="connsiteY167" fmla="*/ 277138 h 725754"/>
              <a:gd name="connsiteX168" fmla="*/ 312285 w 459518"/>
              <a:gd name="connsiteY168" fmla="*/ 270688 h 725754"/>
              <a:gd name="connsiteX169" fmla="*/ 278429 w 459518"/>
              <a:gd name="connsiteY169" fmla="*/ 272989 h 725754"/>
              <a:gd name="connsiteX170" fmla="*/ 275203 w 459518"/>
              <a:gd name="connsiteY170" fmla="*/ 267234 h 725754"/>
              <a:gd name="connsiteX171" fmla="*/ 268985 w 459518"/>
              <a:gd name="connsiteY171" fmla="*/ 266312 h 725754"/>
              <a:gd name="connsiteX172" fmla="*/ 264840 w 459518"/>
              <a:gd name="connsiteY172" fmla="*/ 244660 h 725754"/>
              <a:gd name="connsiteX173" fmla="*/ 270366 w 459518"/>
              <a:gd name="connsiteY173" fmla="*/ 240055 h 725754"/>
              <a:gd name="connsiteX174" fmla="*/ 262767 w 459518"/>
              <a:gd name="connsiteY174" fmla="*/ 237060 h 725754"/>
              <a:gd name="connsiteX175" fmla="*/ 261154 w 459518"/>
              <a:gd name="connsiteY175" fmla="*/ 232915 h 725754"/>
              <a:gd name="connsiteX176" fmla="*/ 259541 w 459518"/>
              <a:gd name="connsiteY176" fmla="*/ 232915 h 725754"/>
              <a:gd name="connsiteX177" fmla="*/ 256777 w 459518"/>
              <a:gd name="connsiteY177" fmla="*/ 236829 h 725754"/>
              <a:gd name="connsiteX178" fmla="*/ 244342 w 459518"/>
              <a:gd name="connsiteY178" fmla="*/ 236142 h 725754"/>
              <a:gd name="connsiteX179" fmla="*/ 242265 w 459518"/>
              <a:gd name="connsiteY179" fmla="*/ 229920 h 725754"/>
              <a:gd name="connsiteX180" fmla="*/ 223612 w 459518"/>
              <a:gd name="connsiteY180" fmla="*/ 217253 h 725754"/>
              <a:gd name="connsiteX181" fmla="*/ 224531 w 459518"/>
              <a:gd name="connsiteY181" fmla="*/ 212417 h 725754"/>
              <a:gd name="connsiteX182" fmla="*/ 218772 w 459518"/>
              <a:gd name="connsiteY182" fmla="*/ 212186 h 725754"/>
              <a:gd name="connsiteX183" fmla="*/ 212323 w 459518"/>
              <a:gd name="connsiteY183" fmla="*/ 205277 h 725754"/>
              <a:gd name="connsiteX184" fmla="*/ 208869 w 459518"/>
              <a:gd name="connsiteY184" fmla="*/ 211954 h 725754"/>
              <a:gd name="connsiteX185" fmla="*/ 205874 w 459518"/>
              <a:gd name="connsiteY185" fmla="*/ 208500 h 725754"/>
              <a:gd name="connsiteX186" fmla="*/ 206796 w 459518"/>
              <a:gd name="connsiteY186" fmla="*/ 200209 h 725754"/>
              <a:gd name="connsiteX187" fmla="*/ 216237 w 459518"/>
              <a:gd name="connsiteY187" fmla="*/ 197214 h 725754"/>
              <a:gd name="connsiteX188" fmla="*/ 214396 w 459518"/>
              <a:gd name="connsiteY188" fmla="*/ 194910 h 725754"/>
              <a:gd name="connsiteX189" fmla="*/ 196661 w 459518"/>
              <a:gd name="connsiteY189" fmla="*/ 195601 h 725754"/>
              <a:gd name="connsiteX190" fmla="*/ 180999 w 459518"/>
              <a:gd name="connsiteY190" fmla="*/ 184775 h 725754"/>
              <a:gd name="connsiteX191" fmla="*/ 174550 w 459518"/>
              <a:gd name="connsiteY191" fmla="*/ 185698 h 725754"/>
              <a:gd name="connsiteX192" fmla="*/ 174090 w 459518"/>
              <a:gd name="connsiteY192" fmla="*/ 177176 h 725754"/>
              <a:gd name="connsiteX193" fmla="*/ 162574 w 459518"/>
              <a:gd name="connsiteY193" fmla="*/ 190074 h 725754"/>
              <a:gd name="connsiteX194" fmla="*/ 154515 w 459518"/>
              <a:gd name="connsiteY194" fmla="*/ 190534 h 725754"/>
              <a:gd name="connsiteX195" fmla="*/ 152670 w 459518"/>
              <a:gd name="connsiteY195" fmla="*/ 202741 h 725754"/>
              <a:gd name="connsiteX196" fmla="*/ 146684 w 459518"/>
              <a:gd name="connsiteY196" fmla="*/ 204586 h 725754"/>
              <a:gd name="connsiteX197" fmla="*/ 146684 w 459518"/>
              <a:gd name="connsiteY197" fmla="*/ 196061 h 725754"/>
              <a:gd name="connsiteX198" fmla="*/ 140234 w 459518"/>
              <a:gd name="connsiteY198" fmla="*/ 194451 h 725754"/>
              <a:gd name="connsiteX199" fmla="*/ 138853 w 459518"/>
              <a:gd name="connsiteY199" fmla="*/ 198365 h 725754"/>
              <a:gd name="connsiteX200" fmla="*/ 131022 w 459518"/>
              <a:gd name="connsiteY200" fmla="*/ 193069 h 725754"/>
              <a:gd name="connsiteX201" fmla="*/ 132403 w 459518"/>
              <a:gd name="connsiteY201" fmla="*/ 185929 h 725754"/>
              <a:gd name="connsiteX202" fmla="*/ 132403 w 459518"/>
              <a:gd name="connsiteY202" fmla="*/ 176485 h 725754"/>
              <a:gd name="connsiteX203" fmla="*/ 137467 w 459518"/>
              <a:gd name="connsiteY203" fmla="*/ 175794 h 725754"/>
              <a:gd name="connsiteX204" fmla="*/ 136780 w 459518"/>
              <a:gd name="connsiteY204" fmla="*/ 163127 h 725754"/>
              <a:gd name="connsiteX205" fmla="*/ 143457 w 459518"/>
              <a:gd name="connsiteY205" fmla="*/ 156446 h 725754"/>
              <a:gd name="connsiteX206" fmla="*/ 148984 w 459518"/>
              <a:gd name="connsiteY206" fmla="*/ 134798 h 725754"/>
              <a:gd name="connsiteX207" fmla="*/ 141616 w 459518"/>
              <a:gd name="connsiteY207" fmla="*/ 131109 h 725754"/>
              <a:gd name="connsiteX208" fmla="*/ 146680 w 459518"/>
              <a:gd name="connsiteY208" fmla="*/ 125354 h 725754"/>
              <a:gd name="connsiteX209" fmla="*/ 146221 w 459518"/>
              <a:gd name="connsiteY209" fmla="*/ 111996 h 725754"/>
              <a:gd name="connsiteX210" fmla="*/ 151979 w 459518"/>
              <a:gd name="connsiteY210" fmla="*/ 106697 h 725754"/>
              <a:gd name="connsiteX211" fmla="*/ 142307 w 459518"/>
              <a:gd name="connsiteY211" fmla="*/ 99557 h 725754"/>
              <a:gd name="connsiteX212" fmla="*/ 139775 w 459518"/>
              <a:gd name="connsiteY212" fmla="*/ 106465 h 725754"/>
              <a:gd name="connsiteX213" fmla="*/ 130099 w 459518"/>
              <a:gd name="connsiteY213" fmla="*/ 106006 h 725754"/>
              <a:gd name="connsiteX214" fmla="*/ 108910 w 459518"/>
              <a:gd name="connsiteY214" fmla="*/ 97253 h 725754"/>
              <a:gd name="connsiteX215" fmla="*/ 102002 w 459518"/>
              <a:gd name="connsiteY215" fmla="*/ 97716 h 725754"/>
              <a:gd name="connsiteX216" fmla="*/ 92095 w 459518"/>
              <a:gd name="connsiteY216" fmla="*/ 91957 h 725754"/>
              <a:gd name="connsiteX217" fmla="*/ 92558 w 459518"/>
              <a:gd name="connsiteY217" fmla="*/ 79981 h 725754"/>
              <a:gd name="connsiteX218" fmla="*/ 101079 w 459518"/>
              <a:gd name="connsiteY218" fmla="*/ 74914 h 725754"/>
              <a:gd name="connsiteX219" fmla="*/ 99466 w 459518"/>
              <a:gd name="connsiteY219" fmla="*/ 64778 h 725754"/>
              <a:gd name="connsiteX220" fmla="*/ 91404 w 459518"/>
              <a:gd name="connsiteY220" fmla="*/ 60170 h 725754"/>
              <a:gd name="connsiteX221" fmla="*/ 89100 w 459518"/>
              <a:gd name="connsiteY221" fmla="*/ 41517 h 725754"/>
              <a:gd name="connsiteX222" fmla="*/ 83345 w 459518"/>
              <a:gd name="connsiteY222" fmla="*/ 38985 h 725754"/>
              <a:gd name="connsiteX223" fmla="*/ 75742 w 459518"/>
              <a:gd name="connsiteY223" fmla="*/ 34138 h 725754"/>
              <a:gd name="connsiteX224" fmla="*/ 74928 w 459518"/>
              <a:gd name="connsiteY224" fmla="*/ 24336 h 725754"/>
              <a:gd name="connsiteX225" fmla="*/ 83349 w 459518"/>
              <a:gd name="connsiteY225" fmla="*/ 15076 h 725754"/>
              <a:gd name="connsiteX226" fmla="*/ 83558 w 459518"/>
              <a:gd name="connsiteY226" fmla="*/ 655 h 725754"/>
              <a:gd name="connsiteX227" fmla="*/ 78295 w 459518"/>
              <a:gd name="connsiteY227" fmla="*/ 445 h 725754"/>
              <a:gd name="connsiteX228" fmla="*/ 62612 w 459518"/>
              <a:gd name="connsiteY228" fmla="*/ 13177 h 725754"/>
              <a:gd name="connsiteX229" fmla="*/ 56929 w 459518"/>
              <a:gd name="connsiteY229" fmla="*/ 6232 h 725754"/>
              <a:gd name="connsiteX230" fmla="*/ 51706 w 459518"/>
              <a:gd name="connsiteY230" fmla="*/ 0 h 725754"/>
              <a:gd name="connsiteX231" fmla="*/ 46273 w 459518"/>
              <a:gd name="connsiteY231" fmla="*/ 3650 h 725754"/>
              <a:gd name="connsiteX232" fmla="*/ 53421 w 459518"/>
              <a:gd name="connsiteY232" fmla="*/ 5433 h 725754"/>
              <a:gd name="connsiteX233" fmla="*/ 50889 w 459518"/>
              <a:gd name="connsiteY233" fmla="*/ 20914 h 725754"/>
              <a:gd name="connsiteX234" fmla="*/ 58032 w 459518"/>
              <a:gd name="connsiteY234" fmla="*/ 26795 h 725754"/>
              <a:gd name="connsiteX235" fmla="*/ 65252 w 459518"/>
              <a:gd name="connsiteY235" fmla="*/ 24564 h 725754"/>
              <a:gd name="connsiteX236" fmla="*/ 65180 w 459518"/>
              <a:gd name="connsiteY236" fmla="*/ 31038 h 725754"/>
              <a:gd name="connsiteX237" fmla="*/ 72396 w 459518"/>
              <a:gd name="connsiteY237" fmla="*/ 36844 h 725754"/>
              <a:gd name="connsiteX238" fmla="*/ 75225 w 459518"/>
              <a:gd name="connsiteY238" fmla="*/ 41756 h 725754"/>
              <a:gd name="connsiteX239" fmla="*/ 78950 w 459518"/>
              <a:gd name="connsiteY239" fmla="*/ 41756 h 725754"/>
              <a:gd name="connsiteX240" fmla="*/ 78950 w 459518"/>
              <a:gd name="connsiteY240" fmla="*/ 48827 h 725754"/>
              <a:gd name="connsiteX241" fmla="*/ 77236 w 459518"/>
              <a:gd name="connsiteY241" fmla="*/ 53291 h 725754"/>
              <a:gd name="connsiteX242" fmla="*/ 71206 w 459518"/>
              <a:gd name="connsiteY242" fmla="*/ 52397 h 725754"/>
              <a:gd name="connsiteX243" fmla="*/ 71875 w 459518"/>
              <a:gd name="connsiteY243" fmla="*/ 45402 h 725754"/>
              <a:gd name="connsiteX244" fmla="*/ 67111 w 459518"/>
              <a:gd name="connsiteY244" fmla="*/ 45177 h 725754"/>
              <a:gd name="connsiteX245" fmla="*/ 66518 w 459518"/>
              <a:gd name="connsiteY245" fmla="*/ 37140 h 725754"/>
              <a:gd name="connsiteX246" fmla="*/ 58850 w 459518"/>
              <a:gd name="connsiteY246" fmla="*/ 37140 h 725754"/>
              <a:gd name="connsiteX247" fmla="*/ 52151 w 459518"/>
              <a:gd name="connsiteY247" fmla="*/ 27761 h 725754"/>
              <a:gd name="connsiteX248" fmla="*/ 52227 w 459518"/>
              <a:gd name="connsiteY248" fmla="*/ 32749 h 725754"/>
              <a:gd name="connsiteX249" fmla="*/ 47615 w 459518"/>
              <a:gd name="connsiteY249" fmla="*/ 33494 h 725754"/>
              <a:gd name="connsiteX250" fmla="*/ 47539 w 459518"/>
              <a:gd name="connsiteY250" fmla="*/ 41680 h 725754"/>
              <a:gd name="connsiteX251" fmla="*/ 55352 w 459518"/>
              <a:gd name="connsiteY251" fmla="*/ 38182 h 725754"/>
              <a:gd name="connsiteX252" fmla="*/ 59892 w 459518"/>
              <a:gd name="connsiteY252" fmla="*/ 39969 h 725754"/>
              <a:gd name="connsiteX253" fmla="*/ 58778 w 459518"/>
              <a:gd name="connsiteY253" fmla="*/ 44063 h 725754"/>
              <a:gd name="connsiteX254" fmla="*/ 54238 w 459518"/>
              <a:gd name="connsiteY254" fmla="*/ 49496 h 725754"/>
              <a:gd name="connsiteX255" fmla="*/ 47391 w 459518"/>
              <a:gd name="connsiteY255" fmla="*/ 52994 h 725754"/>
              <a:gd name="connsiteX256" fmla="*/ 48657 w 459518"/>
              <a:gd name="connsiteY256" fmla="*/ 60879 h 725754"/>
              <a:gd name="connsiteX257" fmla="*/ 52824 w 459518"/>
              <a:gd name="connsiteY257" fmla="*/ 64156 h 725754"/>
              <a:gd name="connsiteX258" fmla="*/ 53417 w 459518"/>
              <a:gd name="connsiteY258" fmla="*/ 57161 h 725754"/>
              <a:gd name="connsiteX259" fmla="*/ 56542 w 459518"/>
              <a:gd name="connsiteY259" fmla="*/ 52694 h 725754"/>
              <a:gd name="connsiteX260" fmla="*/ 63017 w 459518"/>
              <a:gd name="connsiteY260" fmla="*/ 47557 h 725754"/>
              <a:gd name="connsiteX261" fmla="*/ 66963 w 459518"/>
              <a:gd name="connsiteY261" fmla="*/ 48154 h 725754"/>
              <a:gd name="connsiteX262" fmla="*/ 67187 w 459518"/>
              <a:gd name="connsiteY262" fmla="*/ 54853 h 725754"/>
              <a:gd name="connsiteX263" fmla="*/ 61234 w 459518"/>
              <a:gd name="connsiteY263" fmla="*/ 58279 h 725754"/>
              <a:gd name="connsiteX264" fmla="*/ 55280 w 459518"/>
              <a:gd name="connsiteY264" fmla="*/ 73239 h 725754"/>
              <a:gd name="connsiteX265" fmla="*/ 50592 w 459518"/>
              <a:gd name="connsiteY265" fmla="*/ 73311 h 725754"/>
              <a:gd name="connsiteX266" fmla="*/ 45677 w 459518"/>
              <a:gd name="connsiteY266" fmla="*/ 66167 h 725754"/>
              <a:gd name="connsiteX267" fmla="*/ 44338 w 459518"/>
              <a:gd name="connsiteY267" fmla="*/ 69741 h 725754"/>
              <a:gd name="connsiteX268" fmla="*/ 50961 w 459518"/>
              <a:gd name="connsiteY268" fmla="*/ 77482 h 725754"/>
              <a:gd name="connsiteX269" fmla="*/ 45680 w 459518"/>
              <a:gd name="connsiteY269" fmla="*/ 77482 h 725754"/>
              <a:gd name="connsiteX270" fmla="*/ 43893 w 459518"/>
              <a:gd name="connsiteY270" fmla="*/ 86416 h 725754"/>
              <a:gd name="connsiteX271" fmla="*/ 49250 w 459518"/>
              <a:gd name="connsiteY271" fmla="*/ 90655 h 725754"/>
              <a:gd name="connsiteX272" fmla="*/ 44562 w 459518"/>
              <a:gd name="connsiteY272" fmla="*/ 93484 h 725754"/>
              <a:gd name="connsiteX273" fmla="*/ 42103 w 459518"/>
              <a:gd name="connsiteY273" fmla="*/ 100107 h 725754"/>
              <a:gd name="connsiteX274" fmla="*/ 33621 w 459518"/>
              <a:gd name="connsiteY274" fmla="*/ 107106 h 725754"/>
              <a:gd name="connsiteX275" fmla="*/ 33621 w 459518"/>
              <a:gd name="connsiteY275" fmla="*/ 109710 h 725754"/>
              <a:gd name="connsiteX276" fmla="*/ 36822 w 459518"/>
              <a:gd name="connsiteY276" fmla="*/ 109638 h 725754"/>
              <a:gd name="connsiteX277" fmla="*/ 38012 w 459518"/>
              <a:gd name="connsiteY277" fmla="*/ 117971 h 725754"/>
              <a:gd name="connsiteX278" fmla="*/ 34290 w 459518"/>
              <a:gd name="connsiteY278" fmla="*/ 120279 h 725754"/>
              <a:gd name="connsiteX279" fmla="*/ 33845 w 459518"/>
              <a:gd name="connsiteY279" fmla="*/ 136878 h 725754"/>
              <a:gd name="connsiteX280" fmla="*/ 27146 w 459518"/>
              <a:gd name="connsiteY280" fmla="*/ 142311 h 725754"/>
              <a:gd name="connsiteX281" fmla="*/ 27370 w 459518"/>
              <a:gd name="connsiteY281" fmla="*/ 152431 h 725754"/>
              <a:gd name="connsiteX282" fmla="*/ 13676 w 459518"/>
              <a:gd name="connsiteY282" fmla="*/ 160696 h 725754"/>
              <a:gd name="connsiteX283" fmla="*/ 7646 w 459518"/>
              <a:gd name="connsiteY283" fmla="*/ 166053 h 725754"/>
              <a:gd name="connsiteX284" fmla="*/ 3328 w 459518"/>
              <a:gd name="connsiteY284" fmla="*/ 175657 h 725754"/>
              <a:gd name="connsiteX285" fmla="*/ 8761 w 459518"/>
              <a:gd name="connsiteY285" fmla="*/ 170965 h 725754"/>
              <a:gd name="connsiteX286" fmla="*/ 25435 w 459518"/>
              <a:gd name="connsiteY286" fmla="*/ 171041 h 725754"/>
              <a:gd name="connsiteX287" fmla="*/ 30347 w 459518"/>
              <a:gd name="connsiteY287" fmla="*/ 177888 h 725754"/>
              <a:gd name="connsiteX288" fmla="*/ 34218 w 459518"/>
              <a:gd name="connsiteY288" fmla="*/ 178709 h 725754"/>
              <a:gd name="connsiteX289" fmla="*/ 38460 w 459518"/>
              <a:gd name="connsiteY289" fmla="*/ 174687 h 725754"/>
              <a:gd name="connsiteX290" fmla="*/ 43297 w 459518"/>
              <a:gd name="connsiteY290" fmla="*/ 182652 h 725754"/>
              <a:gd name="connsiteX291" fmla="*/ 44414 w 459518"/>
              <a:gd name="connsiteY291" fmla="*/ 188906 h 725754"/>
              <a:gd name="connsiteX292" fmla="*/ 52155 w 459518"/>
              <a:gd name="connsiteY292" fmla="*/ 192997 h 725754"/>
              <a:gd name="connsiteX293" fmla="*/ 52155 w 459518"/>
              <a:gd name="connsiteY293" fmla="*/ 203045 h 725754"/>
              <a:gd name="connsiteX294" fmla="*/ 56918 w 459518"/>
              <a:gd name="connsiteY294" fmla="*/ 204908 h 725754"/>
              <a:gd name="connsiteX295" fmla="*/ 57143 w 459518"/>
              <a:gd name="connsiteY295" fmla="*/ 227236 h 725754"/>
              <a:gd name="connsiteX296" fmla="*/ 49330 w 459518"/>
              <a:gd name="connsiteY296" fmla="*/ 242197 h 725754"/>
              <a:gd name="connsiteX297" fmla="*/ 45159 w 459518"/>
              <a:gd name="connsiteY297" fmla="*/ 257826 h 725754"/>
              <a:gd name="connsiteX298" fmla="*/ 38905 w 459518"/>
              <a:gd name="connsiteY298" fmla="*/ 265567 h 725754"/>
              <a:gd name="connsiteX299" fmla="*/ 30572 w 459518"/>
              <a:gd name="connsiteY299" fmla="*/ 279261 h 725754"/>
              <a:gd name="connsiteX300" fmla="*/ 18292 w 459518"/>
              <a:gd name="connsiteY300" fmla="*/ 283949 h 725754"/>
              <a:gd name="connsiteX301" fmla="*/ 15984 w 459518"/>
              <a:gd name="connsiteY301" fmla="*/ 287150 h 725754"/>
              <a:gd name="connsiteX302" fmla="*/ 9799 w 459518"/>
              <a:gd name="connsiteY302" fmla="*/ 287128 h 725754"/>
              <a:gd name="connsiteX303" fmla="*/ 8106 w 459518"/>
              <a:gd name="connsiteY303" fmla="*/ 295849 h 725754"/>
              <a:gd name="connsiteX304" fmla="*/ 5230 w 459518"/>
              <a:gd name="connsiteY304" fmla="*/ 296634 h 725754"/>
              <a:gd name="connsiteX305" fmla="*/ 0 w 459518"/>
              <a:gd name="connsiteY305" fmla="*/ 302385 h 725754"/>
              <a:gd name="connsiteX306" fmla="*/ 3136 w 459518"/>
              <a:gd name="connsiteY306" fmla="*/ 306574 h 725754"/>
              <a:gd name="connsiteX307" fmla="*/ 9676 w 459518"/>
              <a:gd name="connsiteY307" fmla="*/ 306310 h 725754"/>
              <a:gd name="connsiteX308" fmla="*/ 12815 w 459518"/>
              <a:gd name="connsiteY308" fmla="*/ 303434 h 725754"/>
              <a:gd name="connsiteX309" fmla="*/ 19876 w 459518"/>
              <a:gd name="connsiteY309" fmla="*/ 303958 h 725754"/>
              <a:gd name="connsiteX310" fmla="*/ 21706 w 459518"/>
              <a:gd name="connsiteY310" fmla="*/ 306049 h 725754"/>
              <a:gd name="connsiteX311" fmla="*/ 42367 w 459518"/>
              <a:gd name="connsiteY311" fmla="*/ 316510 h 725754"/>
              <a:gd name="connsiteX312" fmla="*/ 41061 w 459518"/>
              <a:gd name="connsiteY312" fmla="*/ 318864 h 725754"/>
              <a:gd name="connsiteX313" fmla="*/ 55964 w 459518"/>
              <a:gd name="connsiteY313" fmla="*/ 335340 h 725754"/>
              <a:gd name="connsiteX314" fmla="*/ 60413 w 459518"/>
              <a:gd name="connsiteY314" fmla="*/ 335865 h 725754"/>
              <a:gd name="connsiteX315" fmla="*/ 60937 w 459518"/>
              <a:gd name="connsiteY315" fmla="*/ 341616 h 725754"/>
              <a:gd name="connsiteX316" fmla="*/ 64337 w 459518"/>
              <a:gd name="connsiteY316" fmla="*/ 344235 h 725754"/>
              <a:gd name="connsiteX317" fmla="*/ 80813 w 459518"/>
              <a:gd name="connsiteY317" fmla="*/ 344495 h 725754"/>
              <a:gd name="connsiteX318" fmla="*/ 82383 w 459518"/>
              <a:gd name="connsiteY318" fmla="*/ 339004 h 725754"/>
              <a:gd name="connsiteX319" fmla="*/ 84474 w 459518"/>
              <a:gd name="connsiteY319" fmla="*/ 340050 h 725754"/>
              <a:gd name="connsiteX320" fmla="*/ 84474 w 459518"/>
              <a:gd name="connsiteY320" fmla="*/ 343710 h 725754"/>
              <a:gd name="connsiteX321" fmla="*/ 86926 w 459518"/>
              <a:gd name="connsiteY321" fmla="*/ 349234 h 72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459518" h="725754">
                <a:moveTo>
                  <a:pt x="91230" y="344535"/>
                </a:moveTo>
                <a:lnTo>
                  <a:pt x="101948" y="344535"/>
                </a:lnTo>
                <a:lnTo>
                  <a:pt x="101948" y="356146"/>
                </a:lnTo>
                <a:lnTo>
                  <a:pt x="97480" y="357933"/>
                </a:lnTo>
                <a:lnTo>
                  <a:pt x="97777" y="364559"/>
                </a:lnTo>
                <a:lnTo>
                  <a:pt x="96244" y="368296"/>
                </a:lnTo>
                <a:lnTo>
                  <a:pt x="100428" y="375356"/>
                </a:lnTo>
                <a:lnTo>
                  <a:pt x="114553" y="381635"/>
                </a:lnTo>
                <a:lnTo>
                  <a:pt x="114029" y="387387"/>
                </a:lnTo>
                <a:cubicBezTo>
                  <a:pt x="114029" y="387387"/>
                  <a:pt x="116380" y="393666"/>
                  <a:pt x="117429" y="393666"/>
                </a:cubicBezTo>
                <a:cubicBezTo>
                  <a:pt x="118478" y="393666"/>
                  <a:pt x="127368" y="393405"/>
                  <a:pt x="127368" y="393405"/>
                </a:cubicBezTo>
                <a:lnTo>
                  <a:pt x="130769" y="387651"/>
                </a:lnTo>
                <a:lnTo>
                  <a:pt x="133644" y="388436"/>
                </a:lnTo>
                <a:lnTo>
                  <a:pt x="134693" y="393926"/>
                </a:lnTo>
                <a:lnTo>
                  <a:pt x="145150" y="397851"/>
                </a:lnTo>
                <a:lnTo>
                  <a:pt x="151690" y="397066"/>
                </a:lnTo>
                <a:lnTo>
                  <a:pt x="160581" y="403866"/>
                </a:lnTo>
                <a:lnTo>
                  <a:pt x="160320" y="406481"/>
                </a:lnTo>
                <a:lnTo>
                  <a:pt x="163460" y="406481"/>
                </a:lnTo>
                <a:lnTo>
                  <a:pt x="165030" y="416942"/>
                </a:lnTo>
                <a:lnTo>
                  <a:pt x="168430" y="419293"/>
                </a:lnTo>
                <a:cubicBezTo>
                  <a:pt x="168430" y="419293"/>
                  <a:pt x="168951" y="414591"/>
                  <a:pt x="170000" y="414591"/>
                </a:cubicBezTo>
                <a:lnTo>
                  <a:pt x="182030" y="414591"/>
                </a:lnTo>
                <a:lnTo>
                  <a:pt x="184121" y="418772"/>
                </a:lnTo>
                <a:lnTo>
                  <a:pt x="199551" y="428448"/>
                </a:lnTo>
                <a:lnTo>
                  <a:pt x="189875" y="437863"/>
                </a:lnTo>
                <a:lnTo>
                  <a:pt x="192491" y="440478"/>
                </a:lnTo>
                <a:lnTo>
                  <a:pt x="199294" y="440721"/>
                </a:lnTo>
                <a:lnTo>
                  <a:pt x="198705" y="484759"/>
                </a:lnTo>
                <a:lnTo>
                  <a:pt x="195431" y="490716"/>
                </a:lnTo>
                <a:lnTo>
                  <a:pt x="191264" y="490419"/>
                </a:lnTo>
                <a:lnTo>
                  <a:pt x="187691" y="484462"/>
                </a:lnTo>
                <a:lnTo>
                  <a:pt x="184714" y="484759"/>
                </a:lnTo>
                <a:lnTo>
                  <a:pt x="168636" y="493989"/>
                </a:lnTo>
                <a:lnTo>
                  <a:pt x="153752" y="493693"/>
                </a:lnTo>
                <a:lnTo>
                  <a:pt x="129933" y="505304"/>
                </a:lnTo>
                <a:lnTo>
                  <a:pt x="123386" y="505304"/>
                </a:lnTo>
                <a:lnTo>
                  <a:pt x="123979" y="516618"/>
                </a:lnTo>
                <a:lnTo>
                  <a:pt x="129043" y="517211"/>
                </a:lnTo>
                <a:lnTo>
                  <a:pt x="150478" y="535373"/>
                </a:lnTo>
                <a:lnTo>
                  <a:pt x="150181" y="540136"/>
                </a:lnTo>
                <a:lnTo>
                  <a:pt x="142441" y="545200"/>
                </a:lnTo>
                <a:lnTo>
                  <a:pt x="142737" y="568718"/>
                </a:lnTo>
                <a:lnTo>
                  <a:pt x="154645" y="609801"/>
                </a:lnTo>
                <a:lnTo>
                  <a:pt x="154348" y="638384"/>
                </a:lnTo>
                <a:lnTo>
                  <a:pt x="163283" y="647314"/>
                </a:lnTo>
                <a:lnTo>
                  <a:pt x="168636" y="647314"/>
                </a:lnTo>
                <a:lnTo>
                  <a:pt x="172210" y="643444"/>
                </a:lnTo>
                <a:lnTo>
                  <a:pt x="197218" y="643740"/>
                </a:lnTo>
                <a:lnTo>
                  <a:pt x="203769" y="648208"/>
                </a:lnTo>
                <a:lnTo>
                  <a:pt x="204065" y="655948"/>
                </a:lnTo>
                <a:lnTo>
                  <a:pt x="198112" y="660412"/>
                </a:lnTo>
                <a:lnTo>
                  <a:pt x="199005" y="673809"/>
                </a:lnTo>
                <a:lnTo>
                  <a:pt x="207042" y="673809"/>
                </a:lnTo>
                <a:lnTo>
                  <a:pt x="213593" y="680656"/>
                </a:lnTo>
                <a:lnTo>
                  <a:pt x="218953" y="680360"/>
                </a:lnTo>
                <a:lnTo>
                  <a:pt x="226394" y="673513"/>
                </a:lnTo>
                <a:lnTo>
                  <a:pt x="234731" y="673809"/>
                </a:lnTo>
                <a:lnTo>
                  <a:pt x="251406" y="655652"/>
                </a:lnTo>
                <a:lnTo>
                  <a:pt x="259439" y="653861"/>
                </a:lnTo>
                <a:lnTo>
                  <a:pt x="266883" y="642551"/>
                </a:lnTo>
                <a:lnTo>
                  <a:pt x="277007" y="642551"/>
                </a:lnTo>
                <a:lnTo>
                  <a:pt x="280455" y="646511"/>
                </a:lnTo>
                <a:lnTo>
                  <a:pt x="286900" y="643954"/>
                </a:lnTo>
                <a:lnTo>
                  <a:pt x="303116" y="644475"/>
                </a:lnTo>
                <a:lnTo>
                  <a:pt x="303640" y="651275"/>
                </a:lnTo>
                <a:lnTo>
                  <a:pt x="321425" y="656509"/>
                </a:lnTo>
                <a:lnTo>
                  <a:pt x="341041" y="679785"/>
                </a:lnTo>
                <a:lnTo>
                  <a:pt x="346007" y="679000"/>
                </a:lnTo>
                <a:lnTo>
                  <a:pt x="353071" y="693121"/>
                </a:lnTo>
                <a:lnTo>
                  <a:pt x="359086" y="695736"/>
                </a:lnTo>
                <a:lnTo>
                  <a:pt x="359086" y="702800"/>
                </a:lnTo>
                <a:lnTo>
                  <a:pt x="355422" y="705151"/>
                </a:lnTo>
                <a:lnTo>
                  <a:pt x="356471" y="720061"/>
                </a:lnTo>
                <a:lnTo>
                  <a:pt x="367315" y="723070"/>
                </a:lnTo>
                <a:lnTo>
                  <a:pt x="382807" y="719757"/>
                </a:lnTo>
                <a:lnTo>
                  <a:pt x="384804" y="723754"/>
                </a:lnTo>
                <a:lnTo>
                  <a:pt x="389944" y="725754"/>
                </a:lnTo>
                <a:lnTo>
                  <a:pt x="390515" y="718900"/>
                </a:lnTo>
                <a:lnTo>
                  <a:pt x="402792" y="717475"/>
                </a:lnTo>
                <a:lnTo>
                  <a:pt x="408785" y="721186"/>
                </a:lnTo>
                <a:lnTo>
                  <a:pt x="410214" y="724611"/>
                </a:lnTo>
                <a:lnTo>
                  <a:pt x="415068" y="724897"/>
                </a:lnTo>
                <a:lnTo>
                  <a:pt x="416779" y="717189"/>
                </a:lnTo>
                <a:lnTo>
                  <a:pt x="415068" y="713764"/>
                </a:lnTo>
                <a:lnTo>
                  <a:pt x="418070" y="707253"/>
                </a:lnTo>
                <a:lnTo>
                  <a:pt x="427330" y="705043"/>
                </a:lnTo>
                <a:lnTo>
                  <a:pt x="425124" y="684516"/>
                </a:lnTo>
                <a:lnTo>
                  <a:pt x="430701" y="680729"/>
                </a:lnTo>
                <a:lnTo>
                  <a:pt x="441336" y="688621"/>
                </a:lnTo>
                <a:lnTo>
                  <a:pt x="448385" y="686939"/>
                </a:lnTo>
                <a:lnTo>
                  <a:pt x="448385" y="668203"/>
                </a:lnTo>
                <a:lnTo>
                  <a:pt x="455243" y="662028"/>
                </a:lnTo>
                <a:lnTo>
                  <a:pt x="455279" y="639241"/>
                </a:lnTo>
                <a:lnTo>
                  <a:pt x="448819" y="635609"/>
                </a:lnTo>
                <a:lnTo>
                  <a:pt x="453261" y="625717"/>
                </a:lnTo>
                <a:lnTo>
                  <a:pt x="451445" y="621477"/>
                </a:lnTo>
                <a:lnTo>
                  <a:pt x="445994" y="620873"/>
                </a:lnTo>
                <a:lnTo>
                  <a:pt x="445589" y="618048"/>
                </a:lnTo>
                <a:lnTo>
                  <a:pt x="449629" y="612597"/>
                </a:lnTo>
                <a:lnTo>
                  <a:pt x="448215" y="606340"/>
                </a:lnTo>
                <a:lnTo>
                  <a:pt x="438525" y="604119"/>
                </a:lnTo>
                <a:lnTo>
                  <a:pt x="438525" y="586153"/>
                </a:lnTo>
                <a:lnTo>
                  <a:pt x="435903" y="584333"/>
                </a:lnTo>
                <a:lnTo>
                  <a:pt x="437516" y="558497"/>
                </a:lnTo>
                <a:lnTo>
                  <a:pt x="431663" y="555267"/>
                </a:lnTo>
                <a:lnTo>
                  <a:pt x="431461" y="549009"/>
                </a:lnTo>
                <a:lnTo>
                  <a:pt x="437921" y="543558"/>
                </a:lnTo>
                <a:lnTo>
                  <a:pt x="431663" y="538914"/>
                </a:lnTo>
                <a:lnTo>
                  <a:pt x="440543" y="536490"/>
                </a:lnTo>
                <a:lnTo>
                  <a:pt x="450436" y="522564"/>
                </a:lnTo>
                <a:lnTo>
                  <a:pt x="459316" y="521754"/>
                </a:lnTo>
                <a:lnTo>
                  <a:pt x="459519" y="518123"/>
                </a:lnTo>
                <a:lnTo>
                  <a:pt x="447611" y="508031"/>
                </a:lnTo>
                <a:lnTo>
                  <a:pt x="438322" y="508031"/>
                </a:lnTo>
                <a:lnTo>
                  <a:pt x="442363" y="506212"/>
                </a:lnTo>
                <a:lnTo>
                  <a:pt x="440948" y="494908"/>
                </a:lnTo>
                <a:lnTo>
                  <a:pt x="436102" y="491273"/>
                </a:lnTo>
                <a:lnTo>
                  <a:pt x="437114" y="481583"/>
                </a:lnTo>
                <a:lnTo>
                  <a:pt x="428231" y="474316"/>
                </a:lnTo>
                <a:lnTo>
                  <a:pt x="415108" y="448881"/>
                </a:lnTo>
                <a:lnTo>
                  <a:pt x="409053" y="448881"/>
                </a:lnTo>
                <a:lnTo>
                  <a:pt x="404814" y="440807"/>
                </a:lnTo>
                <a:lnTo>
                  <a:pt x="403602" y="437371"/>
                </a:lnTo>
                <a:lnTo>
                  <a:pt x="399970" y="437776"/>
                </a:lnTo>
                <a:lnTo>
                  <a:pt x="399160" y="441411"/>
                </a:lnTo>
                <a:lnTo>
                  <a:pt x="390479" y="441411"/>
                </a:lnTo>
                <a:lnTo>
                  <a:pt x="381194" y="438384"/>
                </a:lnTo>
                <a:lnTo>
                  <a:pt x="378572" y="431114"/>
                </a:lnTo>
                <a:lnTo>
                  <a:pt x="378572" y="428896"/>
                </a:lnTo>
                <a:lnTo>
                  <a:pt x="375544" y="427081"/>
                </a:lnTo>
                <a:lnTo>
                  <a:pt x="369486" y="430307"/>
                </a:lnTo>
                <a:lnTo>
                  <a:pt x="361817" y="428694"/>
                </a:lnTo>
                <a:lnTo>
                  <a:pt x="359998" y="426068"/>
                </a:lnTo>
                <a:lnTo>
                  <a:pt x="347888" y="425869"/>
                </a:lnTo>
                <a:lnTo>
                  <a:pt x="347483" y="418801"/>
                </a:lnTo>
                <a:lnTo>
                  <a:pt x="340820" y="414967"/>
                </a:lnTo>
                <a:lnTo>
                  <a:pt x="340820" y="408507"/>
                </a:lnTo>
                <a:lnTo>
                  <a:pt x="336378" y="409313"/>
                </a:lnTo>
                <a:lnTo>
                  <a:pt x="335369" y="413755"/>
                </a:lnTo>
                <a:lnTo>
                  <a:pt x="333553" y="410930"/>
                </a:lnTo>
                <a:lnTo>
                  <a:pt x="333152" y="399424"/>
                </a:lnTo>
                <a:lnTo>
                  <a:pt x="329112" y="396596"/>
                </a:lnTo>
                <a:lnTo>
                  <a:pt x="328909" y="387108"/>
                </a:lnTo>
                <a:lnTo>
                  <a:pt x="323664" y="381256"/>
                </a:lnTo>
                <a:lnTo>
                  <a:pt x="318412" y="380445"/>
                </a:lnTo>
                <a:lnTo>
                  <a:pt x="318210" y="375602"/>
                </a:lnTo>
                <a:lnTo>
                  <a:pt x="314376" y="373584"/>
                </a:lnTo>
                <a:lnTo>
                  <a:pt x="315786" y="369750"/>
                </a:lnTo>
                <a:lnTo>
                  <a:pt x="309934" y="369949"/>
                </a:lnTo>
                <a:lnTo>
                  <a:pt x="309934" y="367124"/>
                </a:lnTo>
                <a:lnTo>
                  <a:pt x="313164" y="365308"/>
                </a:lnTo>
                <a:lnTo>
                  <a:pt x="313164" y="353397"/>
                </a:lnTo>
                <a:lnTo>
                  <a:pt x="309330" y="348148"/>
                </a:lnTo>
                <a:lnTo>
                  <a:pt x="302262" y="345725"/>
                </a:lnTo>
                <a:lnTo>
                  <a:pt x="302059" y="333615"/>
                </a:lnTo>
                <a:lnTo>
                  <a:pt x="299636" y="331998"/>
                </a:lnTo>
                <a:lnTo>
                  <a:pt x="299636" y="326547"/>
                </a:lnTo>
                <a:lnTo>
                  <a:pt x="304888" y="320290"/>
                </a:lnTo>
                <a:lnTo>
                  <a:pt x="304483" y="316050"/>
                </a:lnTo>
                <a:lnTo>
                  <a:pt x="298225" y="312419"/>
                </a:lnTo>
                <a:lnTo>
                  <a:pt x="299636" y="308378"/>
                </a:lnTo>
                <a:lnTo>
                  <a:pt x="303470" y="307572"/>
                </a:lnTo>
                <a:lnTo>
                  <a:pt x="309330" y="299904"/>
                </a:lnTo>
                <a:lnTo>
                  <a:pt x="307677" y="296250"/>
                </a:lnTo>
                <a:lnTo>
                  <a:pt x="309059" y="285660"/>
                </a:lnTo>
                <a:lnTo>
                  <a:pt x="315048" y="280592"/>
                </a:lnTo>
                <a:lnTo>
                  <a:pt x="315280" y="277138"/>
                </a:lnTo>
                <a:lnTo>
                  <a:pt x="312285" y="270688"/>
                </a:lnTo>
                <a:lnTo>
                  <a:pt x="278429" y="272989"/>
                </a:lnTo>
                <a:lnTo>
                  <a:pt x="275203" y="267234"/>
                </a:lnTo>
                <a:lnTo>
                  <a:pt x="268985" y="266312"/>
                </a:lnTo>
                <a:lnTo>
                  <a:pt x="264840" y="244660"/>
                </a:lnTo>
                <a:lnTo>
                  <a:pt x="270366" y="240055"/>
                </a:lnTo>
                <a:lnTo>
                  <a:pt x="262767" y="237060"/>
                </a:lnTo>
                <a:lnTo>
                  <a:pt x="261154" y="232915"/>
                </a:lnTo>
                <a:lnTo>
                  <a:pt x="259541" y="232915"/>
                </a:lnTo>
                <a:lnTo>
                  <a:pt x="256777" y="236829"/>
                </a:lnTo>
                <a:lnTo>
                  <a:pt x="244342" y="236142"/>
                </a:lnTo>
                <a:lnTo>
                  <a:pt x="242265" y="229920"/>
                </a:lnTo>
                <a:lnTo>
                  <a:pt x="223612" y="217253"/>
                </a:lnTo>
                <a:lnTo>
                  <a:pt x="224531" y="212417"/>
                </a:lnTo>
                <a:lnTo>
                  <a:pt x="218772" y="212186"/>
                </a:lnTo>
                <a:cubicBezTo>
                  <a:pt x="218772" y="212186"/>
                  <a:pt x="212555" y="203664"/>
                  <a:pt x="212323" y="205277"/>
                </a:cubicBezTo>
                <a:cubicBezTo>
                  <a:pt x="212092" y="206887"/>
                  <a:pt x="208869" y="211954"/>
                  <a:pt x="208869" y="211954"/>
                </a:cubicBezTo>
                <a:lnTo>
                  <a:pt x="205874" y="208500"/>
                </a:lnTo>
                <a:cubicBezTo>
                  <a:pt x="205874" y="208500"/>
                  <a:pt x="205874" y="200209"/>
                  <a:pt x="206796" y="200209"/>
                </a:cubicBezTo>
                <a:cubicBezTo>
                  <a:pt x="207719" y="200209"/>
                  <a:pt x="216237" y="197214"/>
                  <a:pt x="216237" y="197214"/>
                </a:cubicBezTo>
                <a:lnTo>
                  <a:pt x="214396" y="194910"/>
                </a:lnTo>
                <a:lnTo>
                  <a:pt x="196661" y="195601"/>
                </a:lnTo>
                <a:lnTo>
                  <a:pt x="180999" y="184775"/>
                </a:lnTo>
                <a:lnTo>
                  <a:pt x="174550" y="185698"/>
                </a:lnTo>
                <a:lnTo>
                  <a:pt x="174090" y="177176"/>
                </a:lnTo>
                <a:lnTo>
                  <a:pt x="162574" y="190074"/>
                </a:lnTo>
                <a:lnTo>
                  <a:pt x="154515" y="190534"/>
                </a:lnTo>
                <a:lnTo>
                  <a:pt x="152670" y="202741"/>
                </a:lnTo>
                <a:lnTo>
                  <a:pt x="146684" y="204586"/>
                </a:lnTo>
                <a:lnTo>
                  <a:pt x="146684" y="196061"/>
                </a:lnTo>
                <a:lnTo>
                  <a:pt x="140234" y="194451"/>
                </a:lnTo>
                <a:lnTo>
                  <a:pt x="138853" y="198365"/>
                </a:lnTo>
                <a:lnTo>
                  <a:pt x="131022" y="193069"/>
                </a:lnTo>
                <a:lnTo>
                  <a:pt x="132403" y="185929"/>
                </a:lnTo>
                <a:lnTo>
                  <a:pt x="132403" y="176485"/>
                </a:lnTo>
                <a:lnTo>
                  <a:pt x="137467" y="175794"/>
                </a:lnTo>
                <a:lnTo>
                  <a:pt x="136780" y="163127"/>
                </a:lnTo>
                <a:cubicBezTo>
                  <a:pt x="136780" y="163127"/>
                  <a:pt x="143226" y="157369"/>
                  <a:pt x="143457" y="156446"/>
                </a:cubicBezTo>
                <a:cubicBezTo>
                  <a:pt x="143689" y="155524"/>
                  <a:pt x="148984" y="134798"/>
                  <a:pt x="148984" y="134798"/>
                </a:cubicBezTo>
                <a:lnTo>
                  <a:pt x="141616" y="131109"/>
                </a:lnTo>
                <a:lnTo>
                  <a:pt x="146680" y="125354"/>
                </a:lnTo>
                <a:lnTo>
                  <a:pt x="146221" y="111996"/>
                </a:lnTo>
                <a:lnTo>
                  <a:pt x="151979" y="106697"/>
                </a:lnTo>
                <a:lnTo>
                  <a:pt x="142307" y="99557"/>
                </a:lnTo>
                <a:lnTo>
                  <a:pt x="139775" y="106465"/>
                </a:lnTo>
                <a:lnTo>
                  <a:pt x="130099" y="106006"/>
                </a:lnTo>
                <a:lnTo>
                  <a:pt x="108910" y="97253"/>
                </a:lnTo>
                <a:lnTo>
                  <a:pt x="102002" y="97716"/>
                </a:lnTo>
                <a:lnTo>
                  <a:pt x="92095" y="91957"/>
                </a:lnTo>
                <a:lnTo>
                  <a:pt x="92558" y="79981"/>
                </a:lnTo>
                <a:lnTo>
                  <a:pt x="101079" y="74914"/>
                </a:lnTo>
                <a:lnTo>
                  <a:pt x="99466" y="64778"/>
                </a:lnTo>
                <a:lnTo>
                  <a:pt x="91404" y="60170"/>
                </a:lnTo>
                <a:lnTo>
                  <a:pt x="89100" y="41517"/>
                </a:lnTo>
                <a:lnTo>
                  <a:pt x="83345" y="38985"/>
                </a:lnTo>
                <a:lnTo>
                  <a:pt x="75742" y="34138"/>
                </a:lnTo>
                <a:lnTo>
                  <a:pt x="74928" y="24336"/>
                </a:lnTo>
                <a:lnTo>
                  <a:pt x="83349" y="15076"/>
                </a:lnTo>
                <a:lnTo>
                  <a:pt x="83558" y="655"/>
                </a:lnTo>
                <a:lnTo>
                  <a:pt x="78295" y="445"/>
                </a:lnTo>
                <a:lnTo>
                  <a:pt x="62612" y="13177"/>
                </a:lnTo>
                <a:lnTo>
                  <a:pt x="56929" y="6232"/>
                </a:lnTo>
                <a:lnTo>
                  <a:pt x="51706" y="0"/>
                </a:lnTo>
                <a:lnTo>
                  <a:pt x="46273" y="3650"/>
                </a:lnTo>
                <a:lnTo>
                  <a:pt x="53421" y="5433"/>
                </a:lnTo>
                <a:lnTo>
                  <a:pt x="50889" y="20914"/>
                </a:lnTo>
                <a:lnTo>
                  <a:pt x="58032" y="26795"/>
                </a:lnTo>
                <a:lnTo>
                  <a:pt x="65252" y="24564"/>
                </a:lnTo>
                <a:lnTo>
                  <a:pt x="65180" y="31038"/>
                </a:lnTo>
                <a:lnTo>
                  <a:pt x="72396" y="36844"/>
                </a:lnTo>
                <a:lnTo>
                  <a:pt x="75225" y="41756"/>
                </a:lnTo>
                <a:lnTo>
                  <a:pt x="78950" y="41756"/>
                </a:lnTo>
                <a:lnTo>
                  <a:pt x="78950" y="48827"/>
                </a:lnTo>
                <a:lnTo>
                  <a:pt x="77236" y="53291"/>
                </a:lnTo>
                <a:lnTo>
                  <a:pt x="71206" y="52397"/>
                </a:lnTo>
                <a:lnTo>
                  <a:pt x="71875" y="45402"/>
                </a:lnTo>
                <a:lnTo>
                  <a:pt x="67111" y="45177"/>
                </a:lnTo>
                <a:lnTo>
                  <a:pt x="66518" y="37140"/>
                </a:lnTo>
                <a:lnTo>
                  <a:pt x="58850" y="37140"/>
                </a:lnTo>
                <a:lnTo>
                  <a:pt x="52151" y="27761"/>
                </a:lnTo>
                <a:lnTo>
                  <a:pt x="52227" y="32749"/>
                </a:lnTo>
                <a:lnTo>
                  <a:pt x="47615" y="33494"/>
                </a:lnTo>
                <a:lnTo>
                  <a:pt x="47539" y="41680"/>
                </a:lnTo>
                <a:lnTo>
                  <a:pt x="55352" y="38182"/>
                </a:lnTo>
                <a:lnTo>
                  <a:pt x="59892" y="39969"/>
                </a:lnTo>
                <a:lnTo>
                  <a:pt x="58778" y="44063"/>
                </a:lnTo>
                <a:lnTo>
                  <a:pt x="54238" y="49496"/>
                </a:lnTo>
                <a:lnTo>
                  <a:pt x="47391" y="52994"/>
                </a:lnTo>
                <a:lnTo>
                  <a:pt x="48657" y="60879"/>
                </a:lnTo>
                <a:lnTo>
                  <a:pt x="52824" y="64156"/>
                </a:lnTo>
                <a:lnTo>
                  <a:pt x="53417" y="57161"/>
                </a:lnTo>
                <a:lnTo>
                  <a:pt x="56542" y="52694"/>
                </a:lnTo>
                <a:lnTo>
                  <a:pt x="63017" y="47557"/>
                </a:lnTo>
                <a:lnTo>
                  <a:pt x="66963" y="48154"/>
                </a:lnTo>
                <a:lnTo>
                  <a:pt x="67187" y="54853"/>
                </a:lnTo>
                <a:lnTo>
                  <a:pt x="61234" y="58279"/>
                </a:lnTo>
                <a:lnTo>
                  <a:pt x="55280" y="73239"/>
                </a:lnTo>
                <a:lnTo>
                  <a:pt x="50592" y="73311"/>
                </a:lnTo>
                <a:lnTo>
                  <a:pt x="45677" y="66167"/>
                </a:lnTo>
                <a:lnTo>
                  <a:pt x="44338" y="69741"/>
                </a:lnTo>
                <a:lnTo>
                  <a:pt x="50961" y="77482"/>
                </a:lnTo>
                <a:lnTo>
                  <a:pt x="45680" y="77482"/>
                </a:lnTo>
                <a:lnTo>
                  <a:pt x="43893" y="86416"/>
                </a:lnTo>
                <a:lnTo>
                  <a:pt x="49250" y="90655"/>
                </a:lnTo>
                <a:lnTo>
                  <a:pt x="44562" y="93484"/>
                </a:lnTo>
                <a:lnTo>
                  <a:pt x="42103" y="100107"/>
                </a:lnTo>
                <a:lnTo>
                  <a:pt x="33621" y="107106"/>
                </a:lnTo>
                <a:lnTo>
                  <a:pt x="33621" y="109710"/>
                </a:lnTo>
                <a:lnTo>
                  <a:pt x="36822" y="109638"/>
                </a:lnTo>
                <a:lnTo>
                  <a:pt x="38012" y="117971"/>
                </a:lnTo>
                <a:lnTo>
                  <a:pt x="34290" y="120279"/>
                </a:lnTo>
                <a:lnTo>
                  <a:pt x="33845" y="136878"/>
                </a:lnTo>
                <a:lnTo>
                  <a:pt x="27146" y="142311"/>
                </a:lnTo>
                <a:lnTo>
                  <a:pt x="27370" y="152431"/>
                </a:lnTo>
                <a:lnTo>
                  <a:pt x="13676" y="160696"/>
                </a:lnTo>
                <a:lnTo>
                  <a:pt x="7646" y="166053"/>
                </a:lnTo>
                <a:lnTo>
                  <a:pt x="3328" y="175657"/>
                </a:lnTo>
                <a:lnTo>
                  <a:pt x="8761" y="170965"/>
                </a:lnTo>
                <a:lnTo>
                  <a:pt x="25435" y="171041"/>
                </a:lnTo>
                <a:lnTo>
                  <a:pt x="30347" y="177888"/>
                </a:lnTo>
                <a:lnTo>
                  <a:pt x="34218" y="178709"/>
                </a:lnTo>
                <a:lnTo>
                  <a:pt x="38460" y="174687"/>
                </a:lnTo>
                <a:lnTo>
                  <a:pt x="43297" y="182652"/>
                </a:lnTo>
                <a:lnTo>
                  <a:pt x="44414" y="188906"/>
                </a:lnTo>
                <a:lnTo>
                  <a:pt x="52155" y="192997"/>
                </a:lnTo>
                <a:lnTo>
                  <a:pt x="52155" y="203045"/>
                </a:lnTo>
                <a:lnTo>
                  <a:pt x="56918" y="204908"/>
                </a:lnTo>
                <a:lnTo>
                  <a:pt x="57143" y="227236"/>
                </a:lnTo>
                <a:lnTo>
                  <a:pt x="49330" y="242197"/>
                </a:lnTo>
                <a:lnTo>
                  <a:pt x="45159" y="257826"/>
                </a:lnTo>
                <a:lnTo>
                  <a:pt x="38905" y="265567"/>
                </a:lnTo>
                <a:lnTo>
                  <a:pt x="30572" y="279261"/>
                </a:lnTo>
                <a:lnTo>
                  <a:pt x="18292" y="283949"/>
                </a:lnTo>
                <a:lnTo>
                  <a:pt x="15984" y="287150"/>
                </a:lnTo>
                <a:lnTo>
                  <a:pt x="9799" y="287128"/>
                </a:lnTo>
                <a:lnTo>
                  <a:pt x="8106" y="295849"/>
                </a:lnTo>
                <a:lnTo>
                  <a:pt x="5230" y="296634"/>
                </a:lnTo>
                <a:lnTo>
                  <a:pt x="0" y="302385"/>
                </a:lnTo>
                <a:lnTo>
                  <a:pt x="3136" y="306574"/>
                </a:lnTo>
                <a:lnTo>
                  <a:pt x="9676" y="306310"/>
                </a:lnTo>
                <a:lnTo>
                  <a:pt x="12815" y="303434"/>
                </a:lnTo>
                <a:lnTo>
                  <a:pt x="19876" y="303958"/>
                </a:lnTo>
                <a:lnTo>
                  <a:pt x="21706" y="306049"/>
                </a:lnTo>
                <a:lnTo>
                  <a:pt x="42367" y="316510"/>
                </a:lnTo>
                <a:lnTo>
                  <a:pt x="41061" y="318864"/>
                </a:lnTo>
                <a:lnTo>
                  <a:pt x="55964" y="335340"/>
                </a:lnTo>
                <a:lnTo>
                  <a:pt x="60413" y="335865"/>
                </a:lnTo>
                <a:lnTo>
                  <a:pt x="60937" y="341616"/>
                </a:lnTo>
                <a:lnTo>
                  <a:pt x="64337" y="344235"/>
                </a:lnTo>
                <a:lnTo>
                  <a:pt x="80813" y="344495"/>
                </a:lnTo>
                <a:lnTo>
                  <a:pt x="82383" y="339004"/>
                </a:lnTo>
                <a:lnTo>
                  <a:pt x="84474" y="340050"/>
                </a:lnTo>
                <a:lnTo>
                  <a:pt x="84474" y="343710"/>
                </a:lnTo>
                <a:lnTo>
                  <a:pt x="86926" y="349234"/>
                </a:lnTo>
                <a:close/>
              </a:path>
            </a:pathLst>
          </a:custGeom>
          <a:solidFill>
            <a:srgbClr val="F9DDCE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5" name="Forma libre: forma 14">
            <a:hlinkClick r:id="rId10" action="ppaction://hlinksldjump"/>
            <a:extLst>
              <a:ext uri="{FF2B5EF4-FFF2-40B4-BE49-F238E27FC236}">
                <a16:creationId xmlns:a16="http://schemas.microsoft.com/office/drawing/2014/main" id="{F44F8054-7CB5-9106-6607-05B044497E44}"/>
              </a:ext>
            </a:extLst>
          </p:cNvPr>
          <p:cNvSpPr/>
          <p:nvPr/>
        </p:nvSpPr>
        <p:spPr>
          <a:xfrm>
            <a:off x="12813963" y="856038"/>
            <a:ext cx="312228" cy="499457"/>
          </a:xfrm>
          <a:custGeom>
            <a:avLst/>
            <a:gdLst>
              <a:gd name="connsiteX0" fmla="*/ 205769 w 208152"/>
              <a:gd name="connsiteY0" fmla="*/ 86890 h 332971"/>
              <a:gd name="connsiteX1" fmla="*/ 199812 w 208152"/>
              <a:gd name="connsiteY1" fmla="*/ 94833 h 332971"/>
              <a:gd name="connsiteX2" fmla="*/ 195840 w 208152"/>
              <a:gd name="connsiteY2" fmla="*/ 108733 h 332971"/>
              <a:gd name="connsiteX3" fmla="*/ 200759 w 208152"/>
              <a:gd name="connsiteY3" fmla="*/ 117762 h 332971"/>
              <a:gd name="connsiteX4" fmla="*/ 208153 w 208152"/>
              <a:gd name="connsiteY4" fmla="*/ 131517 h 332971"/>
              <a:gd name="connsiteX5" fmla="*/ 207093 w 208152"/>
              <a:gd name="connsiteY5" fmla="*/ 168965 h 332971"/>
              <a:gd name="connsiteX6" fmla="*/ 202789 w 208152"/>
              <a:gd name="connsiteY6" fmla="*/ 180214 h 332971"/>
              <a:gd name="connsiteX7" fmla="*/ 203121 w 208152"/>
              <a:gd name="connsiteY7" fmla="*/ 193124 h 332971"/>
              <a:gd name="connsiteX8" fmla="*/ 201465 w 208152"/>
              <a:gd name="connsiteY8" fmla="*/ 197757 h 332971"/>
              <a:gd name="connsiteX9" fmla="*/ 199812 w 208152"/>
              <a:gd name="connsiteY9" fmla="*/ 213972 h 332971"/>
              <a:gd name="connsiteX10" fmla="*/ 188559 w 208152"/>
              <a:gd name="connsiteY10" fmla="*/ 222248 h 332971"/>
              <a:gd name="connsiteX11" fmla="*/ 179292 w 208152"/>
              <a:gd name="connsiteY11" fmla="*/ 223901 h 332971"/>
              <a:gd name="connsiteX12" fmla="*/ 173996 w 208152"/>
              <a:gd name="connsiteY12" fmla="*/ 229859 h 332971"/>
              <a:gd name="connsiteX13" fmla="*/ 171906 w 208152"/>
              <a:gd name="connsiteY13" fmla="*/ 234988 h 332971"/>
              <a:gd name="connsiteX14" fmla="*/ 167663 w 208152"/>
              <a:gd name="connsiteY14" fmla="*/ 263704 h 332971"/>
              <a:gd name="connsiteX15" fmla="*/ 150988 w 208152"/>
              <a:gd name="connsiteY15" fmla="*/ 293472 h 332971"/>
              <a:gd name="connsiteX16" fmla="*/ 148908 w 208152"/>
              <a:gd name="connsiteY16" fmla="*/ 306574 h 332971"/>
              <a:gd name="connsiteX17" fmla="*/ 132534 w 208152"/>
              <a:gd name="connsiteY17" fmla="*/ 332472 h 332971"/>
              <a:gd name="connsiteX18" fmla="*/ 132700 w 208152"/>
              <a:gd name="connsiteY18" fmla="*/ 332971 h 332971"/>
              <a:gd name="connsiteX19" fmla="*/ 123292 w 208152"/>
              <a:gd name="connsiteY19" fmla="*/ 323516 h 332971"/>
              <a:gd name="connsiteX20" fmla="*/ 120228 w 208152"/>
              <a:gd name="connsiteY20" fmla="*/ 308581 h 332971"/>
              <a:gd name="connsiteX21" fmla="*/ 115251 w 208152"/>
              <a:gd name="connsiteY21" fmla="*/ 299010 h 332971"/>
              <a:gd name="connsiteX22" fmla="*/ 109124 w 208152"/>
              <a:gd name="connsiteY22" fmla="*/ 296713 h 332971"/>
              <a:gd name="connsiteX23" fmla="*/ 101083 w 208152"/>
              <a:gd name="connsiteY23" fmla="*/ 284459 h 332971"/>
              <a:gd name="connsiteX24" fmla="*/ 96873 w 208152"/>
              <a:gd name="connsiteY24" fmla="*/ 282929 h 332971"/>
              <a:gd name="connsiteX25" fmla="*/ 90362 w 208152"/>
              <a:gd name="connsiteY25" fmla="*/ 284075 h 332971"/>
              <a:gd name="connsiteX26" fmla="*/ 77344 w 208152"/>
              <a:gd name="connsiteY26" fmla="*/ 276801 h 332971"/>
              <a:gd name="connsiteX27" fmla="*/ 72367 w 208152"/>
              <a:gd name="connsiteY27" fmla="*/ 267230 h 332971"/>
              <a:gd name="connsiteX28" fmla="*/ 64326 w 208152"/>
              <a:gd name="connsiteY28" fmla="*/ 265697 h 332971"/>
              <a:gd name="connsiteX29" fmla="*/ 61646 w 208152"/>
              <a:gd name="connsiteY29" fmla="*/ 269527 h 332971"/>
              <a:gd name="connsiteX30" fmla="*/ 49391 w 208152"/>
              <a:gd name="connsiteY30" fmla="*/ 271441 h 332971"/>
              <a:gd name="connsiteX31" fmla="*/ 38670 w 208152"/>
              <a:gd name="connsiteY31" fmla="*/ 259953 h 332971"/>
              <a:gd name="connsiteX32" fmla="*/ 38670 w 208152"/>
              <a:gd name="connsiteY32" fmla="*/ 253442 h 332971"/>
              <a:gd name="connsiteX33" fmla="*/ 31780 w 208152"/>
              <a:gd name="connsiteY33" fmla="*/ 249999 h 332971"/>
              <a:gd name="connsiteX34" fmla="*/ 31780 w 208152"/>
              <a:gd name="connsiteY34" fmla="*/ 247318 h 332971"/>
              <a:gd name="connsiteX35" fmla="*/ 35990 w 208152"/>
              <a:gd name="connsiteY35" fmla="*/ 245022 h 332971"/>
              <a:gd name="connsiteX36" fmla="*/ 35990 w 208152"/>
              <a:gd name="connsiteY36" fmla="*/ 240808 h 332971"/>
              <a:gd name="connsiteX37" fmla="*/ 27949 w 208152"/>
              <a:gd name="connsiteY37" fmla="*/ 238891 h 332971"/>
              <a:gd name="connsiteX38" fmla="*/ 9571 w 208152"/>
              <a:gd name="connsiteY38" fmla="*/ 241958 h 332971"/>
              <a:gd name="connsiteX39" fmla="*/ 0 w 208152"/>
              <a:gd name="connsiteY39" fmla="*/ 235447 h 332971"/>
              <a:gd name="connsiteX40" fmla="*/ 6124 w 208152"/>
              <a:gd name="connsiteY40" fmla="*/ 230470 h 332971"/>
              <a:gd name="connsiteX41" fmla="*/ 6891 w 208152"/>
              <a:gd name="connsiteY41" fmla="*/ 219366 h 332971"/>
              <a:gd name="connsiteX42" fmla="*/ 12251 w 208152"/>
              <a:gd name="connsiteY42" fmla="*/ 216302 h 332971"/>
              <a:gd name="connsiteX43" fmla="*/ 13781 w 208152"/>
              <a:gd name="connsiteY43" fmla="*/ 209411 h 332971"/>
              <a:gd name="connsiteX44" fmla="*/ 4977 w 208152"/>
              <a:gd name="connsiteY44" fmla="*/ 204818 h 332971"/>
              <a:gd name="connsiteX45" fmla="*/ 9954 w 208152"/>
              <a:gd name="connsiteY45" fmla="*/ 201371 h 332971"/>
              <a:gd name="connsiteX46" fmla="*/ 13018 w 208152"/>
              <a:gd name="connsiteY46" fmla="*/ 179545 h 332971"/>
              <a:gd name="connsiteX47" fmla="*/ 380 w 208152"/>
              <a:gd name="connsiteY47" fmla="*/ 164610 h 332971"/>
              <a:gd name="connsiteX48" fmla="*/ 1979 w 208152"/>
              <a:gd name="connsiteY48" fmla="*/ 151487 h 332971"/>
              <a:gd name="connsiteX49" fmla="*/ 12327 w 208152"/>
              <a:gd name="connsiteY49" fmla="*/ 133684 h 332971"/>
              <a:gd name="connsiteX50" fmla="*/ 2431 w 208152"/>
              <a:gd name="connsiteY50" fmla="*/ 124818 h 332971"/>
              <a:gd name="connsiteX51" fmla="*/ 2431 w 208152"/>
              <a:gd name="connsiteY51" fmla="*/ 118865 h 332971"/>
              <a:gd name="connsiteX52" fmla="*/ 5259 w 208152"/>
              <a:gd name="connsiteY52" fmla="*/ 111124 h 332971"/>
              <a:gd name="connsiteX53" fmla="*/ 8981 w 208152"/>
              <a:gd name="connsiteY53" fmla="*/ 111124 h 332971"/>
              <a:gd name="connsiteX54" fmla="*/ 8981 w 208152"/>
              <a:gd name="connsiteY54" fmla="*/ 116481 h 332971"/>
              <a:gd name="connsiteX55" fmla="*/ 14787 w 208152"/>
              <a:gd name="connsiteY55" fmla="*/ 116481 h 332971"/>
              <a:gd name="connsiteX56" fmla="*/ 16722 w 208152"/>
              <a:gd name="connsiteY56" fmla="*/ 115287 h 332971"/>
              <a:gd name="connsiteX57" fmla="*/ 18954 w 208152"/>
              <a:gd name="connsiteY57" fmla="*/ 112463 h 332971"/>
              <a:gd name="connsiteX58" fmla="*/ 28032 w 208152"/>
              <a:gd name="connsiteY58" fmla="*/ 112463 h 332971"/>
              <a:gd name="connsiteX59" fmla="*/ 31903 w 208152"/>
              <a:gd name="connsiteY59" fmla="*/ 101148 h 332971"/>
              <a:gd name="connsiteX60" fmla="*/ 48241 w 208152"/>
              <a:gd name="connsiteY60" fmla="*/ 98258 h 332971"/>
              <a:gd name="connsiteX61" fmla="*/ 57060 w 208152"/>
              <a:gd name="connsiteY61" fmla="*/ 87454 h 332971"/>
              <a:gd name="connsiteX62" fmla="*/ 73286 w 208152"/>
              <a:gd name="connsiteY62" fmla="*/ 83880 h 332971"/>
              <a:gd name="connsiteX63" fmla="*/ 78050 w 208152"/>
              <a:gd name="connsiteY63" fmla="*/ 71228 h 332971"/>
              <a:gd name="connsiteX64" fmla="*/ 77901 w 208152"/>
              <a:gd name="connsiteY64" fmla="*/ 61852 h 332971"/>
              <a:gd name="connsiteX65" fmla="*/ 87725 w 208152"/>
              <a:gd name="connsiteY65" fmla="*/ 54705 h 332971"/>
              <a:gd name="connsiteX66" fmla="*/ 98591 w 208152"/>
              <a:gd name="connsiteY66" fmla="*/ 54705 h 332971"/>
              <a:gd name="connsiteX67" fmla="*/ 100526 w 208152"/>
              <a:gd name="connsiteY67" fmla="*/ 46371 h 332971"/>
              <a:gd name="connsiteX68" fmla="*/ 119136 w 208152"/>
              <a:gd name="connsiteY68" fmla="*/ 34460 h 332971"/>
              <a:gd name="connsiteX69" fmla="*/ 121071 w 208152"/>
              <a:gd name="connsiteY69" fmla="*/ 25085 h 332971"/>
              <a:gd name="connsiteX70" fmla="*/ 127322 w 208152"/>
              <a:gd name="connsiteY70" fmla="*/ 24933 h 332971"/>
              <a:gd name="connsiteX71" fmla="*/ 135210 w 208152"/>
              <a:gd name="connsiteY71" fmla="*/ 14215 h 332971"/>
              <a:gd name="connsiteX72" fmla="*/ 139974 w 208152"/>
              <a:gd name="connsiteY72" fmla="*/ 13622 h 332971"/>
              <a:gd name="connsiteX73" fmla="*/ 142358 w 208152"/>
              <a:gd name="connsiteY73" fmla="*/ 7668 h 332971"/>
              <a:gd name="connsiteX74" fmla="*/ 143399 w 208152"/>
              <a:gd name="connsiteY74" fmla="*/ 11238 h 332971"/>
              <a:gd name="connsiteX75" fmla="*/ 148311 w 208152"/>
              <a:gd name="connsiteY75" fmla="*/ 16002 h 332971"/>
              <a:gd name="connsiteX76" fmla="*/ 142058 w 208152"/>
              <a:gd name="connsiteY76" fmla="*/ 21211 h 332971"/>
              <a:gd name="connsiteX77" fmla="*/ 148163 w 208152"/>
              <a:gd name="connsiteY77" fmla="*/ 21211 h 332971"/>
              <a:gd name="connsiteX78" fmla="*/ 148163 w 208152"/>
              <a:gd name="connsiteY78" fmla="*/ 28061 h 332971"/>
              <a:gd name="connsiteX79" fmla="*/ 156048 w 208152"/>
              <a:gd name="connsiteY79" fmla="*/ 25381 h 332971"/>
              <a:gd name="connsiteX80" fmla="*/ 156048 w 208152"/>
              <a:gd name="connsiteY80" fmla="*/ 19127 h 332971"/>
              <a:gd name="connsiteX81" fmla="*/ 152478 w 208152"/>
              <a:gd name="connsiteY81" fmla="*/ 18831 h 332971"/>
              <a:gd name="connsiteX82" fmla="*/ 149780 w 208152"/>
              <a:gd name="connsiteY82" fmla="*/ 14215 h 332971"/>
              <a:gd name="connsiteX83" fmla="*/ 150825 w 208152"/>
              <a:gd name="connsiteY83" fmla="*/ 7003 h 332971"/>
              <a:gd name="connsiteX84" fmla="*/ 146847 w 208152"/>
              <a:gd name="connsiteY84" fmla="*/ 6048 h 332971"/>
              <a:gd name="connsiteX85" fmla="*/ 147270 w 208152"/>
              <a:gd name="connsiteY85" fmla="*/ 0 h 332971"/>
              <a:gd name="connsiteX86" fmla="*/ 152927 w 208152"/>
              <a:gd name="connsiteY86" fmla="*/ 4095 h 332971"/>
              <a:gd name="connsiteX87" fmla="*/ 154414 w 208152"/>
              <a:gd name="connsiteY87" fmla="*/ 2604 h 332971"/>
              <a:gd name="connsiteX88" fmla="*/ 159622 w 208152"/>
              <a:gd name="connsiteY88" fmla="*/ 10942 h 332971"/>
              <a:gd name="connsiteX89" fmla="*/ 170640 w 208152"/>
              <a:gd name="connsiteY89" fmla="*/ 18979 h 332971"/>
              <a:gd name="connsiteX90" fmla="*/ 176593 w 208152"/>
              <a:gd name="connsiteY90" fmla="*/ 31483 h 332971"/>
              <a:gd name="connsiteX91" fmla="*/ 193268 w 208152"/>
              <a:gd name="connsiteY91" fmla="*/ 46071 h 332971"/>
              <a:gd name="connsiteX92" fmla="*/ 194751 w 208152"/>
              <a:gd name="connsiteY92" fmla="*/ 63042 h 332971"/>
              <a:gd name="connsiteX93" fmla="*/ 207259 w 208152"/>
              <a:gd name="connsiteY93" fmla="*/ 75250 h 332971"/>
              <a:gd name="connsiteX94" fmla="*/ 107225 w 208152"/>
              <a:gd name="connsiteY94" fmla="*/ 18979 h 332971"/>
              <a:gd name="connsiteX95" fmla="*/ 114966 w 208152"/>
              <a:gd name="connsiteY95" fmla="*/ 14215 h 332971"/>
              <a:gd name="connsiteX96" fmla="*/ 120919 w 208152"/>
              <a:gd name="connsiteY96" fmla="*/ 14215 h 332971"/>
              <a:gd name="connsiteX97" fmla="*/ 121516 w 208152"/>
              <a:gd name="connsiteY97" fmla="*/ 6475 h 332971"/>
              <a:gd name="connsiteX98" fmla="*/ 116159 w 208152"/>
              <a:gd name="connsiteY98" fmla="*/ 11835 h 332971"/>
              <a:gd name="connsiteX99" fmla="*/ 107822 w 208152"/>
              <a:gd name="connsiteY99" fmla="*/ 16002 h 3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8152" h="332971">
                <a:moveTo>
                  <a:pt x="205769" y="86890"/>
                </a:moveTo>
                <a:lnTo>
                  <a:pt x="199812" y="94833"/>
                </a:lnTo>
                <a:lnTo>
                  <a:pt x="195840" y="108733"/>
                </a:lnTo>
                <a:lnTo>
                  <a:pt x="200759" y="117762"/>
                </a:lnTo>
                <a:lnTo>
                  <a:pt x="208153" y="131517"/>
                </a:lnTo>
                <a:lnTo>
                  <a:pt x="207093" y="168965"/>
                </a:lnTo>
                <a:lnTo>
                  <a:pt x="202789" y="180214"/>
                </a:lnTo>
                <a:lnTo>
                  <a:pt x="203121" y="193124"/>
                </a:lnTo>
                <a:lnTo>
                  <a:pt x="201465" y="197757"/>
                </a:lnTo>
                <a:lnTo>
                  <a:pt x="199812" y="213972"/>
                </a:lnTo>
                <a:lnTo>
                  <a:pt x="188559" y="222248"/>
                </a:lnTo>
                <a:lnTo>
                  <a:pt x="179292" y="223901"/>
                </a:lnTo>
                <a:lnTo>
                  <a:pt x="173996" y="229859"/>
                </a:lnTo>
                <a:lnTo>
                  <a:pt x="171906" y="234988"/>
                </a:lnTo>
                <a:lnTo>
                  <a:pt x="167663" y="263704"/>
                </a:lnTo>
                <a:lnTo>
                  <a:pt x="150988" y="293472"/>
                </a:lnTo>
                <a:lnTo>
                  <a:pt x="148908" y="306574"/>
                </a:lnTo>
                <a:lnTo>
                  <a:pt x="132534" y="332472"/>
                </a:lnTo>
                <a:lnTo>
                  <a:pt x="132700" y="332971"/>
                </a:lnTo>
                <a:lnTo>
                  <a:pt x="123292" y="323516"/>
                </a:lnTo>
                <a:lnTo>
                  <a:pt x="120228" y="308581"/>
                </a:lnTo>
                <a:lnTo>
                  <a:pt x="115251" y="299010"/>
                </a:lnTo>
                <a:lnTo>
                  <a:pt x="109124" y="296713"/>
                </a:lnTo>
                <a:lnTo>
                  <a:pt x="101083" y="284459"/>
                </a:lnTo>
                <a:lnTo>
                  <a:pt x="96873" y="282929"/>
                </a:lnTo>
                <a:lnTo>
                  <a:pt x="90362" y="284075"/>
                </a:lnTo>
                <a:lnTo>
                  <a:pt x="77344" y="276801"/>
                </a:lnTo>
                <a:lnTo>
                  <a:pt x="72367" y="267230"/>
                </a:lnTo>
                <a:lnTo>
                  <a:pt x="64326" y="265697"/>
                </a:lnTo>
                <a:lnTo>
                  <a:pt x="61646" y="269527"/>
                </a:lnTo>
                <a:lnTo>
                  <a:pt x="49391" y="271441"/>
                </a:lnTo>
                <a:lnTo>
                  <a:pt x="38670" y="259953"/>
                </a:lnTo>
                <a:lnTo>
                  <a:pt x="38670" y="253442"/>
                </a:lnTo>
                <a:lnTo>
                  <a:pt x="31780" y="249999"/>
                </a:lnTo>
                <a:lnTo>
                  <a:pt x="31780" y="247318"/>
                </a:lnTo>
                <a:lnTo>
                  <a:pt x="35990" y="245022"/>
                </a:lnTo>
                <a:lnTo>
                  <a:pt x="35990" y="240808"/>
                </a:lnTo>
                <a:lnTo>
                  <a:pt x="27949" y="238891"/>
                </a:lnTo>
                <a:lnTo>
                  <a:pt x="9571" y="241958"/>
                </a:lnTo>
                <a:lnTo>
                  <a:pt x="0" y="235447"/>
                </a:lnTo>
                <a:lnTo>
                  <a:pt x="6124" y="230470"/>
                </a:lnTo>
                <a:lnTo>
                  <a:pt x="6891" y="219366"/>
                </a:lnTo>
                <a:lnTo>
                  <a:pt x="12251" y="216302"/>
                </a:lnTo>
                <a:lnTo>
                  <a:pt x="13781" y="209411"/>
                </a:lnTo>
                <a:lnTo>
                  <a:pt x="4977" y="204818"/>
                </a:lnTo>
                <a:lnTo>
                  <a:pt x="9954" y="201371"/>
                </a:lnTo>
                <a:lnTo>
                  <a:pt x="13018" y="179545"/>
                </a:lnTo>
                <a:lnTo>
                  <a:pt x="380" y="164610"/>
                </a:lnTo>
                <a:lnTo>
                  <a:pt x="1979" y="151487"/>
                </a:lnTo>
                <a:lnTo>
                  <a:pt x="12327" y="133684"/>
                </a:lnTo>
                <a:lnTo>
                  <a:pt x="2431" y="124818"/>
                </a:lnTo>
                <a:lnTo>
                  <a:pt x="2431" y="118865"/>
                </a:lnTo>
                <a:lnTo>
                  <a:pt x="5259" y="111124"/>
                </a:lnTo>
                <a:lnTo>
                  <a:pt x="8981" y="111124"/>
                </a:lnTo>
                <a:lnTo>
                  <a:pt x="8981" y="116481"/>
                </a:lnTo>
                <a:lnTo>
                  <a:pt x="14787" y="116481"/>
                </a:lnTo>
                <a:lnTo>
                  <a:pt x="16722" y="115287"/>
                </a:lnTo>
                <a:lnTo>
                  <a:pt x="18954" y="112463"/>
                </a:lnTo>
                <a:lnTo>
                  <a:pt x="28032" y="112463"/>
                </a:lnTo>
                <a:lnTo>
                  <a:pt x="31903" y="101148"/>
                </a:lnTo>
                <a:lnTo>
                  <a:pt x="48241" y="98258"/>
                </a:lnTo>
                <a:lnTo>
                  <a:pt x="57060" y="87454"/>
                </a:lnTo>
                <a:lnTo>
                  <a:pt x="73286" y="83880"/>
                </a:lnTo>
                <a:lnTo>
                  <a:pt x="78050" y="71228"/>
                </a:lnTo>
                <a:lnTo>
                  <a:pt x="77901" y="61852"/>
                </a:lnTo>
                <a:lnTo>
                  <a:pt x="87725" y="54705"/>
                </a:lnTo>
                <a:lnTo>
                  <a:pt x="98591" y="54705"/>
                </a:lnTo>
                <a:lnTo>
                  <a:pt x="100526" y="46371"/>
                </a:lnTo>
                <a:lnTo>
                  <a:pt x="119136" y="34460"/>
                </a:lnTo>
                <a:lnTo>
                  <a:pt x="121071" y="25085"/>
                </a:lnTo>
                <a:lnTo>
                  <a:pt x="127322" y="24933"/>
                </a:lnTo>
                <a:lnTo>
                  <a:pt x="135210" y="14215"/>
                </a:lnTo>
                <a:lnTo>
                  <a:pt x="139974" y="13622"/>
                </a:lnTo>
                <a:lnTo>
                  <a:pt x="142358" y="7668"/>
                </a:lnTo>
                <a:lnTo>
                  <a:pt x="143399" y="11238"/>
                </a:lnTo>
                <a:lnTo>
                  <a:pt x="148311" y="16002"/>
                </a:lnTo>
                <a:lnTo>
                  <a:pt x="142058" y="21211"/>
                </a:lnTo>
                <a:lnTo>
                  <a:pt x="148163" y="21211"/>
                </a:lnTo>
                <a:lnTo>
                  <a:pt x="148163" y="28061"/>
                </a:lnTo>
                <a:lnTo>
                  <a:pt x="156048" y="25381"/>
                </a:lnTo>
                <a:lnTo>
                  <a:pt x="156048" y="19127"/>
                </a:lnTo>
                <a:lnTo>
                  <a:pt x="152478" y="18831"/>
                </a:lnTo>
                <a:lnTo>
                  <a:pt x="149780" y="14215"/>
                </a:lnTo>
                <a:lnTo>
                  <a:pt x="150825" y="7003"/>
                </a:lnTo>
                <a:lnTo>
                  <a:pt x="146847" y="6048"/>
                </a:lnTo>
                <a:lnTo>
                  <a:pt x="147270" y="0"/>
                </a:lnTo>
                <a:lnTo>
                  <a:pt x="152927" y="4095"/>
                </a:lnTo>
                <a:lnTo>
                  <a:pt x="154414" y="2604"/>
                </a:lnTo>
                <a:lnTo>
                  <a:pt x="159622" y="10942"/>
                </a:lnTo>
                <a:lnTo>
                  <a:pt x="170640" y="18979"/>
                </a:lnTo>
                <a:lnTo>
                  <a:pt x="176593" y="31483"/>
                </a:lnTo>
                <a:lnTo>
                  <a:pt x="193268" y="46071"/>
                </a:lnTo>
                <a:lnTo>
                  <a:pt x="194751" y="63042"/>
                </a:lnTo>
                <a:lnTo>
                  <a:pt x="207259" y="75250"/>
                </a:lnTo>
                <a:close/>
                <a:moveTo>
                  <a:pt x="107225" y="18979"/>
                </a:moveTo>
                <a:lnTo>
                  <a:pt x="114966" y="14215"/>
                </a:lnTo>
                <a:lnTo>
                  <a:pt x="120919" y="14215"/>
                </a:lnTo>
                <a:lnTo>
                  <a:pt x="121516" y="6475"/>
                </a:lnTo>
                <a:lnTo>
                  <a:pt x="116159" y="11835"/>
                </a:lnTo>
                <a:lnTo>
                  <a:pt x="107822" y="16002"/>
                </a:lnTo>
                <a:close/>
              </a:path>
            </a:pathLst>
          </a:custGeom>
          <a:solidFill>
            <a:srgbClr val="EFC4AD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6" name="Forma libre: forma 15">
            <a:hlinkClick r:id="rId11" action="ppaction://hlinksldjump"/>
            <a:extLst>
              <a:ext uri="{FF2B5EF4-FFF2-40B4-BE49-F238E27FC236}">
                <a16:creationId xmlns:a16="http://schemas.microsoft.com/office/drawing/2014/main" id="{EDC7FDB7-96F4-36CC-6834-EE0AC616D3D4}"/>
              </a:ext>
            </a:extLst>
          </p:cNvPr>
          <p:cNvSpPr/>
          <p:nvPr/>
        </p:nvSpPr>
        <p:spPr>
          <a:xfrm>
            <a:off x="12995342" y="702747"/>
            <a:ext cx="805316" cy="1399113"/>
          </a:xfrm>
          <a:custGeom>
            <a:avLst/>
            <a:gdLst>
              <a:gd name="connsiteX0" fmla="*/ 330515 w 536877"/>
              <a:gd name="connsiteY0" fmla="*/ 737069 h 932742"/>
              <a:gd name="connsiteX1" fmla="*/ 312603 w 536877"/>
              <a:gd name="connsiteY1" fmla="*/ 731487 h 932742"/>
              <a:gd name="connsiteX2" fmla="*/ 312007 w 536877"/>
              <a:gd name="connsiteY2" fmla="*/ 727914 h 932742"/>
              <a:gd name="connsiteX3" fmla="*/ 329871 w 536877"/>
              <a:gd name="connsiteY3" fmla="*/ 716006 h 932742"/>
              <a:gd name="connsiteX4" fmla="*/ 332848 w 536877"/>
              <a:gd name="connsiteY4" fmla="*/ 703502 h 932742"/>
              <a:gd name="connsiteX5" fmla="*/ 348329 w 536877"/>
              <a:gd name="connsiteY5" fmla="*/ 685044 h 932742"/>
              <a:gd name="connsiteX6" fmla="*/ 360834 w 536877"/>
              <a:gd name="connsiteY6" fmla="*/ 686234 h 932742"/>
              <a:gd name="connsiteX7" fmla="*/ 384649 w 536877"/>
              <a:gd name="connsiteY7" fmla="*/ 692188 h 932742"/>
              <a:gd name="connsiteX8" fmla="*/ 401917 w 536877"/>
              <a:gd name="connsiteY8" fmla="*/ 692188 h 932742"/>
              <a:gd name="connsiteX9" fmla="*/ 412634 w 536877"/>
              <a:gd name="connsiteY9" fmla="*/ 688021 h 932742"/>
              <a:gd name="connsiteX10" fmla="*/ 432879 w 536877"/>
              <a:gd name="connsiteY10" fmla="*/ 688021 h 932742"/>
              <a:gd name="connsiteX11" fmla="*/ 445980 w 536877"/>
              <a:gd name="connsiteY11" fmla="*/ 695165 h 932742"/>
              <a:gd name="connsiteX12" fmla="*/ 453124 w 536877"/>
              <a:gd name="connsiteY12" fmla="*/ 690401 h 932742"/>
              <a:gd name="connsiteX13" fmla="*/ 448957 w 536877"/>
              <a:gd name="connsiteY13" fmla="*/ 676707 h 932742"/>
              <a:gd name="connsiteX14" fmla="*/ 442410 w 536877"/>
              <a:gd name="connsiteY14" fmla="*/ 666582 h 932742"/>
              <a:gd name="connsiteX15" fmla="*/ 441813 w 536877"/>
              <a:gd name="connsiteY15" fmla="*/ 654675 h 932742"/>
              <a:gd name="connsiteX16" fmla="*/ 438069 w 536877"/>
              <a:gd name="connsiteY16" fmla="*/ 653033 h 932742"/>
              <a:gd name="connsiteX17" fmla="*/ 439541 w 536877"/>
              <a:gd name="connsiteY17" fmla="*/ 645860 h 932742"/>
              <a:gd name="connsiteX18" fmla="*/ 434206 w 536877"/>
              <a:gd name="connsiteY18" fmla="*/ 636854 h 932742"/>
              <a:gd name="connsiteX19" fmla="*/ 429974 w 536877"/>
              <a:gd name="connsiteY19" fmla="*/ 636116 h 932742"/>
              <a:gd name="connsiteX20" fmla="*/ 428137 w 536877"/>
              <a:gd name="connsiteY20" fmla="*/ 632253 h 932742"/>
              <a:gd name="connsiteX21" fmla="*/ 432184 w 536877"/>
              <a:gd name="connsiteY21" fmla="*/ 630781 h 932742"/>
              <a:gd name="connsiteX22" fmla="*/ 432553 w 536877"/>
              <a:gd name="connsiteY22" fmla="*/ 620114 h 932742"/>
              <a:gd name="connsiteX23" fmla="*/ 423908 w 536877"/>
              <a:gd name="connsiteY23" fmla="*/ 604850 h 932742"/>
              <a:gd name="connsiteX24" fmla="*/ 416182 w 536877"/>
              <a:gd name="connsiteY24" fmla="*/ 604669 h 932742"/>
              <a:gd name="connsiteX25" fmla="*/ 403862 w 536877"/>
              <a:gd name="connsiteY25" fmla="*/ 593449 h 932742"/>
              <a:gd name="connsiteX26" fmla="*/ 403862 w 536877"/>
              <a:gd name="connsiteY26" fmla="*/ 584069 h 932742"/>
              <a:gd name="connsiteX27" fmla="*/ 394114 w 536877"/>
              <a:gd name="connsiteY27" fmla="*/ 568436 h 932742"/>
              <a:gd name="connsiteX28" fmla="*/ 387311 w 536877"/>
              <a:gd name="connsiteY28" fmla="*/ 565496 h 932742"/>
              <a:gd name="connsiteX29" fmla="*/ 383632 w 536877"/>
              <a:gd name="connsiteY29" fmla="*/ 556117 h 932742"/>
              <a:gd name="connsiteX30" fmla="*/ 379769 w 536877"/>
              <a:gd name="connsiteY30" fmla="*/ 553910 h 932742"/>
              <a:gd name="connsiteX31" fmla="*/ 371124 w 536877"/>
              <a:gd name="connsiteY31" fmla="*/ 557404 h 932742"/>
              <a:gd name="connsiteX32" fmla="*/ 359723 w 536877"/>
              <a:gd name="connsiteY32" fmla="*/ 550416 h 932742"/>
              <a:gd name="connsiteX33" fmla="*/ 361011 w 536877"/>
              <a:gd name="connsiteY33" fmla="*/ 540852 h 932742"/>
              <a:gd name="connsiteX34" fmla="*/ 354023 w 536877"/>
              <a:gd name="connsiteY34" fmla="*/ 531654 h 932742"/>
              <a:gd name="connsiteX35" fmla="*/ 349979 w 536877"/>
              <a:gd name="connsiteY35" fmla="*/ 530920 h 932742"/>
              <a:gd name="connsiteX36" fmla="*/ 343721 w 536877"/>
              <a:gd name="connsiteY36" fmla="*/ 525219 h 932742"/>
              <a:gd name="connsiteX37" fmla="*/ 344094 w 536877"/>
              <a:gd name="connsiteY37" fmla="*/ 520438 h 932742"/>
              <a:gd name="connsiteX38" fmla="*/ 337105 w 536877"/>
              <a:gd name="connsiteY38" fmla="*/ 506646 h 932742"/>
              <a:gd name="connsiteX39" fmla="*/ 336737 w 536877"/>
              <a:gd name="connsiteY39" fmla="*/ 493403 h 932742"/>
              <a:gd name="connsiteX40" fmla="*/ 340600 w 536877"/>
              <a:gd name="connsiteY40" fmla="*/ 486231 h 932742"/>
              <a:gd name="connsiteX41" fmla="*/ 342253 w 536877"/>
              <a:gd name="connsiteY41" fmla="*/ 460300 h 932742"/>
              <a:gd name="connsiteX42" fmla="*/ 346485 w 536877"/>
              <a:gd name="connsiteY42" fmla="*/ 458647 h 932742"/>
              <a:gd name="connsiteX43" fmla="*/ 354023 w 536877"/>
              <a:gd name="connsiteY43" fmla="*/ 445220 h 932742"/>
              <a:gd name="connsiteX44" fmla="*/ 354207 w 536877"/>
              <a:gd name="connsiteY44" fmla="*/ 439885 h 932742"/>
              <a:gd name="connsiteX45" fmla="*/ 359908 w 536877"/>
              <a:gd name="connsiteY45" fmla="*/ 430506 h 932742"/>
              <a:gd name="connsiteX46" fmla="*/ 367449 w 536877"/>
              <a:gd name="connsiteY46" fmla="*/ 428484 h 932742"/>
              <a:gd name="connsiteX47" fmla="*/ 379219 w 536877"/>
              <a:gd name="connsiteY47" fmla="*/ 419289 h 932742"/>
              <a:gd name="connsiteX48" fmla="*/ 381610 w 536877"/>
              <a:gd name="connsiteY48" fmla="*/ 409910 h 932742"/>
              <a:gd name="connsiteX49" fmla="*/ 379035 w 536877"/>
              <a:gd name="connsiteY49" fmla="*/ 402369 h 932742"/>
              <a:gd name="connsiteX50" fmla="*/ 382865 w 536877"/>
              <a:gd name="connsiteY50" fmla="*/ 392686 h 932742"/>
              <a:gd name="connsiteX51" fmla="*/ 391796 w 536877"/>
              <a:gd name="connsiteY51" fmla="*/ 388519 h 932742"/>
              <a:gd name="connsiteX52" fmla="*/ 403703 w 536877"/>
              <a:gd name="connsiteY52" fmla="*/ 376608 h 932742"/>
              <a:gd name="connsiteX53" fmla="*/ 414421 w 536877"/>
              <a:gd name="connsiteY53" fmla="*/ 376014 h 932742"/>
              <a:gd name="connsiteX54" fmla="*/ 422161 w 536877"/>
              <a:gd name="connsiteY54" fmla="*/ 371251 h 932742"/>
              <a:gd name="connsiteX55" fmla="*/ 426925 w 536877"/>
              <a:gd name="connsiteY55" fmla="*/ 371251 h 932742"/>
              <a:gd name="connsiteX56" fmla="*/ 433472 w 536877"/>
              <a:gd name="connsiteY56" fmla="*/ 380778 h 932742"/>
              <a:gd name="connsiteX57" fmla="*/ 437049 w 536877"/>
              <a:gd name="connsiteY57" fmla="*/ 379584 h 932742"/>
              <a:gd name="connsiteX58" fmla="*/ 437642 w 536877"/>
              <a:gd name="connsiteY58" fmla="*/ 373631 h 932742"/>
              <a:gd name="connsiteX59" fmla="*/ 447767 w 536877"/>
              <a:gd name="connsiteY59" fmla="*/ 373631 h 932742"/>
              <a:gd name="connsiteX60" fmla="*/ 453720 w 536877"/>
              <a:gd name="connsiteY60" fmla="*/ 366487 h 932742"/>
              <a:gd name="connsiteX61" fmla="*/ 458788 w 536877"/>
              <a:gd name="connsiteY61" fmla="*/ 360099 h 932742"/>
              <a:gd name="connsiteX62" fmla="*/ 474367 w 536877"/>
              <a:gd name="connsiteY62" fmla="*/ 358417 h 932742"/>
              <a:gd name="connsiteX63" fmla="*/ 475210 w 536877"/>
              <a:gd name="connsiteY63" fmla="*/ 343681 h 932742"/>
              <a:gd name="connsiteX64" fmla="*/ 478158 w 536877"/>
              <a:gd name="connsiteY64" fmla="*/ 343681 h 932742"/>
              <a:gd name="connsiteX65" fmla="*/ 482368 w 536877"/>
              <a:gd name="connsiteY65" fmla="*/ 348731 h 932742"/>
              <a:gd name="connsiteX66" fmla="*/ 492051 w 536877"/>
              <a:gd name="connsiteY66" fmla="*/ 347468 h 932742"/>
              <a:gd name="connsiteX67" fmla="*/ 497523 w 536877"/>
              <a:gd name="connsiteY67" fmla="*/ 341153 h 932742"/>
              <a:gd name="connsiteX68" fmla="*/ 497104 w 536877"/>
              <a:gd name="connsiteY68" fmla="*/ 331893 h 932742"/>
              <a:gd name="connsiteX69" fmla="*/ 507210 w 536877"/>
              <a:gd name="connsiteY69" fmla="*/ 322207 h 932742"/>
              <a:gd name="connsiteX70" fmla="*/ 510997 w 536877"/>
              <a:gd name="connsiteY70" fmla="*/ 326417 h 932742"/>
              <a:gd name="connsiteX71" fmla="*/ 514365 w 536877"/>
              <a:gd name="connsiteY71" fmla="*/ 326417 h 932742"/>
              <a:gd name="connsiteX72" fmla="*/ 520680 w 536877"/>
              <a:gd name="connsiteY72" fmla="*/ 314625 h 932742"/>
              <a:gd name="connsiteX73" fmla="*/ 519418 w 536877"/>
              <a:gd name="connsiteY73" fmla="*/ 304099 h 932742"/>
              <a:gd name="connsiteX74" fmla="*/ 516470 w 536877"/>
              <a:gd name="connsiteY74" fmla="*/ 301998 h 932742"/>
              <a:gd name="connsiteX75" fmla="*/ 516050 w 536877"/>
              <a:gd name="connsiteY75" fmla="*/ 289787 h 932742"/>
              <a:gd name="connsiteX76" fmla="*/ 512683 w 536877"/>
              <a:gd name="connsiteY76" fmla="*/ 280104 h 932742"/>
              <a:gd name="connsiteX77" fmla="*/ 512683 w 536877"/>
              <a:gd name="connsiteY77" fmla="*/ 264525 h 932742"/>
              <a:gd name="connsiteX78" fmla="*/ 516046 w 536877"/>
              <a:gd name="connsiteY78" fmla="*/ 262420 h 932742"/>
              <a:gd name="connsiteX79" fmla="*/ 516405 w 536877"/>
              <a:gd name="connsiteY79" fmla="*/ 255811 h 932742"/>
              <a:gd name="connsiteX80" fmla="*/ 524427 w 536877"/>
              <a:gd name="connsiteY80" fmla="*/ 246808 h 932742"/>
              <a:gd name="connsiteX81" fmla="*/ 529408 w 536877"/>
              <a:gd name="connsiteY81" fmla="*/ 245980 h 932742"/>
              <a:gd name="connsiteX82" fmla="*/ 536877 w 536877"/>
              <a:gd name="connsiteY82" fmla="*/ 236022 h 932742"/>
              <a:gd name="connsiteX83" fmla="*/ 533767 w 536877"/>
              <a:gd name="connsiteY83" fmla="*/ 229591 h 932742"/>
              <a:gd name="connsiteX84" fmla="*/ 529614 w 536877"/>
              <a:gd name="connsiteY84" fmla="*/ 231042 h 932742"/>
              <a:gd name="connsiteX85" fmla="*/ 521729 w 536877"/>
              <a:gd name="connsiteY85" fmla="*/ 224820 h 932742"/>
              <a:gd name="connsiteX86" fmla="*/ 519656 w 536877"/>
              <a:gd name="connsiteY86" fmla="*/ 225442 h 932742"/>
              <a:gd name="connsiteX87" fmla="*/ 516719 w 536877"/>
              <a:gd name="connsiteY87" fmla="*/ 224361 h 932742"/>
              <a:gd name="connsiteX88" fmla="*/ 505101 w 536877"/>
              <a:gd name="connsiteY88" fmla="*/ 224527 h 932742"/>
              <a:gd name="connsiteX89" fmla="*/ 505199 w 536877"/>
              <a:gd name="connsiteY89" fmla="*/ 217311 h 932742"/>
              <a:gd name="connsiteX90" fmla="*/ 514567 w 536877"/>
              <a:gd name="connsiteY90" fmla="*/ 213513 h 932742"/>
              <a:gd name="connsiteX91" fmla="*/ 518177 w 536877"/>
              <a:gd name="connsiteY91" fmla="*/ 206022 h 932742"/>
              <a:gd name="connsiteX92" fmla="*/ 508501 w 536877"/>
              <a:gd name="connsiteY92" fmla="*/ 190092 h 932742"/>
              <a:gd name="connsiteX93" fmla="*/ 508205 w 536877"/>
              <a:gd name="connsiteY93" fmla="*/ 182055 h 932742"/>
              <a:gd name="connsiteX94" fmla="*/ 501951 w 536877"/>
              <a:gd name="connsiteY94" fmla="*/ 176250 h 932742"/>
              <a:gd name="connsiteX95" fmla="*/ 501951 w 536877"/>
              <a:gd name="connsiteY95" fmla="*/ 165829 h 932742"/>
              <a:gd name="connsiteX96" fmla="*/ 494807 w 536877"/>
              <a:gd name="connsiteY96" fmla="*/ 152135 h 932742"/>
              <a:gd name="connsiteX97" fmla="*/ 495404 w 536877"/>
              <a:gd name="connsiteY97" fmla="*/ 146478 h 932742"/>
              <a:gd name="connsiteX98" fmla="*/ 491085 w 536877"/>
              <a:gd name="connsiteY98" fmla="*/ 141414 h 932742"/>
              <a:gd name="connsiteX99" fmla="*/ 497632 w 536877"/>
              <a:gd name="connsiteY99" fmla="*/ 132635 h 932742"/>
              <a:gd name="connsiteX100" fmla="*/ 499719 w 536877"/>
              <a:gd name="connsiteY100" fmla="*/ 97502 h 932742"/>
              <a:gd name="connsiteX101" fmla="*/ 496445 w 536877"/>
              <a:gd name="connsiteY101" fmla="*/ 94525 h 932742"/>
              <a:gd name="connsiteX102" fmla="*/ 496890 w 536877"/>
              <a:gd name="connsiteY102" fmla="*/ 87530 h 932742"/>
              <a:gd name="connsiteX103" fmla="*/ 504931 w 536877"/>
              <a:gd name="connsiteY103" fmla="*/ 80086 h 932742"/>
              <a:gd name="connsiteX104" fmla="*/ 511333 w 536877"/>
              <a:gd name="connsiteY104" fmla="*/ 65798 h 932742"/>
              <a:gd name="connsiteX105" fmla="*/ 520412 w 536877"/>
              <a:gd name="connsiteY105" fmla="*/ 60290 h 932742"/>
              <a:gd name="connsiteX106" fmla="*/ 524427 w 536877"/>
              <a:gd name="connsiteY106" fmla="*/ 48082 h 932742"/>
              <a:gd name="connsiteX107" fmla="*/ 529936 w 536877"/>
              <a:gd name="connsiteY107" fmla="*/ 38258 h 932742"/>
              <a:gd name="connsiteX108" fmla="*/ 524579 w 536877"/>
              <a:gd name="connsiteY108" fmla="*/ 35429 h 932742"/>
              <a:gd name="connsiteX109" fmla="*/ 512820 w 536877"/>
              <a:gd name="connsiteY109" fmla="*/ 32897 h 932742"/>
              <a:gd name="connsiteX110" fmla="*/ 506121 w 536877"/>
              <a:gd name="connsiteY110" fmla="*/ 38106 h 932742"/>
              <a:gd name="connsiteX111" fmla="*/ 472627 w 536877"/>
              <a:gd name="connsiteY111" fmla="*/ 37365 h 932742"/>
              <a:gd name="connsiteX112" fmla="*/ 462058 w 536877"/>
              <a:gd name="connsiteY112" fmla="*/ 32453 h 932742"/>
              <a:gd name="connsiteX113" fmla="*/ 454021 w 536877"/>
              <a:gd name="connsiteY113" fmla="*/ 37216 h 932742"/>
              <a:gd name="connsiteX114" fmla="*/ 442855 w 536877"/>
              <a:gd name="connsiteY114" fmla="*/ 37961 h 932742"/>
              <a:gd name="connsiteX115" fmla="*/ 425739 w 536877"/>
              <a:gd name="connsiteY115" fmla="*/ 30069 h 932742"/>
              <a:gd name="connsiteX116" fmla="*/ 410257 w 536877"/>
              <a:gd name="connsiteY116" fmla="*/ 27092 h 932742"/>
              <a:gd name="connsiteX117" fmla="*/ 404300 w 536877"/>
              <a:gd name="connsiteY117" fmla="*/ 18013 h 932742"/>
              <a:gd name="connsiteX118" fmla="*/ 388819 w 536877"/>
              <a:gd name="connsiteY118" fmla="*/ 15336 h 932742"/>
              <a:gd name="connsiteX119" fmla="*/ 383610 w 536877"/>
              <a:gd name="connsiteY119" fmla="*/ 8782 h 932742"/>
              <a:gd name="connsiteX120" fmla="*/ 371703 w 536877"/>
              <a:gd name="connsiteY120" fmla="*/ 5064 h 932742"/>
              <a:gd name="connsiteX121" fmla="*/ 364259 w 536877"/>
              <a:gd name="connsiteY121" fmla="*/ 5064 h 932742"/>
              <a:gd name="connsiteX122" fmla="*/ 361879 w 536877"/>
              <a:gd name="connsiteY122" fmla="*/ 1042 h 932742"/>
              <a:gd name="connsiteX123" fmla="*/ 353093 w 536877"/>
              <a:gd name="connsiteY123" fmla="*/ 1042 h 932742"/>
              <a:gd name="connsiteX124" fmla="*/ 351755 w 536877"/>
              <a:gd name="connsiteY124" fmla="*/ 5361 h 932742"/>
              <a:gd name="connsiteX125" fmla="*/ 347288 w 536877"/>
              <a:gd name="connsiteY125" fmla="*/ 448 h 932742"/>
              <a:gd name="connsiteX126" fmla="*/ 337764 w 536877"/>
              <a:gd name="connsiteY126" fmla="*/ 300 h 932742"/>
              <a:gd name="connsiteX127" fmla="*/ 344014 w 536877"/>
              <a:gd name="connsiteY127" fmla="*/ 4019 h 932742"/>
              <a:gd name="connsiteX128" fmla="*/ 343269 w 536877"/>
              <a:gd name="connsiteY128" fmla="*/ 9227 h 932742"/>
              <a:gd name="connsiteX129" fmla="*/ 337167 w 536877"/>
              <a:gd name="connsiteY129" fmla="*/ 9227 h 932742"/>
              <a:gd name="connsiteX130" fmla="*/ 334190 w 536877"/>
              <a:gd name="connsiteY130" fmla="*/ 5357 h 932742"/>
              <a:gd name="connsiteX131" fmla="*/ 329126 w 536877"/>
              <a:gd name="connsiteY131" fmla="*/ 4467 h 932742"/>
              <a:gd name="connsiteX132" fmla="*/ 334042 w 536877"/>
              <a:gd name="connsiteY132" fmla="*/ 9824 h 932742"/>
              <a:gd name="connsiteX133" fmla="*/ 334042 w 536877"/>
              <a:gd name="connsiteY133" fmla="*/ 12804 h 932742"/>
              <a:gd name="connsiteX134" fmla="*/ 323324 w 536877"/>
              <a:gd name="connsiteY134" fmla="*/ 12653 h 932742"/>
              <a:gd name="connsiteX135" fmla="*/ 323918 w 536877"/>
              <a:gd name="connsiteY135" fmla="*/ 0 h 932742"/>
              <a:gd name="connsiteX136" fmla="*/ 320047 w 536877"/>
              <a:gd name="connsiteY136" fmla="*/ 7889 h 932742"/>
              <a:gd name="connsiteX137" fmla="*/ 315584 w 536877"/>
              <a:gd name="connsiteY137" fmla="*/ 10421 h 932742"/>
              <a:gd name="connsiteX138" fmla="*/ 314390 w 536877"/>
              <a:gd name="connsiteY138" fmla="*/ 14291 h 932742"/>
              <a:gd name="connsiteX139" fmla="*/ 312307 w 536877"/>
              <a:gd name="connsiteY139" fmla="*/ 7147 h 932742"/>
              <a:gd name="connsiteX140" fmla="*/ 306056 w 536877"/>
              <a:gd name="connsiteY140" fmla="*/ 7444 h 932742"/>
              <a:gd name="connsiteX141" fmla="*/ 304270 w 536877"/>
              <a:gd name="connsiteY141" fmla="*/ 13546 h 932742"/>
              <a:gd name="connsiteX142" fmla="*/ 309033 w 536877"/>
              <a:gd name="connsiteY142" fmla="*/ 15781 h 932742"/>
              <a:gd name="connsiteX143" fmla="*/ 309178 w 536877"/>
              <a:gd name="connsiteY143" fmla="*/ 22184 h 932742"/>
              <a:gd name="connsiteX144" fmla="*/ 301737 w 536877"/>
              <a:gd name="connsiteY144" fmla="*/ 24712 h 932742"/>
              <a:gd name="connsiteX145" fmla="*/ 298316 w 536877"/>
              <a:gd name="connsiteY145" fmla="*/ 14588 h 932742"/>
              <a:gd name="connsiteX146" fmla="*/ 294742 w 536877"/>
              <a:gd name="connsiteY146" fmla="*/ 18161 h 932742"/>
              <a:gd name="connsiteX147" fmla="*/ 290423 w 536877"/>
              <a:gd name="connsiteY147" fmla="*/ 18907 h 932742"/>
              <a:gd name="connsiteX148" fmla="*/ 290423 w 536877"/>
              <a:gd name="connsiteY148" fmla="*/ 25157 h 932742"/>
              <a:gd name="connsiteX149" fmla="*/ 284918 w 536877"/>
              <a:gd name="connsiteY149" fmla="*/ 30666 h 932742"/>
              <a:gd name="connsiteX150" fmla="*/ 288043 w 536877"/>
              <a:gd name="connsiteY150" fmla="*/ 30666 h 932742"/>
              <a:gd name="connsiteX151" fmla="*/ 292210 w 536877"/>
              <a:gd name="connsiteY151" fmla="*/ 34239 h 932742"/>
              <a:gd name="connsiteX152" fmla="*/ 284770 w 536877"/>
              <a:gd name="connsiteY152" fmla="*/ 38110 h 932742"/>
              <a:gd name="connsiteX153" fmla="*/ 279858 w 536877"/>
              <a:gd name="connsiteY153" fmla="*/ 38110 h 932742"/>
              <a:gd name="connsiteX154" fmla="*/ 279858 w 536877"/>
              <a:gd name="connsiteY154" fmla="*/ 43615 h 932742"/>
              <a:gd name="connsiteX155" fmla="*/ 276877 w 536877"/>
              <a:gd name="connsiteY155" fmla="*/ 43915 h 932742"/>
              <a:gd name="connsiteX156" fmla="*/ 276733 w 536877"/>
              <a:gd name="connsiteY156" fmla="*/ 50911 h 932742"/>
              <a:gd name="connsiteX157" fmla="*/ 271817 w 536877"/>
              <a:gd name="connsiteY157" fmla="*/ 52249 h 932742"/>
              <a:gd name="connsiteX158" fmla="*/ 271372 w 536877"/>
              <a:gd name="connsiteY158" fmla="*/ 55674 h 932742"/>
              <a:gd name="connsiteX159" fmla="*/ 276881 w 536877"/>
              <a:gd name="connsiteY159" fmla="*/ 58651 h 932742"/>
              <a:gd name="connsiteX160" fmla="*/ 276136 w 536877"/>
              <a:gd name="connsiteY160" fmla="*/ 61628 h 932742"/>
              <a:gd name="connsiteX161" fmla="*/ 271969 w 536877"/>
              <a:gd name="connsiteY161" fmla="*/ 63415 h 932742"/>
              <a:gd name="connsiteX162" fmla="*/ 272266 w 536877"/>
              <a:gd name="connsiteY162" fmla="*/ 69220 h 932742"/>
              <a:gd name="connsiteX163" fmla="*/ 275836 w 536877"/>
              <a:gd name="connsiteY163" fmla="*/ 73091 h 932742"/>
              <a:gd name="connsiteX164" fmla="*/ 276132 w 536877"/>
              <a:gd name="connsiteY164" fmla="*/ 94229 h 932742"/>
              <a:gd name="connsiteX165" fmla="*/ 279109 w 536877"/>
              <a:gd name="connsiteY165" fmla="*/ 96761 h 932742"/>
              <a:gd name="connsiteX166" fmla="*/ 279854 w 536877"/>
              <a:gd name="connsiteY166" fmla="*/ 112835 h 932742"/>
              <a:gd name="connsiteX167" fmla="*/ 283873 w 536877"/>
              <a:gd name="connsiteY167" fmla="*/ 114622 h 932742"/>
              <a:gd name="connsiteX168" fmla="*/ 277471 w 536877"/>
              <a:gd name="connsiteY168" fmla="*/ 119386 h 932742"/>
              <a:gd name="connsiteX169" fmla="*/ 274345 w 536877"/>
              <a:gd name="connsiteY169" fmla="*/ 127126 h 932742"/>
              <a:gd name="connsiteX170" fmla="*/ 254104 w 536877"/>
              <a:gd name="connsiteY170" fmla="*/ 140448 h 932742"/>
              <a:gd name="connsiteX171" fmla="*/ 246215 w 536877"/>
              <a:gd name="connsiteY171" fmla="*/ 144391 h 932742"/>
              <a:gd name="connsiteX172" fmla="*/ 229989 w 536877"/>
              <a:gd name="connsiteY172" fmla="*/ 146177 h 932742"/>
              <a:gd name="connsiteX173" fmla="*/ 212721 w 536877"/>
              <a:gd name="connsiteY173" fmla="*/ 149006 h 932742"/>
              <a:gd name="connsiteX174" fmla="*/ 200962 w 536877"/>
              <a:gd name="connsiteY174" fmla="*/ 149154 h 932742"/>
              <a:gd name="connsiteX175" fmla="*/ 170144 w 536877"/>
              <a:gd name="connsiteY175" fmla="*/ 142752 h 932742"/>
              <a:gd name="connsiteX176" fmla="*/ 128616 w 536877"/>
              <a:gd name="connsiteY176" fmla="*/ 131738 h 932742"/>
              <a:gd name="connsiteX177" fmla="*/ 93039 w 536877"/>
              <a:gd name="connsiteY177" fmla="*/ 117299 h 932742"/>
              <a:gd name="connsiteX178" fmla="*/ 59845 w 536877"/>
              <a:gd name="connsiteY178" fmla="*/ 101966 h 932742"/>
              <a:gd name="connsiteX179" fmla="*/ 37516 w 536877"/>
              <a:gd name="connsiteY179" fmla="*/ 99137 h 932742"/>
              <a:gd name="connsiteX180" fmla="*/ 32008 w 536877"/>
              <a:gd name="connsiteY180" fmla="*/ 96012 h 932742"/>
              <a:gd name="connsiteX181" fmla="*/ 29700 w 536877"/>
              <a:gd name="connsiteY181" fmla="*/ 91172 h 932742"/>
              <a:gd name="connsiteX182" fmla="*/ 29624 w 536877"/>
              <a:gd name="connsiteY182" fmla="*/ 97799 h 932742"/>
              <a:gd name="connsiteX183" fmla="*/ 36171 w 536877"/>
              <a:gd name="connsiteY183" fmla="*/ 102262 h 932742"/>
              <a:gd name="connsiteX184" fmla="*/ 33643 w 536877"/>
              <a:gd name="connsiteY184" fmla="*/ 104794 h 932742"/>
              <a:gd name="connsiteX185" fmla="*/ 38707 w 536877"/>
              <a:gd name="connsiteY185" fmla="*/ 113280 h 932742"/>
              <a:gd name="connsiteX186" fmla="*/ 50017 w 536877"/>
              <a:gd name="connsiteY186" fmla="*/ 121465 h 932742"/>
              <a:gd name="connsiteX187" fmla="*/ 55823 w 536877"/>
              <a:gd name="connsiteY187" fmla="*/ 133821 h 932742"/>
              <a:gd name="connsiteX188" fmla="*/ 72346 w 536877"/>
              <a:gd name="connsiteY188" fmla="*/ 148261 h 932742"/>
              <a:gd name="connsiteX189" fmla="*/ 73984 w 536877"/>
              <a:gd name="connsiteY189" fmla="*/ 165529 h 932742"/>
              <a:gd name="connsiteX190" fmla="*/ 86192 w 536877"/>
              <a:gd name="connsiteY190" fmla="*/ 177737 h 932742"/>
              <a:gd name="connsiteX191" fmla="*/ 84850 w 536877"/>
              <a:gd name="connsiteY191" fmla="*/ 189083 h 932742"/>
              <a:gd name="connsiteX192" fmla="*/ 78892 w 536877"/>
              <a:gd name="connsiteY192" fmla="*/ 197026 h 932742"/>
              <a:gd name="connsiteX193" fmla="*/ 74921 w 536877"/>
              <a:gd name="connsiteY193" fmla="*/ 210927 h 932742"/>
              <a:gd name="connsiteX194" fmla="*/ 80057 w 536877"/>
              <a:gd name="connsiteY194" fmla="*/ 220176 h 932742"/>
              <a:gd name="connsiteX195" fmla="*/ 87085 w 536877"/>
              <a:gd name="connsiteY195" fmla="*/ 234152 h 932742"/>
              <a:gd name="connsiteX196" fmla="*/ 86174 w 536877"/>
              <a:gd name="connsiteY196" fmla="*/ 271155 h 932742"/>
              <a:gd name="connsiteX197" fmla="*/ 81869 w 536877"/>
              <a:gd name="connsiteY197" fmla="*/ 282411 h 932742"/>
              <a:gd name="connsiteX198" fmla="*/ 82198 w 536877"/>
              <a:gd name="connsiteY198" fmla="*/ 295317 h 932742"/>
              <a:gd name="connsiteX199" fmla="*/ 80545 w 536877"/>
              <a:gd name="connsiteY199" fmla="*/ 299947 h 932742"/>
              <a:gd name="connsiteX200" fmla="*/ 78889 w 536877"/>
              <a:gd name="connsiteY200" fmla="*/ 316166 h 932742"/>
              <a:gd name="connsiteX201" fmla="*/ 67640 w 536877"/>
              <a:gd name="connsiteY201" fmla="*/ 324442 h 932742"/>
              <a:gd name="connsiteX202" fmla="*/ 58373 w 536877"/>
              <a:gd name="connsiteY202" fmla="*/ 326095 h 932742"/>
              <a:gd name="connsiteX203" fmla="*/ 53077 w 536877"/>
              <a:gd name="connsiteY203" fmla="*/ 332052 h 932742"/>
              <a:gd name="connsiteX204" fmla="*/ 50983 w 536877"/>
              <a:gd name="connsiteY204" fmla="*/ 337330 h 932742"/>
              <a:gd name="connsiteX205" fmla="*/ 46443 w 536877"/>
              <a:gd name="connsiteY205" fmla="*/ 366483 h 932742"/>
              <a:gd name="connsiteX206" fmla="*/ 30369 w 536877"/>
              <a:gd name="connsiteY206" fmla="*/ 396259 h 932742"/>
              <a:gd name="connsiteX207" fmla="*/ 27985 w 536877"/>
              <a:gd name="connsiteY207" fmla="*/ 408764 h 932742"/>
              <a:gd name="connsiteX208" fmla="*/ 11911 w 536877"/>
              <a:gd name="connsiteY208" fmla="*/ 434962 h 932742"/>
              <a:gd name="connsiteX209" fmla="*/ 10717 w 536877"/>
              <a:gd name="connsiteY209" fmla="*/ 449250 h 932742"/>
              <a:gd name="connsiteX210" fmla="*/ 0 w 536877"/>
              <a:gd name="connsiteY210" fmla="*/ 468901 h 932742"/>
              <a:gd name="connsiteX211" fmla="*/ 1787 w 536877"/>
              <a:gd name="connsiteY211" fmla="*/ 484979 h 932742"/>
              <a:gd name="connsiteX212" fmla="*/ 39896 w 536877"/>
              <a:gd name="connsiteY212" fmla="*/ 496887 h 932742"/>
              <a:gd name="connsiteX213" fmla="*/ 52401 w 536877"/>
              <a:gd name="connsiteY213" fmla="*/ 519512 h 932742"/>
              <a:gd name="connsiteX214" fmla="*/ 60735 w 536877"/>
              <a:gd name="connsiteY214" fmla="*/ 528446 h 932742"/>
              <a:gd name="connsiteX215" fmla="*/ 58355 w 536877"/>
              <a:gd name="connsiteY215" fmla="*/ 539756 h 932742"/>
              <a:gd name="connsiteX216" fmla="*/ 29215 w 536877"/>
              <a:gd name="connsiteY216" fmla="*/ 553288 h 932742"/>
              <a:gd name="connsiteX217" fmla="*/ 29913 w 536877"/>
              <a:gd name="connsiteY217" fmla="*/ 567684 h 932742"/>
              <a:gd name="connsiteX218" fmla="*/ 35871 w 536877"/>
              <a:gd name="connsiteY218" fmla="*/ 574636 h 932742"/>
              <a:gd name="connsiteX219" fmla="*/ 37524 w 536877"/>
              <a:gd name="connsiteY219" fmla="*/ 587545 h 932742"/>
              <a:gd name="connsiteX220" fmla="*/ 33219 w 536877"/>
              <a:gd name="connsiteY220" fmla="*/ 595818 h 932742"/>
              <a:gd name="connsiteX221" fmla="*/ 48115 w 536877"/>
              <a:gd name="connsiteY221" fmla="*/ 613686 h 932742"/>
              <a:gd name="connsiteX222" fmla="*/ 59038 w 536877"/>
              <a:gd name="connsiteY222" fmla="*/ 616337 h 932742"/>
              <a:gd name="connsiteX223" fmla="*/ 56720 w 536877"/>
              <a:gd name="connsiteY223" fmla="*/ 621300 h 932742"/>
              <a:gd name="connsiteX224" fmla="*/ 50433 w 536877"/>
              <a:gd name="connsiteY224" fmla="*/ 622957 h 932742"/>
              <a:gd name="connsiteX225" fmla="*/ 50759 w 536877"/>
              <a:gd name="connsiteY225" fmla="*/ 631229 h 932742"/>
              <a:gd name="connsiteX226" fmla="*/ 61020 w 536877"/>
              <a:gd name="connsiteY226" fmla="*/ 643473 h 932742"/>
              <a:gd name="connsiteX227" fmla="*/ 61020 w 536877"/>
              <a:gd name="connsiteY227" fmla="*/ 650425 h 932742"/>
              <a:gd name="connsiteX228" fmla="*/ 56387 w 536877"/>
              <a:gd name="connsiteY228" fmla="*/ 658035 h 932742"/>
              <a:gd name="connsiteX229" fmla="*/ 59367 w 536877"/>
              <a:gd name="connsiteY229" fmla="*/ 665646 h 932742"/>
              <a:gd name="connsiteX230" fmla="*/ 69955 w 536877"/>
              <a:gd name="connsiteY230" fmla="*/ 673922 h 932742"/>
              <a:gd name="connsiteX231" fmla="*/ 67640 w 536877"/>
              <a:gd name="connsiteY231" fmla="*/ 690470 h 932742"/>
              <a:gd name="connsiteX232" fmla="*/ 56058 w 536877"/>
              <a:gd name="connsiteY232" fmla="*/ 702381 h 932742"/>
              <a:gd name="connsiteX233" fmla="*/ 58705 w 536877"/>
              <a:gd name="connsiteY233" fmla="*/ 709662 h 932742"/>
              <a:gd name="connsiteX234" fmla="*/ 57797 w 536877"/>
              <a:gd name="connsiteY234" fmla="*/ 715344 h 932742"/>
              <a:gd name="connsiteX235" fmla="*/ 64388 w 536877"/>
              <a:gd name="connsiteY235" fmla="*/ 724799 h 932742"/>
              <a:gd name="connsiteX236" fmla="*/ 64959 w 536877"/>
              <a:gd name="connsiteY236" fmla="*/ 733394 h 932742"/>
              <a:gd name="connsiteX237" fmla="*/ 55794 w 536877"/>
              <a:gd name="connsiteY237" fmla="*/ 742849 h 932742"/>
              <a:gd name="connsiteX238" fmla="*/ 55794 w 536877"/>
              <a:gd name="connsiteY238" fmla="*/ 749439 h 932742"/>
              <a:gd name="connsiteX239" fmla="*/ 69257 w 536877"/>
              <a:gd name="connsiteY239" fmla="*/ 744856 h 932742"/>
              <a:gd name="connsiteX240" fmla="*/ 79858 w 536877"/>
              <a:gd name="connsiteY240" fmla="*/ 748293 h 932742"/>
              <a:gd name="connsiteX241" fmla="*/ 82723 w 536877"/>
              <a:gd name="connsiteY241" fmla="*/ 757748 h 932742"/>
              <a:gd name="connsiteX242" fmla="*/ 87881 w 536877"/>
              <a:gd name="connsiteY242" fmla="*/ 762045 h 932742"/>
              <a:gd name="connsiteX243" fmla="*/ 96189 w 536877"/>
              <a:gd name="connsiteY243" fmla="*/ 758894 h 932742"/>
              <a:gd name="connsiteX244" fmla="*/ 103351 w 536877"/>
              <a:gd name="connsiteY244" fmla="*/ 759466 h 932742"/>
              <a:gd name="connsiteX245" fmla="*/ 107366 w 536877"/>
              <a:gd name="connsiteY245" fmla="*/ 770928 h 932742"/>
              <a:gd name="connsiteX246" fmla="*/ 112521 w 536877"/>
              <a:gd name="connsiteY246" fmla="*/ 776086 h 932742"/>
              <a:gd name="connsiteX247" fmla="*/ 123122 w 536877"/>
              <a:gd name="connsiteY247" fmla="*/ 776372 h 932742"/>
              <a:gd name="connsiteX248" fmla="*/ 128852 w 536877"/>
              <a:gd name="connsiteY248" fmla="*/ 778951 h 932742"/>
              <a:gd name="connsiteX249" fmla="*/ 125987 w 536877"/>
              <a:gd name="connsiteY249" fmla="*/ 787545 h 932742"/>
              <a:gd name="connsiteX250" fmla="*/ 128852 w 536877"/>
              <a:gd name="connsiteY250" fmla="*/ 794996 h 932742"/>
              <a:gd name="connsiteX251" fmla="*/ 147762 w 536877"/>
              <a:gd name="connsiteY251" fmla="*/ 799293 h 932742"/>
              <a:gd name="connsiteX252" fmla="*/ 147190 w 536877"/>
              <a:gd name="connsiteY252" fmla="*/ 809320 h 932742"/>
              <a:gd name="connsiteX253" fmla="*/ 151773 w 536877"/>
              <a:gd name="connsiteY253" fmla="*/ 814192 h 932742"/>
              <a:gd name="connsiteX254" fmla="*/ 157933 w 536877"/>
              <a:gd name="connsiteY254" fmla="*/ 816558 h 932742"/>
              <a:gd name="connsiteX255" fmla="*/ 160176 w 536877"/>
              <a:gd name="connsiteY255" fmla="*/ 828541 h 932742"/>
              <a:gd name="connsiteX256" fmla="*/ 167916 w 536877"/>
              <a:gd name="connsiteY256" fmla="*/ 834495 h 932742"/>
              <a:gd name="connsiteX257" fmla="*/ 184584 w 536877"/>
              <a:gd name="connsiteY257" fmla="*/ 824968 h 932742"/>
              <a:gd name="connsiteX258" fmla="*/ 185180 w 536877"/>
              <a:gd name="connsiteY258" fmla="*/ 817824 h 932742"/>
              <a:gd name="connsiteX259" fmla="*/ 200662 w 536877"/>
              <a:gd name="connsiteY259" fmla="*/ 817227 h 932742"/>
              <a:gd name="connsiteX260" fmla="*/ 210786 w 536877"/>
              <a:gd name="connsiteY260" fmla="*/ 841045 h 932742"/>
              <a:gd name="connsiteX261" fmla="*/ 222693 w 536877"/>
              <a:gd name="connsiteY261" fmla="*/ 841045 h 932742"/>
              <a:gd name="connsiteX262" fmla="*/ 232221 w 536877"/>
              <a:gd name="connsiteY262" fmla="*/ 834499 h 932742"/>
              <a:gd name="connsiteX263" fmla="*/ 252466 w 536877"/>
              <a:gd name="connsiteY263" fmla="*/ 848786 h 932742"/>
              <a:gd name="connsiteX264" fmla="*/ 248295 w 536877"/>
              <a:gd name="connsiteY264" fmla="*/ 854740 h 932742"/>
              <a:gd name="connsiteX265" fmla="*/ 250082 w 536877"/>
              <a:gd name="connsiteY265" fmla="*/ 862480 h 932742"/>
              <a:gd name="connsiteX266" fmla="*/ 269137 w 536877"/>
              <a:gd name="connsiteY266" fmla="*/ 861287 h 932742"/>
              <a:gd name="connsiteX267" fmla="*/ 284618 w 536877"/>
              <a:gd name="connsiteY267" fmla="*/ 882725 h 932742"/>
              <a:gd name="connsiteX268" fmla="*/ 313793 w 536877"/>
              <a:gd name="connsiteY268" fmla="*/ 901780 h 932742"/>
              <a:gd name="connsiteX269" fmla="*/ 314390 w 536877"/>
              <a:gd name="connsiteY269" fmla="*/ 911307 h 932742"/>
              <a:gd name="connsiteX270" fmla="*/ 329275 w 536877"/>
              <a:gd name="connsiteY270" fmla="*/ 917854 h 932742"/>
              <a:gd name="connsiteX271" fmla="*/ 345353 w 536877"/>
              <a:gd name="connsiteY271" fmla="*/ 910711 h 932742"/>
              <a:gd name="connsiteX272" fmla="*/ 361427 w 536877"/>
              <a:gd name="connsiteY272" fmla="*/ 910711 h 932742"/>
              <a:gd name="connsiteX273" fmla="*/ 370361 w 536877"/>
              <a:gd name="connsiteY273" fmla="*/ 927979 h 932742"/>
              <a:gd name="connsiteX274" fmla="*/ 382865 w 536877"/>
              <a:gd name="connsiteY274" fmla="*/ 925595 h 932742"/>
              <a:gd name="connsiteX275" fmla="*/ 417181 w 536877"/>
              <a:gd name="connsiteY275" fmla="*/ 932742 h 932742"/>
              <a:gd name="connsiteX276" fmla="*/ 427301 w 536877"/>
              <a:gd name="connsiteY276" fmla="*/ 929664 h 932742"/>
              <a:gd name="connsiteX277" fmla="*/ 437537 w 536877"/>
              <a:gd name="connsiteY277" fmla="*/ 918864 h 932742"/>
              <a:gd name="connsiteX278" fmla="*/ 436894 w 536877"/>
              <a:gd name="connsiteY278" fmla="*/ 912552 h 932742"/>
              <a:gd name="connsiteX279" fmla="*/ 441477 w 536877"/>
              <a:gd name="connsiteY279" fmla="*/ 905379 h 932742"/>
              <a:gd name="connsiteX280" fmla="*/ 445629 w 536877"/>
              <a:gd name="connsiteY280" fmla="*/ 905524 h 932742"/>
              <a:gd name="connsiteX281" fmla="*/ 447727 w 536877"/>
              <a:gd name="connsiteY281" fmla="*/ 894889 h 932742"/>
              <a:gd name="connsiteX282" fmla="*/ 442410 w 536877"/>
              <a:gd name="connsiteY282" fmla="*/ 894636 h 932742"/>
              <a:gd name="connsiteX283" fmla="*/ 414421 w 536877"/>
              <a:gd name="connsiteY283" fmla="*/ 870818 h 932742"/>
              <a:gd name="connsiteX284" fmla="*/ 421568 w 536877"/>
              <a:gd name="connsiteY284" fmla="*/ 852953 h 932742"/>
              <a:gd name="connsiteX285" fmla="*/ 413444 w 536877"/>
              <a:gd name="connsiteY285" fmla="*/ 848312 h 932742"/>
              <a:gd name="connsiteX286" fmla="*/ 409057 w 536877"/>
              <a:gd name="connsiteY286" fmla="*/ 851882 h 932742"/>
              <a:gd name="connsiteX287" fmla="*/ 391304 w 536877"/>
              <a:gd name="connsiteY287" fmla="*/ 849433 h 932742"/>
              <a:gd name="connsiteX288" fmla="*/ 381711 w 536877"/>
              <a:gd name="connsiteY288" fmla="*/ 841982 h 932742"/>
              <a:gd name="connsiteX289" fmla="*/ 382019 w 536877"/>
              <a:gd name="connsiteY289" fmla="*/ 834842 h 932742"/>
              <a:gd name="connsiteX290" fmla="*/ 387426 w 536877"/>
              <a:gd name="connsiteY290" fmla="*/ 827803 h 932742"/>
              <a:gd name="connsiteX291" fmla="*/ 387021 w 536877"/>
              <a:gd name="connsiteY291" fmla="*/ 813925 h 932742"/>
              <a:gd name="connsiteX292" fmla="*/ 391713 w 536877"/>
              <a:gd name="connsiteY292" fmla="*/ 809537 h 932742"/>
              <a:gd name="connsiteX293" fmla="*/ 388450 w 536877"/>
              <a:gd name="connsiteY293" fmla="*/ 805457 h 932742"/>
              <a:gd name="connsiteX294" fmla="*/ 377429 w 536877"/>
              <a:gd name="connsiteY294" fmla="*/ 805457 h 932742"/>
              <a:gd name="connsiteX295" fmla="*/ 369775 w 536877"/>
              <a:gd name="connsiteY295" fmla="*/ 797601 h 932742"/>
              <a:gd name="connsiteX296" fmla="*/ 369978 w 536877"/>
              <a:gd name="connsiteY296" fmla="*/ 794233 h 932742"/>
              <a:gd name="connsiteX297" fmla="*/ 373244 w 536877"/>
              <a:gd name="connsiteY297" fmla="*/ 792804 h 932742"/>
              <a:gd name="connsiteX298" fmla="*/ 373750 w 536877"/>
              <a:gd name="connsiteY298" fmla="*/ 772498 h 932742"/>
              <a:gd name="connsiteX299" fmla="*/ 375591 w 536877"/>
              <a:gd name="connsiteY299" fmla="*/ 769235 h 932742"/>
              <a:gd name="connsiteX300" fmla="*/ 372426 w 536877"/>
              <a:gd name="connsiteY300" fmla="*/ 765560 h 932742"/>
              <a:gd name="connsiteX301" fmla="*/ 365796 w 536877"/>
              <a:gd name="connsiteY301" fmla="*/ 766070 h 932742"/>
              <a:gd name="connsiteX302" fmla="*/ 359466 w 536877"/>
              <a:gd name="connsiteY302" fmla="*/ 759032 h 932742"/>
              <a:gd name="connsiteX303" fmla="*/ 351002 w 536877"/>
              <a:gd name="connsiteY303" fmla="*/ 758522 h 932742"/>
              <a:gd name="connsiteX304" fmla="*/ 343244 w 536877"/>
              <a:gd name="connsiteY304" fmla="*/ 753313 h 932742"/>
              <a:gd name="connsiteX305" fmla="*/ 343244 w 536877"/>
              <a:gd name="connsiteY305" fmla="*/ 748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36877" h="932742">
                <a:moveTo>
                  <a:pt x="330515" y="737069"/>
                </a:moveTo>
                <a:lnTo>
                  <a:pt x="312603" y="731487"/>
                </a:lnTo>
                <a:lnTo>
                  <a:pt x="312007" y="727914"/>
                </a:lnTo>
                <a:lnTo>
                  <a:pt x="329871" y="716006"/>
                </a:lnTo>
                <a:lnTo>
                  <a:pt x="332848" y="703502"/>
                </a:lnTo>
                <a:lnTo>
                  <a:pt x="348329" y="685044"/>
                </a:lnTo>
                <a:lnTo>
                  <a:pt x="360834" y="686234"/>
                </a:lnTo>
                <a:lnTo>
                  <a:pt x="384649" y="692188"/>
                </a:lnTo>
                <a:lnTo>
                  <a:pt x="401917" y="692188"/>
                </a:lnTo>
                <a:lnTo>
                  <a:pt x="412634" y="688021"/>
                </a:lnTo>
                <a:lnTo>
                  <a:pt x="432879" y="688021"/>
                </a:lnTo>
                <a:lnTo>
                  <a:pt x="445980" y="695165"/>
                </a:lnTo>
                <a:lnTo>
                  <a:pt x="453124" y="690401"/>
                </a:lnTo>
                <a:lnTo>
                  <a:pt x="448957" y="676707"/>
                </a:lnTo>
                <a:lnTo>
                  <a:pt x="442410" y="666582"/>
                </a:lnTo>
                <a:lnTo>
                  <a:pt x="441813" y="654675"/>
                </a:lnTo>
                <a:lnTo>
                  <a:pt x="438069" y="653033"/>
                </a:lnTo>
                <a:lnTo>
                  <a:pt x="439541" y="645860"/>
                </a:lnTo>
                <a:lnTo>
                  <a:pt x="434206" y="636854"/>
                </a:lnTo>
                <a:lnTo>
                  <a:pt x="429974" y="636116"/>
                </a:lnTo>
                <a:lnTo>
                  <a:pt x="428137" y="632253"/>
                </a:lnTo>
                <a:lnTo>
                  <a:pt x="432184" y="630781"/>
                </a:lnTo>
                <a:lnTo>
                  <a:pt x="432553" y="620114"/>
                </a:lnTo>
                <a:lnTo>
                  <a:pt x="423908" y="604850"/>
                </a:lnTo>
                <a:lnTo>
                  <a:pt x="416182" y="604669"/>
                </a:lnTo>
                <a:lnTo>
                  <a:pt x="403862" y="593449"/>
                </a:lnTo>
                <a:lnTo>
                  <a:pt x="403862" y="584069"/>
                </a:lnTo>
                <a:lnTo>
                  <a:pt x="394114" y="568436"/>
                </a:lnTo>
                <a:lnTo>
                  <a:pt x="387311" y="565496"/>
                </a:lnTo>
                <a:lnTo>
                  <a:pt x="383632" y="556117"/>
                </a:lnTo>
                <a:lnTo>
                  <a:pt x="379769" y="553910"/>
                </a:lnTo>
                <a:lnTo>
                  <a:pt x="371124" y="557404"/>
                </a:lnTo>
                <a:lnTo>
                  <a:pt x="359723" y="550416"/>
                </a:lnTo>
                <a:lnTo>
                  <a:pt x="361011" y="540852"/>
                </a:lnTo>
                <a:lnTo>
                  <a:pt x="354023" y="531654"/>
                </a:lnTo>
                <a:lnTo>
                  <a:pt x="349979" y="530920"/>
                </a:lnTo>
                <a:lnTo>
                  <a:pt x="343721" y="525219"/>
                </a:lnTo>
                <a:lnTo>
                  <a:pt x="344094" y="520438"/>
                </a:lnTo>
                <a:lnTo>
                  <a:pt x="337105" y="506646"/>
                </a:lnTo>
                <a:lnTo>
                  <a:pt x="336737" y="493403"/>
                </a:lnTo>
                <a:lnTo>
                  <a:pt x="340600" y="486231"/>
                </a:lnTo>
                <a:lnTo>
                  <a:pt x="342253" y="460300"/>
                </a:lnTo>
                <a:lnTo>
                  <a:pt x="346485" y="458647"/>
                </a:lnTo>
                <a:lnTo>
                  <a:pt x="354023" y="445220"/>
                </a:lnTo>
                <a:lnTo>
                  <a:pt x="354207" y="439885"/>
                </a:lnTo>
                <a:lnTo>
                  <a:pt x="359908" y="430506"/>
                </a:lnTo>
                <a:lnTo>
                  <a:pt x="367449" y="428484"/>
                </a:lnTo>
                <a:lnTo>
                  <a:pt x="379219" y="419289"/>
                </a:lnTo>
                <a:lnTo>
                  <a:pt x="381610" y="409910"/>
                </a:lnTo>
                <a:lnTo>
                  <a:pt x="379035" y="402369"/>
                </a:lnTo>
                <a:lnTo>
                  <a:pt x="382865" y="392686"/>
                </a:lnTo>
                <a:lnTo>
                  <a:pt x="391796" y="388519"/>
                </a:lnTo>
                <a:lnTo>
                  <a:pt x="403703" y="376608"/>
                </a:lnTo>
                <a:lnTo>
                  <a:pt x="414421" y="376014"/>
                </a:lnTo>
                <a:lnTo>
                  <a:pt x="422161" y="371251"/>
                </a:lnTo>
                <a:lnTo>
                  <a:pt x="426925" y="371251"/>
                </a:lnTo>
                <a:lnTo>
                  <a:pt x="433472" y="380778"/>
                </a:lnTo>
                <a:lnTo>
                  <a:pt x="437049" y="379584"/>
                </a:lnTo>
                <a:lnTo>
                  <a:pt x="437642" y="373631"/>
                </a:lnTo>
                <a:lnTo>
                  <a:pt x="447767" y="373631"/>
                </a:lnTo>
                <a:lnTo>
                  <a:pt x="453720" y="366487"/>
                </a:lnTo>
                <a:lnTo>
                  <a:pt x="458788" y="360099"/>
                </a:lnTo>
                <a:lnTo>
                  <a:pt x="474367" y="358417"/>
                </a:lnTo>
                <a:lnTo>
                  <a:pt x="475210" y="343681"/>
                </a:lnTo>
                <a:lnTo>
                  <a:pt x="478158" y="343681"/>
                </a:lnTo>
                <a:lnTo>
                  <a:pt x="482368" y="348731"/>
                </a:lnTo>
                <a:lnTo>
                  <a:pt x="492051" y="347468"/>
                </a:lnTo>
                <a:lnTo>
                  <a:pt x="497523" y="341153"/>
                </a:lnTo>
                <a:lnTo>
                  <a:pt x="497104" y="331893"/>
                </a:lnTo>
                <a:lnTo>
                  <a:pt x="507210" y="322207"/>
                </a:lnTo>
                <a:lnTo>
                  <a:pt x="510997" y="326417"/>
                </a:lnTo>
                <a:lnTo>
                  <a:pt x="514365" y="326417"/>
                </a:lnTo>
                <a:lnTo>
                  <a:pt x="520680" y="314625"/>
                </a:lnTo>
                <a:lnTo>
                  <a:pt x="519418" y="304099"/>
                </a:lnTo>
                <a:lnTo>
                  <a:pt x="516470" y="301998"/>
                </a:lnTo>
                <a:lnTo>
                  <a:pt x="516050" y="289787"/>
                </a:lnTo>
                <a:lnTo>
                  <a:pt x="512683" y="280104"/>
                </a:lnTo>
                <a:lnTo>
                  <a:pt x="512683" y="264525"/>
                </a:lnTo>
                <a:lnTo>
                  <a:pt x="516046" y="262420"/>
                </a:lnTo>
                <a:lnTo>
                  <a:pt x="516405" y="255811"/>
                </a:lnTo>
                <a:lnTo>
                  <a:pt x="524427" y="246808"/>
                </a:lnTo>
                <a:lnTo>
                  <a:pt x="529408" y="245980"/>
                </a:lnTo>
                <a:lnTo>
                  <a:pt x="536877" y="236022"/>
                </a:lnTo>
                <a:lnTo>
                  <a:pt x="533767" y="229591"/>
                </a:lnTo>
                <a:lnTo>
                  <a:pt x="529614" y="231042"/>
                </a:lnTo>
                <a:lnTo>
                  <a:pt x="521729" y="224820"/>
                </a:lnTo>
                <a:lnTo>
                  <a:pt x="519656" y="225442"/>
                </a:lnTo>
                <a:lnTo>
                  <a:pt x="516719" y="224361"/>
                </a:lnTo>
                <a:lnTo>
                  <a:pt x="505101" y="224527"/>
                </a:lnTo>
                <a:lnTo>
                  <a:pt x="505199" y="217311"/>
                </a:lnTo>
                <a:lnTo>
                  <a:pt x="514567" y="213513"/>
                </a:lnTo>
                <a:lnTo>
                  <a:pt x="518177" y="206022"/>
                </a:lnTo>
                <a:lnTo>
                  <a:pt x="508501" y="190092"/>
                </a:lnTo>
                <a:lnTo>
                  <a:pt x="508205" y="182055"/>
                </a:lnTo>
                <a:lnTo>
                  <a:pt x="501951" y="176250"/>
                </a:lnTo>
                <a:lnTo>
                  <a:pt x="501951" y="165829"/>
                </a:lnTo>
                <a:lnTo>
                  <a:pt x="494807" y="152135"/>
                </a:lnTo>
                <a:lnTo>
                  <a:pt x="495404" y="146478"/>
                </a:lnTo>
                <a:lnTo>
                  <a:pt x="491085" y="141414"/>
                </a:lnTo>
                <a:lnTo>
                  <a:pt x="497632" y="132635"/>
                </a:lnTo>
                <a:lnTo>
                  <a:pt x="499719" y="97502"/>
                </a:lnTo>
                <a:lnTo>
                  <a:pt x="496445" y="94525"/>
                </a:lnTo>
                <a:lnTo>
                  <a:pt x="496890" y="87530"/>
                </a:lnTo>
                <a:lnTo>
                  <a:pt x="504931" y="80086"/>
                </a:lnTo>
                <a:lnTo>
                  <a:pt x="511333" y="65798"/>
                </a:lnTo>
                <a:lnTo>
                  <a:pt x="520412" y="60290"/>
                </a:lnTo>
                <a:lnTo>
                  <a:pt x="524427" y="48082"/>
                </a:lnTo>
                <a:lnTo>
                  <a:pt x="529936" y="38258"/>
                </a:lnTo>
                <a:lnTo>
                  <a:pt x="524579" y="35429"/>
                </a:lnTo>
                <a:lnTo>
                  <a:pt x="512820" y="32897"/>
                </a:lnTo>
                <a:lnTo>
                  <a:pt x="506121" y="38106"/>
                </a:lnTo>
                <a:lnTo>
                  <a:pt x="472627" y="37365"/>
                </a:lnTo>
                <a:lnTo>
                  <a:pt x="462058" y="32453"/>
                </a:lnTo>
                <a:lnTo>
                  <a:pt x="454021" y="37216"/>
                </a:lnTo>
                <a:lnTo>
                  <a:pt x="442855" y="37961"/>
                </a:lnTo>
                <a:lnTo>
                  <a:pt x="425739" y="30069"/>
                </a:lnTo>
                <a:lnTo>
                  <a:pt x="410257" y="27092"/>
                </a:lnTo>
                <a:lnTo>
                  <a:pt x="404300" y="18013"/>
                </a:lnTo>
                <a:lnTo>
                  <a:pt x="388819" y="15336"/>
                </a:lnTo>
                <a:lnTo>
                  <a:pt x="383610" y="8782"/>
                </a:lnTo>
                <a:lnTo>
                  <a:pt x="371703" y="5064"/>
                </a:lnTo>
                <a:lnTo>
                  <a:pt x="364259" y="5064"/>
                </a:lnTo>
                <a:lnTo>
                  <a:pt x="361879" y="1042"/>
                </a:lnTo>
                <a:lnTo>
                  <a:pt x="353093" y="1042"/>
                </a:lnTo>
                <a:lnTo>
                  <a:pt x="351755" y="5361"/>
                </a:lnTo>
                <a:lnTo>
                  <a:pt x="347288" y="448"/>
                </a:lnTo>
                <a:lnTo>
                  <a:pt x="337764" y="300"/>
                </a:lnTo>
                <a:lnTo>
                  <a:pt x="344014" y="4019"/>
                </a:lnTo>
                <a:lnTo>
                  <a:pt x="343269" y="9227"/>
                </a:lnTo>
                <a:lnTo>
                  <a:pt x="337167" y="9227"/>
                </a:lnTo>
                <a:lnTo>
                  <a:pt x="334190" y="5357"/>
                </a:lnTo>
                <a:lnTo>
                  <a:pt x="329126" y="4467"/>
                </a:lnTo>
                <a:lnTo>
                  <a:pt x="334042" y="9824"/>
                </a:lnTo>
                <a:lnTo>
                  <a:pt x="334042" y="12804"/>
                </a:lnTo>
                <a:lnTo>
                  <a:pt x="323324" y="12653"/>
                </a:lnTo>
                <a:lnTo>
                  <a:pt x="323918" y="0"/>
                </a:lnTo>
                <a:lnTo>
                  <a:pt x="320047" y="7889"/>
                </a:lnTo>
                <a:lnTo>
                  <a:pt x="315584" y="10421"/>
                </a:lnTo>
                <a:lnTo>
                  <a:pt x="314390" y="14291"/>
                </a:lnTo>
                <a:lnTo>
                  <a:pt x="312307" y="7147"/>
                </a:lnTo>
                <a:lnTo>
                  <a:pt x="306056" y="7444"/>
                </a:lnTo>
                <a:lnTo>
                  <a:pt x="304270" y="13546"/>
                </a:lnTo>
                <a:lnTo>
                  <a:pt x="309033" y="15781"/>
                </a:lnTo>
                <a:lnTo>
                  <a:pt x="309178" y="22184"/>
                </a:lnTo>
                <a:lnTo>
                  <a:pt x="301737" y="24712"/>
                </a:lnTo>
                <a:lnTo>
                  <a:pt x="298316" y="14588"/>
                </a:lnTo>
                <a:lnTo>
                  <a:pt x="294742" y="18161"/>
                </a:lnTo>
                <a:lnTo>
                  <a:pt x="290423" y="18907"/>
                </a:lnTo>
                <a:lnTo>
                  <a:pt x="290423" y="25157"/>
                </a:lnTo>
                <a:lnTo>
                  <a:pt x="284918" y="30666"/>
                </a:lnTo>
                <a:lnTo>
                  <a:pt x="288043" y="30666"/>
                </a:lnTo>
                <a:lnTo>
                  <a:pt x="292210" y="34239"/>
                </a:lnTo>
                <a:lnTo>
                  <a:pt x="284770" y="38110"/>
                </a:lnTo>
                <a:lnTo>
                  <a:pt x="279858" y="38110"/>
                </a:lnTo>
                <a:lnTo>
                  <a:pt x="279858" y="43615"/>
                </a:lnTo>
                <a:lnTo>
                  <a:pt x="276877" y="43915"/>
                </a:lnTo>
                <a:lnTo>
                  <a:pt x="276733" y="50911"/>
                </a:lnTo>
                <a:lnTo>
                  <a:pt x="271817" y="52249"/>
                </a:lnTo>
                <a:lnTo>
                  <a:pt x="271372" y="55674"/>
                </a:lnTo>
                <a:lnTo>
                  <a:pt x="276881" y="58651"/>
                </a:lnTo>
                <a:lnTo>
                  <a:pt x="276136" y="61628"/>
                </a:lnTo>
                <a:lnTo>
                  <a:pt x="271969" y="63415"/>
                </a:lnTo>
                <a:lnTo>
                  <a:pt x="272266" y="69220"/>
                </a:lnTo>
                <a:lnTo>
                  <a:pt x="275836" y="73091"/>
                </a:lnTo>
                <a:lnTo>
                  <a:pt x="276132" y="94229"/>
                </a:lnTo>
                <a:lnTo>
                  <a:pt x="279109" y="96761"/>
                </a:lnTo>
                <a:lnTo>
                  <a:pt x="279854" y="112835"/>
                </a:lnTo>
                <a:lnTo>
                  <a:pt x="283873" y="114622"/>
                </a:lnTo>
                <a:lnTo>
                  <a:pt x="277471" y="119386"/>
                </a:lnTo>
                <a:lnTo>
                  <a:pt x="274345" y="127126"/>
                </a:lnTo>
                <a:lnTo>
                  <a:pt x="254104" y="140448"/>
                </a:lnTo>
                <a:lnTo>
                  <a:pt x="246215" y="144391"/>
                </a:lnTo>
                <a:lnTo>
                  <a:pt x="229989" y="146177"/>
                </a:lnTo>
                <a:lnTo>
                  <a:pt x="212721" y="149006"/>
                </a:lnTo>
                <a:lnTo>
                  <a:pt x="200962" y="149154"/>
                </a:lnTo>
                <a:lnTo>
                  <a:pt x="170144" y="142752"/>
                </a:lnTo>
                <a:lnTo>
                  <a:pt x="128616" y="131738"/>
                </a:lnTo>
                <a:lnTo>
                  <a:pt x="93039" y="117299"/>
                </a:lnTo>
                <a:lnTo>
                  <a:pt x="59845" y="101966"/>
                </a:lnTo>
                <a:lnTo>
                  <a:pt x="37516" y="99137"/>
                </a:lnTo>
                <a:lnTo>
                  <a:pt x="32008" y="96012"/>
                </a:lnTo>
                <a:lnTo>
                  <a:pt x="29700" y="91172"/>
                </a:lnTo>
                <a:lnTo>
                  <a:pt x="29624" y="97799"/>
                </a:lnTo>
                <a:lnTo>
                  <a:pt x="36171" y="102262"/>
                </a:lnTo>
                <a:lnTo>
                  <a:pt x="33643" y="104794"/>
                </a:lnTo>
                <a:lnTo>
                  <a:pt x="38707" y="113280"/>
                </a:lnTo>
                <a:lnTo>
                  <a:pt x="50017" y="121465"/>
                </a:lnTo>
                <a:lnTo>
                  <a:pt x="55823" y="133821"/>
                </a:lnTo>
                <a:lnTo>
                  <a:pt x="72346" y="148261"/>
                </a:lnTo>
                <a:lnTo>
                  <a:pt x="73984" y="165529"/>
                </a:lnTo>
                <a:lnTo>
                  <a:pt x="86192" y="177737"/>
                </a:lnTo>
                <a:lnTo>
                  <a:pt x="84850" y="189083"/>
                </a:lnTo>
                <a:lnTo>
                  <a:pt x="78892" y="197026"/>
                </a:lnTo>
                <a:lnTo>
                  <a:pt x="74921" y="210927"/>
                </a:lnTo>
                <a:lnTo>
                  <a:pt x="80057" y="220176"/>
                </a:lnTo>
                <a:lnTo>
                  <a:pt x="87085" y="234152"/>
                </a:lnTo>
                <a:lnTo>
                  <a:pt x="86174" y="271155"/>
                </a:lnTo>
                <a:lnTo>
                  <a:pt x="81869" y="282411"/>
                </a:lnTo>
                <a:lnTo>
                  <a:pt x="82198" y="295317"/>
                </a:lnTo>
                <a:lnTo>
                  <a:pt x="80545" y="299947"/>
                </a:lnTo>
                <a:lnTo>
                  <a:pt x="78889" y="316166"/>
                </a:lnTo>
                <a:lnTo>
                  <a:pt x="67640" y="324442"/>
                </a:lnTo>
                <a:lnTo>
                  <a:pt x="58373" y="326095"/>
                </a:lnTo>
                <a:lnTo>
                  <a:pt x="53077" y="332052"/>
                </a:lnTo>
                <a:lnTo>
                  <a:pt x="50983" y="337330"/>
                </a:lnTo>
                <a:lnTo>
                  <a:pt x="46443" y="366483"/>
                </a:lnTo>
                <a:lnTo>
                  <a:pt x="30369" y="396259"/>
                </a:lnTo>
                <a:lnTo>
                  <a:pt x="27985" y="408764"/>
                </a:lnTo>
                <a:lnTo>
                  <a:pt x="11911" y="434962"/>
                </a:lnTo>
                <a:lnTo>
                  <a:pt x="10717" y="449250"/>
                </a:lnTo>
                <a:lnTo>
                  <a:pt x="0" y="468901"/>
                </a:lnTo>
                <a:lnTo>
                  <a:pt x="1787" y="484979"/>
                </a:lnTo>
                <a:lnTo>
                  <a:pt x="39896" y="496887"/>
                </a:lnTo>
                <a:lnTo>
                  <a:pt x="52401" y="519512"/>
                </a:lnTo>
                <a:lnTo>
                  <a:pt x="60735" y="528446"/>
                </a:lnTo>
                <a:lnTo>
                  <a:pt x="58355" y="539756"/>
                </a:lnTo>
                <a:lnTo>
                  <a:pt x="29215" y="553288"/>
                </a:lnTo>
                <a:lnTo>
                  <a:pt x="29913" y="567684"/>
                </a:lnTo>
                <a:lnTo>
                  <a:pt x="35871" y="574636"/>
                </a:lnTo>
                <a:lnTo>
                  <a:pt x="37524" y="587545"/>
                </a:lnTo>
                <a:lnTo>
                  <a:pt x="33219" y="595818"/>
                </a:lnTo>
                <a:lnTo>
                  <a:pt x="48115" y="613686"/>
                </a:lnTo>
                <a:lnTo>
                  <a:pt x="59038" y="616337"/>
                </a:lnTo>
                <a:lnTo>
                  <a:pt x="56720" y="621300"/>
                </a:lnTo>
                <a:lnTo>
                  <a:pt x="50433" y="622957"/>
                </a:lnTo>
                <a:lnTo>
                  <a:pt x="50759" y="631229"/>
                </a:lnTo>
                <a:lnTo>
                  <a:pt x="61020" y="643473"/>
                </a:lnTo>
                <a:lnTo>
                  <a:pt x="61020" y="650425"/>
                </a:lnTo>
                <a:lnTo>
                  <a:pt x="56387" y="658035"/>
                </a:lnTo>
                <a:lnTo>
                  <a:pt x="59367" y="665646"/>
                </a:lnTo>
                <a:lnTo>
                  <a:pt x="69955" y="673922"/>
                </a:lnTo>
                <a:lnTo>
                  <a:pt x="67640" y="690470"/>
                </a:lnTo>
                <a:lnTo>
                  <a:pt x="56058" y="702381"/>
                </a:lnTo>
                <a:lnTo>
                  <a:pt x="58705" y="709662"/>
                </a:lnTo>
                <a:lnTo>
                  <a:pt x="57797" y="715344"/>
                </a:lnTo>
                <a:lnTo>
                  <a:pt x="64388" y="724799"/>
                </a:lnTo>
                <a:lnTo>
                  <a:pt x="64959" y="733394"/>
                </a:lnTo>
                <a:lnTo>
                  <a:pt x="55794" y="742849"/>
                </a:lnTo>
                <a:lnTo>
                  <a:pt x="55794" y="749439"/>
                </a:lnTo>
                <a:lnTo>
                  <a:pt x="69257" y="744856"/>
                </a:lnTo>
                <a:lnTo>
                  <a:pt x="79858" y="748293"/>
                </a:lnTo>
                <a:lnTo>
                  <a:pt x="82723" y="757748"/>
                </a:lnTo>
                <a:lnTo>
                  <a:pt x="87881" y="762045"/>
                </a:lnTo>
                <a:lnTo>
                  <a:pt x="96189" y="758894"/>
                </a:lnTo>
                <a:lnTo>
                  <a:pt x="103351" y="759466"/>
                </a:lnTo>
                <a:lnTo>
                  <a:pt x="107366" y="770928"/>
                </a:lnTo>
                <a:lnTo>
                  <a:pt x="112521" y="776086"/>
                </a:lnTo>
                <a:lnTo>
                  <a:pt x="123122" y="776372"/>
                </a:lnTo>
                <a:lnTo>
                  <a:pt x="128852" y="778951"/>
                </a:lnTo>
                <a:lnTo>
                  <a:pt x="125987" y="787545"/>
                </a:lnTo>
                <a:lnTo>
                  <a:pt x="128852" y="794996"/>
                </a:lnTo>
                <a:lnTo>
                  <a:pt x="147762" y="799293"/>
                </a:lnTo>
                <a:lnTo>
                  <a:pt x="147190" y="809320"/>
                </a:lnTo>
                <a:lnTo>
                  <a:pt x="151773" y="814192"/>
                </a:lnTo>
                <a:lnTo>
                  <a:pt x="157933" y="816558"/>
                </a:lnTo>
                <a:lnTo>
                  <a:pt x="160176" y="828541"/>
                </a:lnTo>
                <a:lnTo>
                  <a:pt x="167916" y="834495"/>
                </a:lnTo>
                <a:lnTo>
                  <a:pt x="184584" y="824968"/>
                </a:lnTo>
                <a:lnTo>
                  <a:pt x="185180" y="817824"/>
                </a:lnTo>
                <a:lnTo>
                  <a:pt x="200662" y="817227"/>
                </a:lnTo>
                <a:lnTo>
                  <a:pt x="210786" y="841045"/>
                </a:lnTo>
                <a:lnTo>
                  <a:pt x="222693" y="841045"/>
                </a:lnTo>
                <a:lnTo>
                  <a:pt x="232221" y="834499"/>
                </a:lnTo>
                <a:lnTo>
                  <a:pt x="252466" y="848786"/>
                </a:lnTo>
                <a:lnTo>
                  <a:pt x="248295" y="854740"/>
                </a:lnTo>
                <a:lnTo>
                  <a:pt x="250082" y="862480"/>
                </a:lnTo>
                <a:lnTo>
                  <a:pt x="269137" y="861287"/>
                </a:lnTo>
                <a:lnTo>
                  <a:pt x="284618" y="882725"/>
                </a:lnTo>
                <a:lnTo>
                  <a:pt x="313793" y="901780"/>
                </a:lnTo>
                <a:lnTo>
                  <a:pt x="314390" y="911307"/>
                </a:lnTo>
                <a:lnTo>
                  <a:pt x="329275" y="917854"/>
                </a:lnTo>
                <a:lnTo>
                  <a:pt x="345353" y="910711"/>
                </a:lnTo>
                <a:lnTo>
                  <a:pt x="361427" y="910711"/>
                </a:lnTo>
                <a:lnTo>
                  <a:pt x="370361" y="927979"/>
                </a:lnTo>
                <a:lnTo>
                  <a:pt x="382865" y="925595"/>
                </a:lnTo>
                <a:lnTo>
                  <a:pt x="417181" y="932742"/>
                </a:lnTo>
                <a:lnTo>
                  <a:pt x="427301" y="929664"/>
                </a:lnTo>
                <a:lnTo>
                  <a:pt x="437537" y="918864"/>
                </a:lnTo>
                <a:lnTo>
                  <a:pt x="436894" y="912552"/>
                </a:lnTo>
                <a:lnTo>
                  <a:pt x="441477" y="905379"/>
                </a:lnTo>
                <a:lnTo>
                  <a:pt x="445629" y="905524"/>
                </a:lnTo>
                <a:lnTo>
                  <a:pt x="447727" y="894889"/>
                </a:lnTo>
                <a:lnTo>
                  <a:pt x="442410" y="894636"/>
                </a:lnTo>
                <a:lnTo>
                  <a:pt x="414421" y="870818"/>
                </a:lnTo>
                <a:lnTo>
                  <a:pt x="421568" y="852953"/>
                </a:lnTo>
                <a:lnTo>
                  <a:pt x="413444" y="848312"/>
                </a:lnTo>
                <a:lnTo>
                  <a:pt x="409057" y="851882"/>
                </a:lnTo>
                <a:lnTo>
                  <a:pt x="391304" y="849433"/>
                </a:lnTo>
                <a:lnTo>
                  <a:pt x="381711" y="841982"/>
                </a:lnTo>
                <a:lnTo>
                  <a:pt x="382019" y="834842"/>
                </a:lnTo>
                <a:lnTo>
                  <a:pt x="387426" y="827803"/>
                </a:lnTo>
                <a:lnTo>
                  <a:pt x="387021" y="813925"/>
                </a:lnTo>
                <a:lnTo>
                  <a:pt x="391713" y="809537"/>
                </a:lnTo>
                <a:lnTo>
                  <a:pt x="388450" y="805457"/>
                </a:lnTo>
                <a:lnTo>
                  <a:pt x="377429" y="805457"/>
                </a:lnTo>
                <a:lnTo>
                  <a:pt x="369775" y="797601"/>
                </a:lnTo>
                <a:lnTo>
                  <a:pt x="369978" y="794233"/>
                </a:lnTo>
                <a:lnTo>
                  <a:pt x="373244" y="792804"/>
                </a:lnTo>
                <a:lnTo>
                  <a:pt x="373750" y="772498"/>
                </a:lnTo>
                <a:lnTo>
                  <a:pt x="375591" y="769235"/>
                </a:lnTo>
                <a:lnTo>
                  <a:pt x="372426" y="765560"/>
                </a:lnTo>
                <a:lnTo>
                  <a:pt x="365796" y="766070"/>
                </a:lnTo>
                <a:lnTo>
                  <a:pt x="359466" y="759032"/>
                </a:lnTo>
                <a:lnTo>
                  <a:pt x="351002" y="758522"/>
                </a:lnTo>
                <a:lnTo>
                  <a:pt x="343244" y="753313"/>
                </a:lnTo>
                <a:lnTo>
                  <a:pt x="343244" y="748419"/>
                </a:lnTo>
                <a:close/>
              </a:path>
            </a:pathLst>
          </a:custGeom>
          <a:solidFill>
            <a:srgbClr val="F7D9CA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7" name="Forma libre: forma 16">
            <a:hlinkClick r:id="rId12" action="ppaction://hlinksldjump"/>
            <a:extLst>
              <a:ext uri="{FF2B5EF4-FFF2-40B4-BE49-F238E27FC236}">
                <a16:creationId xmlns:a16="http://schemas.microsoft.com/office/drawing/2014/main" id="{0B82D0F4-C86A-BE06-EBCB-136AEE83A694}"/>
              </a:ext>
            </a:extLst>
          </p:cNvPr>
          <p:cNvSpPr/>
          <p:nvPr/>
        </p:nvSpPr>
        <p:spPr>
          <a:xfrm>
            <a:off x="13463114" y="988396"/>
            <a:ext cx="733512" cy="1862385"/>
          </a:xfrm>
          <a:custGeom>
            <a:avLst/>
            <a:gdLst>
              <a:gd name="connsiteX0" fmla="*/ 489009 w 489008"/>
              <a:gd name="connsiteY0" fmla="*/ 184638 h 1241590"/>
              <a:gd name="connsiteX1" fmla="*/ 483098 w 489008"/>
              <a:gd name="connsiteY1" fmla="*/ 196629 h 1241590"/>
              <a:gd name="connsiteX2" fmla="*/ 482501 w 489008"/>
              <a:gd name="connsiteY2" fmla="*/ 222831 h 1241590"/>
              <a:gd name="connsiteX3" fmla="*/ 482501 w 489008"/>
              <a:gd name="connsiteY3" fmla="*/ 222824 h 1241590"/>
              <a:gd name="connsiteX4" fmla="*/ 483789 w 489008"/>
              <a:gd name="connsiteY4" fmla="*/ 255160 h 1241590"/>
              <a:gd name="connsiteX5" fmla="*/ 480425 w 489008"/>
              <a:gd name="connsiteY5" fmla="*/ 257964 h 1241590"/>
              <a:gd name="connsiteX6" fmla="*/ 479412 w 489008"/>
              <a:gd name="connsiteY6" fmla="*/ 271285 h 1241590"/>
              <a:gd name="connsiteX7" fmla="*/ 476714 w 489008"/>
              <a:gd name="connsiteY7" fmla="*/ 277586 h 1241590"/>
              <a:gd name="connsiteX8" fmla="*/ 477763 w 489008"/>
              <a:gd name="connsiteY8" fmla="*/ 296167 h 1241590"/>
              <a:gd name="connsiteX9" fmla="*/ 462807 w 489008"/>
              <a:gd name="connsiteY9" fmla="*/ 321075 h 1241590"/>
              <a:gd name="connsiteX10" fmla="*/ 460021 w 489008"/>
              <a:gd name="connsiteY10" fmla="*/ 340426 h 1241590"/>
              <a:gd name="connsiteX11" fmla="*/ 452726 w 489008"/>
              <a:gd name="connsiteY11" fmla="*/ 354699 h 1241590"/>
              <a:gd name="connsiteX12" fmla="*/ 449094 w 489008"/>
              <a:gd name="connsiteY12" fmla="*/ 367692 h 1241590"/>
              <a:gd name="connsiteX13" fmla="*/ 451040 w 489008"/>
              <a:gd name="connsiteY13" fmla="*/ 378604 h 1241590"/>
              <a:gd name="connsiteX14" fmla="*/ 452986 w 489008"/>
              <a:gd name="connsiteY14" fmla="*/ 381751 h 1241590"/>
              <a:gd name="connsiteX15" fmla="*/ 448873 w 489008"/>
              <a:gd name="connsiteY15" fmla="*/ 385433 h 1241590"/>
              <a:gd name="connsiteX16" fmla="*/ 451586 w 489008"/>
              <a:gd name="connsiteY16" fmla="*/ 388765 h 1241590"/>
              <a:gd name="connsiteX17" fmla="*/ 464040 w 489008"/>
              <a:gd name="connsiteY17" fmla="*/ 397174 h 1241590"/>
              <a:gd name="connsiteX18" fmla="*/ 465483 w 489008"/>
              <a:gd name="connsiteY18" fmla="*/ 400676 h 1241590"/>
              <a:gd name="connsiteX19" fmla="*/ 449485 w 489008"/>
              <a:gd name="connsiteY19" fmla="*/ 419854 h 1241590"/>
              <a:gd name="connsiteX20" fmla="*/ 442272 w 489008"/>
              <a:gd name="connsiteY20" fmla="*/ 440869 h 1241590"/>
              <a:gd name="connsiteX21" fmla="*/ 437172 w 489008"/>
              <a:gd name="connsiteY21" fmla="*/ 446504 h 1241590"/>
              <a:gd name="connsiteX22" fmla="*/ 425800 w 489008"/>
              <a:gd name="connsiteY22" fmla="*/ 463306 h 1241590"/>
              <a:gd name="connsiteX23" fmla="*/ 422776 w 489008"/>
              <a:gd name="connsiteY23" fmla="*/ 475249 h 1241590"/>
              <a:gd name="connsiteX24" fmla="*/ 415914 w 489008"/>
              <a:gd name="connsiteY24" fmla="*/ 488452 h 1241590"/>
              <a:gd name="connsiteX25" fmla="*/ 417144 w 489008"/>
              <a:gd name="connsiteY25" fmla="*/ 495241 h 1241590"/>
              <a:gd name="connsiteX26" fmla="*/ 413943 w 489008"/>
              <a:gd name="connsiteY26" fmla="*/ 510570 h 1241590"/>
              <a:gd name="connsiteX27" fmla="*/ 399764 w 489008"/>
              <a:gd name="connsiteY27" fmla="*/ 511569 h 1241590"/>
              <a:gd name="connsiteX28" fmla="*/ 378167 w 489008"/>
              <a:gd name="connsiteY28" fmla="*/ 533206 h 1241590"/>
              <a:gd name="connsiteX29" fmla="*/ 377201 w 489008"/>
              <a:gd name="connsiteY29" fmla="*/ 542147 h 1241590"/>
              <a:gd name="connsiteX30" fmla="*/ 372390 w 489008"/>
              <a:gd name="connsiteY30" fmla="*/ 545547 h 1241590"/>
              <a:gd name="connsiteX31" fmla="*/ 369254 w 489008"/>
              <a:gd name="connsiteY31" fmla="*/ 561090 h 1241590"/>
              <a:gd name="connsiteX32" fmla="*/ 353238 w 489008"/>
              <a:gd name="connsiteY32" fmla="*/ 572701 h 1241590"/>
              <a:gd name="connsiteX33" fmla="*/ 350409 w 489008"/>
              <a:gd name="connsiteY33" fmla="*/ 581122 h 1241590"/>
              <a:gd name="connsiteX34" fmla="*/ 346727 w 489008"/>
              <a:gd name="connsiteY34" fmla="*/ 585064 h 1241590"/>
              <a:gd name="connsiteX35" fmla="*/ 341941 w 489008"/>
              <a:gd name="connsiteY35" fmla="*/ 598874 h 1241590"/>
              <a:gd name="connsiteX36" fmla="*/ 323404 w 489008"/>
              <a:gd name="connsiteY36" fmla="*/ 640293 h 1241590"/>
              <a:gd name="connsiteX37" fmla="*/ 311883 w 489008"/>
              <a:gd name="connsiteY37" fmla="*/ 652374 h 1241590"/>
              <a:gd name="connsiteX38" fmla="*/ 311392 w 489008"/>
              <a:gd name="connsiteY38" fmla="*/ 661302 h 1241590"/>
              <a:gd name="connsiteX39" fmla="*/ 301568 w 489008"/>
              <a:gd name="connsiteY39" fmla="*/ 669440 h 1241590"/>
              <a:gd name="connsiteX40" fmla="*/ 286408 w 489008"/>
              <a:gd name="connsiteY40" fmla="*/ 669541 h 1241590"/>
              <a:gd name="connsiteX41" fmla="*/ 278093 w 489008"/>
              <a:gd name="connsiteY41" fmla="*/ 680382 h 1241590"/>
              <a:gd name="connsiteX42" fmla="*/ 278516 w 489008"/>
              <a:gd name="connsiteY42" fmla="*/ 690907 h 1241590"/>
              <a:gd name="connsiteX43" fmla="*/ 283356 w 489008"/>
              <a:gd name="connsiteY43" fmla="*/ 700171 h 1241590"/>
              <a:gd name="connsiteX44" fmla="*/ 283779 w 489008"/>
              <a:gd name="connsiteY44" fmla="*/ 720593 h 1241590"/>
              <a:gd name="connsiteX45" fmla="*/ 273325 w 489008"/>
              <a:gd name="connsiteY45" fmla="*/ 744509 h 1241590"/>
              <a:gd name="connsiteX46" fmla="*/ 278270 w 489008"/>
              <a:gd name="connsiteY46" fmla="*/ 751913 h 1241590"/>
              <a:gd name="connsiteX47" fmla="*/ 281576 w 489008"/>
              <a:gd name="connsiteY47" fmla="*/ 766139 h 1241590"/>
              <a:gd name="connsiteX48" fmla="*/ 278599 w 489008"/>
              <a:gd name="connsiteY48" fmla="*/ 780694 h 1241590"/>
              <a:gd name="connsiteX49" fmla="*/ 273636 w 489008"/>
              <a:gd name="connsiteY49" fmla="*/ 783671 h 1241590"/>
              <a:gd name="connsiteX50" fmla="*/ 275293 w 489008"/>
              <a:gd name="connsiteY50" fmla="*/ 790949 h 1241590"/>
              <a:gd name="connsiteX51" fmla="*/ 280252 w 489008"/>
              <a:gd name="connsiteY51" fmla="*/ 794917 h 1241590"/>
              <a:gd name="connsiteX52" fmla="*/ 283229 w 489008"/>
              <a:gd name="connsiteY52" fmla="*/ 815096 h 1241590"/>
              <a:gd name="connsiteX53" fmla="*/ 287200 w 489008"/>
              <a:gd name="connsiteY53" fmla="*/ 819064 h 1241590"/>
              <a:gd name="connsiteX54" fmla="*/ 282571 w 489008"/>
              <a:gd name="connsiteY54" fmla="*/ 825351 h 1241590"/>
              <a:gd name="connsiteX55" fmla="*/ 276284 w 489008"/>
              <a:gd name="connsiteY55" fmla="*/ 825022 h 1241590"/>
              <a:gd name="connsiteX56" fmla="*/ 266359 w 489008"/>
              <a:gd name="connsiteY56" fmla="*/ 833620 h 1241590"/>
              <a:gd name="connsiteX57" fmla="*/ 265368 w 489008"/>
              <a:gd name="connsiteY57" fmla="*/ 842221 h 1241590"/>
              <a:gd name="connsiteX58" fmla="*/ 249489 w 489008"/>
              <a:gd name="connsiteY58" fmla="*/ 852476 h 1241590"/>
              <a:gd name="connsiteX59" fmla="*/ 246841 w 489008"/>
              <a:gd name="connsiteY59" fmla="*/ 863392 h 1241590"/>
              <a:gd name="connsiteX60" fmla="*/ 245521 w 489008"/>
              <a:gd name="connsiteY60" fmla="*/ 883901 h 1241590"/>
              <a:gd name="connsiteX61" fmla="*/ 240891 w 489008"/>
              <a:gd name="connsiteY61" fmla="*/ 889196 h 1241590"/>
              <a:gd name="connsiteX62" fmla="*/ 240225 w 489008"/>
              <a:gd name="connsiteY62" fmla="*/ 902760 h 1241590"/>
              <a:gd name="connsiteX63" fmla="*/ 246512 w 489008"/>
              <a:gd name="connsiteY63" fmla="*/ 914668 h 1241590"/>
              <a:gd name="connsiteX64" fmla="*/ 238243 w 489008"/>
              <a:gd name="connsiteY64" fmla="*/ 914997 h 1241590"/>
              <a:gd name="connsiteX65" fmla="*/ 229309 w 489008"/>
              <a:gd name="connsiteY65" fmla="*/ 924257 h 1241590"/>
              <a:gd name="connsiteX66" fmla="*/ 220711 w 489008"/>
              <a:gd name="connsiteY66" fmla="*/ 923265 h 1241590"/>
              <a:gd name="connsiteX67" fmla="*/ 221373 w 489008"/>
              <a:gd name="connsiteY67" fmla="*/ 928890 h 1241590"/>
              <a:gd name="connsiteX68" fmla="*/ 226332 w 489008"/>
              <a:gd name="connsiteY68" fmla="*/ 929552 h 1241590"/>
              <a:gd name="connsiteX69" fmla="*/ 232619 w 489008"/>
              <a:gd name="connsiteY69" fmla="*/ 937821 h 1241590"/>
              <a:gd name="connsiteX70" fmla="*/ 237910 w 489008"/>
              <a:gd name="connsiteY70" fmla="*/ 937159 h 1241590"/>
              <a:gd name="connsiteX71" fmla="*/ 238572 w 489008"/>
              <a:gd name="connsiteY71" fmla="*/ 932862 h 1241590"/>
              <a:gd name="connsiteX72" fmla="*/ 248498 w 489008"/>
              <a:gd name="connsiteY72" fmla="*/ 933524 h 1241590"/>
              <a:gd name="connsiteX73" fmla="*/ 263715 w 489008"/>
              <a:gd name="connsiteY73" fmla="*/ 941459 h 1241590"/>
              <a:gd name="connsiteX74" fmla="*/ 263715 w 489008"/>
              <a:gd name="connsiteY74" fmla="*/ 945764 h 1241590"/>
              <a:gd name="connsiteX75" fmla="*/ 255442 w 489008"/>
              <a:gd name="connsiteY75" fmla="*/ 952047 h 1241590"/>
              <a:gd name="connsiteX76" fmla="*/ 255117 w 489008"/>
              <a:gd name="connsiteY76" fmla="*/ 962630 h 1241590"/>
              <a:gd name="connsiteX77" fmla="*/ 245853 w 489008"/>
              <a:gd name="connsiteY77" fmla="*/ 967593 h 1241590"/>
              <a:gd name="connsiteX78" fmla="*/ 245524 w 489008"/>
              <a:gd name="connsiteY78" fmla="*/ 971897 h 1241590"/>
              <a:gd name="connsiteX79" fmla="*/ 253793 w 489008"/>
              <a:gd name="connsiteY79" fmla="*/ 971897 h 1241590"/>
              <a:gd name="connsiteX80" fmla="*/ 269339 w 489008"/>
              <a:gd name="connsiteY80" fmla="*/ 981157 h 1241590"/>
              <a:gd name="connsiteX81" fmla="*/ 268677 w 489008"/>
              <a:gd name="connsiteY81" fmla="*/ 986782 h 1241590"/>
              <a:gd name="connsiteX82" fmla="*/ 272649 w 489008"/>
              <a:gd name="connsiteY82" fmla="*/ 991082 h 1241590"/>
              <a:gd name="connsiteX83" fmla="*/ 279594 w 489008"/>
              <a:gd name="connsiteY83" fmla="*/ 979504 h 1241590"/>
              <a:gd name="connsiteX84" fmla="*/ 286538 w 489008"/>
              <a:gd name="connsiteY84" fmla="*/ 979171 h 1241590"/>
              <a:gd name="connsiteX85" fmla="*/ 295473 w 489008"/>
              <a:gd name="connsiteY85" fmla="*/ 970570 h 1241590"/>
              <a:gd name="connsiteX86" fmla="*/ 292188 w 489008"/>
              <a:gd name="connsiteY86" fmla="*/ 957682 h 1241590"/>
              <a:gd name="connsiteX87" fmla="*/ 287993 w 489008"/>
              <a:gd name="connsiteY87" fmla="*/ 956286 h 1241590"/>
              <a:gd name="connsiteX88" fmla="*/ 282748 w 489008"/>
              <a:gd name="connsiteY88" fmla="*/ 945449 h 1241590"/>
              <a:gd name="connsiteX89" fmla="*/ 288944 w 489008"/>
              <a:gd name="connsiteY89" fmla="*/ 937737 h 1241590"/>
              <a:gd name="connsiteX90" fmla="*/ 304801 w 489008"/>
              <a:gd name="connsiteY90" fmla="*/ 938425 h 1241590"/>
              <a:gd name="connsiteX91" fmla="*/ 314455 w 489008"/>
              <a:gd name="connsiteY91" fmla="*/ 947735 h 1241590"/>
              <a:gd name="connsiteX92" fmla="*/ 309800 w 489008"/>
              <a:gd name="connsiteY92" fmla="*/ 955924 h 1241590"/>
              <a:gd name="connsiteX93" fmla="*/ 309673 w 489008"/>
              <a:gd name="connsiteY93" fmla="*/ 971854 h 1241590"/>
              <a:gd name="connsiteX94" fmla="*/ 313884 w 489008"/>
              <a:gd name="connsiteY94" fmla="*/ 973221 h 1241590"/>
              <a:gd name="connsiteX95" fmla="*/ 310411 w 489008"/>
              <a:gd name="connsiteY95" fmla="*/ 986800 h 1241590"/>
              <a:gd name="connsiteX96" fmla="*/ 305250 w 489008"/>
              <a:gd name="connsiteY96" fmla="*/ 998273 h 1241590"/>
              <a:gd name="connsiteX97" fmla="*/ 305250 w 489008"/>
              <a:gd name="connsiteY97" fmla="*/ 1008379 h 1241590"/>
              <a:gd name="connsiteX98" fmla="*/ 289251 w 489008"/>
              <a:gd name="connsiteY98" fmla="*/ 1025220 h 1241590"/>
              <a:gd name="connsiteX99" fmla="*/ 286303 w 489008"/>
              <a:gd name="connsiteY99" fmla="*/ 1039114 h 1241590"/>
              <a:gd name="connsiteX100" fmla="*/ 282516 w 489008"/>
              <a:gd name="connsiteY100" fmla="*/ 1043324 h 1241590"/>
              <a:gd name="connsiteX101" fmla="*/ 282936 w 489008"/>
              <a:gd name="connsiteY101" fmla="*/ 1066061 h 1241590"/>
              <a:gd name="connsiteX102" fmla="*/ 299046 w 489008"/>
              <a:gd name="connsiteY102" fmla="*/ 1082877 h 1241590"/>
              <a:gd name="connsiteX103" fmla="*/ 301307 w 489008"/>
              <a:gd name="connsiteY103" fmla="*/ 1104876 h 1241590"/>
              <a:gd name="connsiteX104" fmla="*/ 313670 w 489008"/>
              <a:gd name="connsiteY104" fmla="*/ 1113637 h 1241590"/>
              <a:gd name="connsiteX105" fmla="*/ 333883 w 489008"/>
              <a:gd name="connsiteY105" fmla="*/ 1119952 h 1241590"/>
              <a:gd name="connsiteX106" fmla="*/ 335774 w 489008"/>
              <a:gd name="connsiteY106" fmla="*/ 1135321 h 1241590"/>
              <a:gd name="connsiteX107" fmla="*/ 331108 w 489008"/>
              <a:gd name="connsiteY107" fmla="*/ 1149392 h 1241590"/>
              <a:gd name="connsiteX108" fmla="*/ 310722 w 489008"/>
              <a:gd name="connsiteY108" fmla="*/ 1159320 h 1241590"/>
              <a:gd name="connsiteX109" fmla="*/ 306693 w 489008"/>
              <a:gd name="connsiteY109" fmla="*/ 1168374 h 1241590"/>
              <a:gd name="connsiteX110" fmla="*/ 309232 w 489008"/>
              <a:gd name="connsiteY110" fmla="*/ 1171948 h 1241590"/>
              <a:gd name="connsiteX111" fmla="*/ 309160 w 489008"/>
              <a:gd name="connsiteY111" fmla="*/ 1183052 h 1241590"/>
              <a:gd name="connsiteX112" fmla="*/ 313160 w 489008"/>
              <a:gd name="connsiteY112" fmla="*/ 1187667 h 1241590"/>
              <a:gd name="connsiteX113" fmla="*/ 311887 w 489008"/>
              <a:gd name="connsiteY113" fmla="*/ 1192844 h 1241590"/>
              <a:gd name="connsiteX114" fmla="*/ 309127 w 489008"/>
              <a:gd name="connsiteY114" fmla="*/ 1194157 h 1241590"/>
              <a:gd name="connsiteX115" fmla="*/ 307633 w 489008"/>
              <a:gd name="connsiteY115" fmla="*/ 1200902 h 1241590"/>
              <a:gd name="connsiteX116" fmla="*/ 294087 w 489008"/>
              <a:gd name="connsiteY116" fmla="*/ 1213772 h 1241590"/>
              <a:gd name="connsiteX117" fmla="*/ 283533 w 489008"/>
              <a:gd name="connsiteY117" fmla="*/ 1232165 h 1241590"/>
              <a:gd name="connsiteX118" fmla="*/ 273669 w 489008"/>
              <a:gd name="connsiteY118" fmla="*/ 1237410 h 1241590"/>
              <a:gd name="connsiteX119" fmla="*/ 262651 w 489008"/>
              <a:gd name="connsiteY119" fmla="*/ 1241591 h 1241590"/>
              <a:gd name="connsiteX120" fmla="*/ 248259 w 489008"/>
              <a:gd name="connsiteY120" fmla="*/ 1240083 h 1241590"/>
              <a:gd name="connsiteX121" fmla="*/ 241665 w 489008"/>
              <a:gd name="connsiteY121" fmla="*/ 1236137 h 1241590"/>
              <a:gd name="connsiteX122" fmla="*/ 230597 w 489008"/>
              <a:gd name="connsiteY122" fmla="*/ 1237008 h 1241590"/>
              <a:gd name="connsiteX123" fmla="*/ 224639 w 489008"/>
              <a:gd name="connsiteY123" fmla="*/ 1225817 h 1241590"/>
              <a:gd name="connsiteX124" fmla="*/ 215126 w 489008"/>
              <a:gd name="connsiteY124" fmla="*/ 1225694 h 1241590"/>
              <a:gd name="connsiteX125" fmla="*/ 203964 w 489008"/>
              <a:gd name="connsiteY125" fmla="*/ 1217183 h 1241590"/>
              <a:gd name="connsiteX126" fmla="*/ 195066 w 489008"/>
              <a:gd name="connsiteY126" fmla="*/ 1217754 h 1241590"/>
              <a:gd name="connsiteX127" fmla="*/ 152417 w 489008"/>
              <a:gd name="connsiteY127" fmla="*/ 1218051 h 1241590"/>
              <a:gd name="connsiteX128" fmla="*/ 149888 w 489008"/>
              <a:gd name="connsiteY128" fmla="*/ 1212155 h 1241590"/>
              <a:gd name="connsiteX129" fmla="*/ 156204 w 489008"/>
              <a:gd name="connsiteY129" fmla="*/ 1208791 h 1241590"/>
              <a:gd name="connsiteX130" fmla="*/ 156627 w 489008"/>
              <a:gd name="connsiteY130" fmla="*/ 1199948 h 1241590"/>
              <a:gd name="connsiteX131" fmla="*/ 153256 w 489008"/>
              <a:gd name="connsiteY131" fmla="*/ 1196580 h 1241590"/>
              <a:gd name="connsiteX132" fmla="*/ 153256 w 489008"/>
              <a:gd name="connsiteY132" fmla="*/ 1190265 h 1241590"/>
              <a:gd name="connsiteX133" fmla="*/ 165048 w 489008"/>
              <a:gd name="connsiteY133" fmla="*/ 1182687 h 1241590"/>
              <a:gd name="connsiteX134" fmla="*/ 173045 w 489008"/>
              <a:gd name="connsiteY134" fmla="*/ 1167531 h 1241590"/>
              <a:gd name="connsiteX135" fmla="*/ 182728 w 489008"/>
              <a:gd name="connsiteY135" fmla="*/ 1165422 h 1241590"/>
              <a:gd name="connsiteX136" fmla="*/ 181466 w 489008"/>
              <a:gd name="connsiteY136" fmla="*/ 1147319 h 1241590"/>
              <a:gd name="connsiteX137" fmla="*/ 166730 w 489008"/>
              <a:gd name="connsiteY137" fmla="*/ 1133002 h 1241590"/>
              <a:gd name="connsiteX138" fmla="*/ 165887 w 489008"/>
              <a:gd name="connsiteY138" fmla="*/ 1117847 h 1241590"/>
              <a:gd name="connsiteX139" fmla="*/ 145678 w 489008"/>
              <a:gd name="connsiteY139" fmla="*/ 1094690 h 1241590"/>
              <a:gd name="connsiteX140" fmla="*/ 142730 w 489008"/>
              <a:gd name="connsiteY140" fmla="*/ 1081217 h 1241590"/>
              <a:gd name="connsiteX141" fmla="*/ 132628 w 489008"/>
              <a:gd name="connsiteY141" fmla="*/ 1076587 h 1241590"/>
              <a:gd name="connsiteX142" fmla="*/ 132628 w 489008"/>
              <a:gd name="connsiteY142" fmla="*/ 1068166 h 1241590"/>
              <a:gd name="connsiteX143" fmla="*/ 143573 w 489008"/>
              <a:gd name="connsiteY143" fmla="*/ 1067743 h 1241590"/>
              <a:gd name="connsiteX144" fmla="*/ 145678 w 489008"/>
              <a:gd name="connsiteY144" fmla="*/ 1054692 h 1241590"/>
              <a:gd name="connsiteX145" fmla="*/ 139363 w 489008"/>
              <a:gd name="connsiteY145" fmla="*/ 1047534 h 1241590"/>
              <a:gd name="connsiteX146" fmla="*/ 140629 w 489008"/>
              <a:gd name="connsiteY146" fmla="*/ 1037851 h 1241590"/>
              <a:gd name="connsiteX147" fmla="*/ 149046 w 489008"/>
              <a:gd name="connsiteY147" fmla="*/ 1027326 h 1241590"/>
              <a:gd name="connsiteX148" fmla="*/ 152836 w 489008"/>
              <a:gd name="connsiteY148" fmla="*/ 1010904 h 1241590"/>
              <a:gd name="connsiteX149" fmla="*/ 153256 w 489008"/>
              <a:gd name="connsiteY149" fmla="*/ 933433 h 1241590"/>
              <a:gd name="connsiteX150" fmla="*/ 141468 w 489008"/>
              <a:gd name="connsiteY150" fmla="*/ 922065 h 1241590"/>
              <a:gd name="connsiteX151" fmla="*/ 141891 w 489008"/>
              <a:gd name="connsiteY151" fmla="*/ 899331 h 1241590"/>
              <a:gd name="connsiteX152" fmla="*/ 128417 w 489008"/>
              <a:gd name="connsiteY152" fmla="*/ 883752 h 1241590"/>
              <a:gd name="connsiteX153" fmla="*/ 127994 w 489008"/>
              <a:gd name="connsiteY153" fmla="*/ 839964 h 1241590"/>
              <a:gd name="connsiteX154" fmla="*/ 133047 w 489008"/>
              <a:gd name="connsiteY154" fmla="*/ 832176 h 1241590"/>
              <a:gd name="connsiteX155" fmla="*/ 133680 w 489008"/>
              <a:gd name="connsiteY155" fmla="*/ 805862 h 1241590"/>
              <a:gd name="connsiteX156" fmla="*/ 105680 w 489008"/>
              <a:gd name="connsiteY156" fmla="*/ 775124 h 1241590"/>
              <a:gd name="connsiteX157" fmla="*/ 108838 w 489008"/>
              <a:gd name="connsiteY157" fmla="*/ 758703 h 1241590"/>
              <a:gd name="connsiteX158" fmla="*/ 105923 w 489008"/>
              <a:gd name="connsiteY158" fmla="*/ 741655 h 1241590"/>
              <a:gd name="connsiteX159" fmla="*/ 115244 w 489008"/>
              <a:gd name="connsiteY159" fmla="*/ 739651 h 1241590"/>
              <a:gd name="connsiteX160" fmla="*/ 125932 w 489008"/>
              <a:gd name="connsiteY160" fmla="*/ 728568 h 1241590"/>
              <a:gd name="connsiteX161" fmla="*/ 125140 w 489008"/>
              <a:gd name="connsiteY161" fmla="*/ 722231 h 1241590"/>
              <a:gd name="connsiteX162" fmla="*/ 129495 w 489008"/>
              <a:gd name="connsiteY162" fmla="*/ 714708 h 1241590"/>
              <a:gd name="connsiteX163" fmla="*/ 133850 w 489008"/>
              <a:gd name="connsiteY163" fmla="*/ 714708 h 1241590"/>
              <a:gd name="connsiteX164" fmla="*/ 135832 w 489008"/>
              <a:gd name="connsiteY164" fmla="*/ 704417 h 1241590"/>
              <a:gd name="connsiteX165" fmla="*/ 130208 w 489008"/>
              <a:gd name="connsiteY165" fmla="*/ 704298 h 1241590"/>
              <a:gd name="connsiteX166" fmla="*/ 102523 w 489008"/>
              <a:gd name="connsiteY166" fmla="*/ 680183 h 1241590"/>
              <a:gd name="connsiteX167" fmla="*/ 109894 w 489008"/>
              <a:gd name="connsiteY167" fmla="*/ 661967 h 1241590"/>
              <a:gd name="connsiteX168" fmla="*/ 101405 w 489008"/>
              <a:gd name="connsiteY168" fmla="*/ 657605 h 1241590"/>
              <a:gd name="connsiteX169" fmla="*/ 97672 w 489008"/>
              <a:gd name="connsiteY169" fmla="*/ 661334 h 1241590"/>
              <a:gd name="connsiteX170" fmla="*/ 79634 w 489008"/>
              <a:gd name="connsiteY170" fmla="*/ 658849 h 1241590"/>
              <a:gd name="connsiteX171" fmla="*/ 69991 w 489008"/>
              <a:gd name="connsiteY171" fmla="*/ 651695 h 1241590"/>
              <a:gd name="connsiteX172" fmla="*/ 70302 w 489008"/>
              <a:gd name="connsiteY172" fmla="*/ 644540 h 1241590"/>
              <a:gd name="connsiteX173" fmla="*/ 75590 w 489008"/>
              <a:gd name="connsiteY173" fmla="*/ 637696 h 1241590"/>
              <a:gd name="connsiteX174" fmla="*/ 75279 w 489008"/>
              <a:gd name="connsiteY174" fmla="*/ 623391 h 1241590"/>
              <a:gd name="connsiteX175" fmla="*/ 79945 w 489008"/>
              <a:gd name="connsiteY175" fmla="*/ 619036 h 1241590"/>
              <a:gd name="connsiteX176" fmla="*/ 76834 w 489008"/>
              <a:gd name="connsiteY176" fmla="*/ 614992 h 1241590"/>
              <a:gd name="connsiteX177" fmla="*/ 65636 w 489008"/>
              <a:gd name="connsiteY177" fmla="*/ 614992 h 1241590"/>
              <a:gd name="connsiteX178" fmla="*/ 57859 w 489008"/>
              <a:gd name="connsiteY178" fmla="*/ 606908 h 1241590"/>
              <a:gd name="connsiteX179" fmla="*/ 58170 w 489008"/>
              <a:gd name="connsiteY179" fmla="*/ 603797 h 1241590"/>
              <a:gd name="connsiteX180" fmla="*/ 61281 w 489008"/>
              <a:gd name="connsiteY180" fmla="*/ 602553 h 1241590"/>
              <a:gd name="connsiteX181" fmla="*/ 61592 w 489008"/>
              <a:gd name="connsiteY181" fmla="*/ 582333 h 1241590"/>
              <a:gd name="connsiteX182" fmla="*/ 63769 w 489008"/>
              <a:gd name="connsiteY182" fmla="*/ 578915 h 1241590"/>
              <a:gd name="connsiteX183" fmla="*/ 60969 w 489008"/>
              <a:gd name="connsiteY183" fmla="*/ 575182 h 1241590"/>
              <a:gd name="connsiteX184" fmla="*/ 54126 w 489008"/>
              <a:gd name="connsiteY184" fmla="*/ 575804 h 1241590"/>
              <a:gd name="connsiteX185" fmla="*/ 47597 w 489008"/>
              <a:gd name="connsiteY185" fmla="*/ 568650 h 1241590"/>
              <a:gd name="connsiteX186" fmla="*/ 39198 w 489008"/>
              <a:gd name="connsiteY186" fmla="*/ 568028 h 1241590"/>
              <a:gd name="connsiteX187" fmla="*/ 31422 w 489008"/>
              <a:gd name="connsiteY187" fmla="*/ 563051 h 1241590"/>
              <a:gd name="connsiteX188" fmla="*/ 31422 w 489008"/>
              <a:gd name="connsiteY188" fmla="*/ 558073 h 1241590"/>
              <a:gd name="connsiteX189" fmla="*/ 18588 w 489008"/>
              <a:gd name="connsiteY189" fmla="*/ 546792 h 1241590"/>
              <a:gd name="connsiteX190" fmla="*/ 843 w 489008"/>
              <a:gd name="connsiteY190" fmla="*/ 541030 h 1241590"/>
              <a:gd name="connsiteX191" fmla="*/ 0 w 489008"/>
              <a:gd name="connsiteY191" fmla="*/ 537666 h 1241590"/>
              <a:gd name="connsiteX192" fmla="*/ 17894 w 489008"/>
              <a:gd name="connsiteY192" fmla="*/ 525664 h 1241590"/>
              <a:gd name="connsiteX193" fmla="*/ 21051 w 489008"/>
              <a:gd name="connsiteY193" fmla="*/ 512824 h 1241590"/>
              <a:gd name="connsiteX194" fmla="*/ 36420 w 489008"/>
              <a:gd name="connsiteY194" fmla="*/ 494717 h 1241590"/>
              <a:gd name="connsiteX195" fmla="*/ 49051 w 489008"/>
              <a:gd name="connsiteY195" fmla="*/ 495769 h 1241590"/>
              <a:gd name="connsiteX196" fmla="*/ 72841 w 489008"/>
              <a:gd name="connsiteY196" fmla="*/ 501665 h 1241590"/>
              <a:gd name="connsiteX197" fmla="*/ 90311 w 489008"/>
              <a:gd name="connsiteY197" fmla="*/ 501665 h 1241590"/>
              <a:gd name="connsiteX198" fmla="*/ 101051 w 489008"/>
              <a:gd name="connsiteY198" fmla="*/ 497455 h 1241590"/>
              <a:gd name="connsiteX199" fmla="*/ 121050 w 489008"/>
              <a:gd name="connsiteY199" fmla="*/ 497664 h 1241590"/>
              <a:gd name="connsiteX200" fmla="*/ 133890 w 489008"/>
              <a:gd name="connsiteY200" fmla="*/ 504609 h 1241590"/>
              <a:gd name="connsiteX201" fmla="*/ 141258 w 489008"/>
              <a:gd name="connsiteY201" fmla="*/ 499979 h 1241590"/>
              <a:gd name="connsiteX202" fmla="*/ 137258 w 489008"/>
              <a:gd name="connsiteY202" fmla="*/ 486086 h 1241590"/>
              <a:gd name="connsiteX203" fmla="*/ 130512 w 489008"/>
              <a:gd name="connsiteY203" fmla="*/ 476501 h 1241590"/>
              <a:gd name="connsiteX204" fmla="*/ 130295 w 489008"/>
              <a:gd name="connsiteY204" fmla="*/ 464445 h 1241590"/>
              <a:gd name="connsiteX205" fmla="*/ 126605 w 489008"/>
              <a:gd name="connsiteY205" fmla="*/ 462973 h 1241590"/>
              <a:gd name="connsiteX206" fmla="*/ 127712 w 489008"/>
              <a:gd name="connsiteY206" fmla="*/ 455605 h 1241590"/>
              <a:gd name="connsiteX207" fmla="*/ 122185 w 489008"/>
              <a:gd name="connsiteY207" fmla="*/ 446392 h 1241590"/>
              <a:gd name="connsiteX208" fmla="*/ 118134 w 489008"/>
              <a:gd name="connsiteY208" fmla="*/ 445654 h 1241590"/>
              <a:gd name="connsiteX209" fmla="*/ 116289 w 489008"/>
              <a:gd name="connsiteY209" fmla="*/ 441972 h 1241590"/>
              <a:gd name="connsiteX210" fmla="*/ 120340 w 489008"/>
              <a:gd name="connsiteY210" fmla="*/ 440496 h 1241590"/>
              <a:gd name="connsiteX211" fmla="*/ 120713 w 489008"/>
              <a:gd name="connsiteY211" fmla="*/ 430180 h 1241590"/>
              <a:gd name="connsiteX212" fmla="*/ 112238 w 489008"/>
              <a:gd name="connsiteY212" fmla="*/ 414338 h 1241590"/>
              <a:gd name="connsiteX213" fmla="*/ 104498 w 489008"/>
              <a:gd name="connsiteY213" fmla="*/ 414338 h 1241590"/>
              <a:gd name="connsiteX214" fmla="*/ 92344 w 489008"/>
              <a:gd name="connsiteY214" fmla="*/ 403284 h 1241590"/>
              <a:gd name="connsiteX215" fmla="*/ 91972 w 489008"/>
              <a:gd name="connsiteY215" fmla="*/ 393702 h 1241590"/>
              <a:gd name="connsiteX216" fmla="*/ 82394 w 489008"/>
              <a:gd name="connsiteY216" fmla="*/ 378597 h 1241590"/>
              <a:gd name="connsiteX217" fmla="*/ 75760 w 489008"/>
              <a:gd name="connsiteY217" fmla="*/ 375280 h 1241590"/>
              <a:gd name="connsiteX218" fmla="*/ 71709 w 489008"/>
              <a:gd name="connsiteY218" fmla="*/ 365699 h 1241590"/>
              <a:gd name="connsiteX219" fmla="*/ 67657 w 489008"/>
              <a:gd name="connsiteY219" fmla="*/ 363492 h 1241590"/>
              <a:gd name="connsiteX220" fmla="*/ 59179 w 489008"/>
              <a:gd name="connsiteY220" fmla="*/ 367174 h 1241590"/>
              <a:gd name="connsiteX221" fmla="*/ 47756 w 489008"/>
              <a:gd name="connsiteY221" fmla="*/ 360172 h 1241590"/>
              <a:gd name="connsiteX222" fmla="*/ 49232 w 489008"/>
              <a:gd name="connsiteY222" fmla="*/ 350594 h 1241590"/>
              <a:gd name="connsiteX223" fmla="*/ 42229 w 489008"/>
              <a:gd name="connsiteY223" fmla="*/ 341381 h 1241590"/>
              <a:gd name="connsiteX224" fmla="*/ 38178 w 489008"/>
              <a:gd name="connsiteY224" fmla="*/ 340647 h 1241590"/>
              <a:gd name="connsiteX225" fmla="*/ 31914 w 489008"/>
              <a:gd name="connsiteY225" fmla="*/ 334751 h 1241590"/>
              <a:gd name="connsiteX226" fmla="*/ 32282 w 489008"/>
              <a:gd name="connsiteY226" fmla="*/ 329958 h 1241590"/>
              <a:gd name="connsiteX227" fmla="*/ 25283 w 489008"/>
              <a:gd name="connsiteY227" fmla="*/ 315960 h 1241590"/>
              <a:gd name="connsiteX228" fmla="*/ 24915 w 489008"/>
              <a:gd name="connsiteY228" fmla="*/ 303061 h 1241590"/>
              <a:gd name="connsiteX229" fmla="*/ 28966 w 489008"/>
              <a:gd name="connsiteY229" fmla="*/ 296062 h 1241590"/>
              <a:gd name="connsiteX230" fmla="*/ 30441 w 489008"/>
              <a:gd name="connsiteY230" fmla="*/ 269900 h 1241590"/>
              <a:gd name="connsiteX231" fmla="*/ 34493 w 489008"/>
              <a:gd name="connsiteY231" fmla="*/ 268428 h 1241590"/>
              <a:gd name="connsiteX232" fmla="*/ 42233 w 489008"/>
              <a:gd name="connsiteY232" fmla="*/ 254791 h 1241590"/>
              <a:gd name="connsiteX233" fmla="*/ 42233 w 489008"/>
              <a:gd name="connsiteY233" fmla="*/ 249268 h 1241590"/>
              <a:gd name="connsiteX234" fmla="*/ 48129 w 489008"/>
              <a:gd name="connsiteY234" fmla="*/ 240055 h 1241590"/>
              <a:gd name="connsiteX235" fmla="*/ 55862 w 489008"/>
              <a:gd name="connsiteY235" fmla="*/ 237845 h 1241590"/>
              <a:gd name="connsiteX236" fmla="*/ 67285 w 489008"/>
              <a:gd name="connsiteY236" fmla="*/ 228633 h 1241590"/>
              <a:gd name="connsiteX237" fmla="*/ 69864 w 489008"/>
              <a:gd name="connsiteY237" fmla="*/ 219423 h 1241590"/>
              <a:gd name="connsiteX238" fmla="*/ 67285 w 489008"/>
              <a:gd name="connsiteY238" fmla="*/ 211683 h 1241590"/>
              <a:gd name="connsiteX239" fmla="*/ 71246 w 489008"/>
              <a:gd name="connsiteY239" fmla="*/ 201917 h 1241590"/>
              <a:gd name="connsiteX240" fmla="*/ 80209 w 489008"/>
              <a:gd name="connsiteY240" fmla="*/ 198097 h 1241590"/>
              <a:gd name="connsiteX241" fmla="*/ 92207 w 489008"/>
              <a:gd name="connsiteY241" fmla="*/ 186099 h 1241590"/>
              <a:gd name="connsiteX242" fmla="*/ 102103 w 489008"/>
              <a:gd name="connsiteY242" fmla="*/ 185676 h 1241590"/>
              <a:gd name="connsiteX243" fmla="*/ 110524 w 489008"/>
              <a:gd name="connsiteY243" fmla="*/ 180836 h 1241590"/>
              <a:gd name="connsiteX244" fmla="*/ 114944 w 489008"/>
              <a:gd name="connsiteY244" fmla="*/ 181046 h 1241590"/>
              <a:gd name="connsiteX245" fmla="*/ 121679 w 489008"/>
              <a:gd name="connsiteY245" fmla="*/ 190519 h 1241590"/>
              <a:gd name="connsiteX246" fmla="*/ 125050 w 489008"/>
              <a:gd name="connsiteY246" fmla="*/ 189043 h 1241590"/>
              <a:gd name="connsiteX247" fmla="*/ 126099 w 489008"/>
              <a:gd name="connsiteY247" fmla="*/ 183365 h 1241590"/>
              <a:gd name="connsiteX248" fmla="*/ 135785 w 489008"/>
              <a:gd name="connsiteY248" fmla="*/ 183365 h 1241590"/>
              <a:gd name="connsiteX249" fmla="*/ 146940 w 489008"/>
              <a:gd name="connsiteY249" fmla="*/ 169678 h 1241590"/>
              <a:gd name="connsiteX250" fmla="*/ 162310 w 489008"/>
              <a:gd name="connsiteY250" fmla="*/ 167992 h 1241590"/>
              <a:gd name="connsiteX251" fmla="*/ 163362 w 489008"/>
              <a:gd name="connsiteY251" fmla="*/ 153256 h 1241590"/>
              <a:gd name="connsiteX252" fmla="*/ 165887 w 489008"/>
              <a:gd name="connsiteY252" fmla="*/ 153256 h 1241590"/>
              <a:gd name="connsiteX253" fmla="*/ 170517 w 489008"/>
              <a:gd name="connsiteY253" fmla="*/ 158309 h 1241590"/>
              <a:gd name="connsiteX254" fmla="*/ 179784 w 489008"/>
              <a:gd name="connsiteY254" fmla="*/ 157047 h 1241590"/>
              <a:gd name="connsiteX255" fmla="*/ 185680 w 489008"/>
              <a:gd name="connsiteY255" fmla="*/ 150941 h 1241590"/>
              <a:gd name="connsiteX256" fmla="*/ 185256 w 489008"/>
              <a:gd name="connsiteY256" fmla="*/ 141048 h 1241590"/>
              <a:gd name="connsiteX257" fmla="*/ 195363 w 489008"/>
              <a:gd name="connsiteY257" fmla="*/ 131785 h 1241590"/>
              <a:gd name="connsiteX258" fmla="*/ 198940 w 489008"/>
              <a:gd name="connsiteY258" fmla="*/ 135785 h 1241590"/>
              <a:gd name="connsiteX259" fmla="*/ 202307 w 489008"/>
              <a:gd name="connsiteY259" fmla="*/ 135995 h 1241590"/>
              <a:gd name="connsiteX260" fmla="*/ 208833 w 489008"/>
              <a:gd name="connsiteY260" fmla="*/ 124204 h 1241590"/>
              <a:gd name="connsiteX261" fmla="*/ 207570 w 489008"/>
              <a:gd name="connsiteY261" fmla="*/ 113678 h 1241590"/>
              <a:gd name="connsiteX262" fmla="*/ 204622 w 489008"/>
              <a:gd name="connsiteY262" fmla="*/ 111573 h 1241590"/>
              <a:gd name="connsiteX263" fmla="*/ 204203 w 489008"/>
              <a:gd name="connsiteY263" fmla="*/ 99155 h 1241590"/>
              <a:gd name="connsiteX264" fmla="*/ 200622 w 489008"/>
              <a:gd name="connsiteY264" fmla="*/ 89678 h 1241590"/>
              <a:gd name="connsiteX265" fmla="*/ 200835 w 489008"/>
              <a:gd name="connsiteY265" fmla="*/ 74103 h 1241590"/>
              <a:gd name="connsiteX266" fmla="*/ 204413 w 489008"/>
              <a:gd name="connsiteY266" fmla="*/ 71788 h 1241590"/>
              <a:gd name="connsiteX267" fmla="*/ 204557 w 489008"/>
              <a:gd name="connsiteY267" fmla="*/ 65386 h 1241590"/>
              <a:gd name="connsiteX268" fmla="*/ 212580 w 489008"/>
              <a:gd name="connsiteY268" fmla="*/ 56380 h 1241590"/>
              <a:gd name="connsiteX269" fmla="*/ 217561 w 489008"/>
              <a:gd name="connsiteY269" fmla="*/ 55548 h 1241590"/>
              <a:gd name="connsiteX270" fmla="*/ 225030 w 489008"/>
              <a:gd name="connsiteY270" fmla="*/ 45590 h 1241590"/>
              <a:gd name="connsiteX271" fmla="*/ 221919 w 489008"/>
              <a:gd name="connsiteY271" fmla="*/ 39159 h 1241590"/>
              <a:gd name="connsiteX272" fmla="*/ 217767 w 489008"/>
              <a:gd name="connsiteY272" fmla="*/ 40613 h 1241590"/>
              <a:gd name="connsiteX273" fmla="*/ 209881 w 489008"/>
              <a:gd name="connsiteY273" fmla="*/ 34388 h 1241590"/>
              <a:gd name="connsiteX274" fmla="*/ 207809 w 489008"/>
              <a:gd name="connsiteY274" fmla="*/ 35010 h 1241590"/>
              <a:gd name="connsiteX275" fmla="*/ 204977 w 489008"/>
              <a:gd name="connsiteY275" fmla="*/ 33831 h 1241590"/>
              <a:gd name="connsiteX276" fmla="*/ 193044 w 489008"/>
              <a:gd name="connsiteY276" fmla="*/ 33892 h 1241590"/>
              <a:gd name="connsiteX277" fmla="*/ 193254 w 489008"/>
              <a:gd name="connsiteY277" fmla="*/ 26738 h 1241590"/>
              <a:gd name="connsiteX278" fmla="*/ 202731 w 489008"/>
              <a:gd name="connsiteY278" fmla="*/ 23157 h 1241590"/>
              <a:gd name="connsiteX279" fmla="*/ 206727 w 489008"/>
              <a:gd name="connsiteY279" fmla="*/ 15159 h 1241590"/>
              <a:gd name="connsiteX280" fmla="*/ 209675 w 489008"/>
              <a:gd name="connsiteY280" fmla="*/ 15369 h 1241590"/>
              <a:gd name="connsiteX281" fmla="*/ 223359 w 489008"/>
              <a:gd name="connsiteY281" fmla="*/ 8207 h 1241590"/>
              <a:gd name="connsiteX282" fmla="*/ 238514 w 489008"/>
              <a:gd name="connsiteY282" fmla="*/ 8001 h 1241590"/>
              <a:gd name="connsiteX283" fmla="*/ 261461 w 489008"/>
              <a:gd name="connsiteY283" fmla="*/ 0 h 1241590"/>
              <a:gd name="connsiteX284" fmla="*/ 285251 w 489008"/>
              <a:gd name="connsiteY284" fmla="*/ 423 h 1241590"/>
              <a:gd name="connsiteX285" fmla="*/ 288199 w 489008"/>
              <a:gd name="connsiteY285" fmla="*/ 4001 h 1241590"/>
              <a:gd name="connsiteX286" fmla="*/ 325882 w 489008"/>
              <a:gd name="connsiteY286" fmla="*/ 4001 h 1241590"/>
              <a:gd name="connsiteX287" fmla="*/ 334092 w 489008"/>
              <a:gd name="connsiteY287" fmla="*/ 12211 h 1241590"/>
              <a:gd name="connsiteX288" fmla="*/ 334302 w 489008"/>
              <a:gd name="connsiteY288" fmla="*/ 20422 h 1241590"/>
              <a:gd name="connsiteX289" fmla="*/ 338932 w 489008"/>
              <a:gd name="connsiteY289" fmla="*/ 25052 h 1241590"/>
              <a:gd name="connsiteX290" fmla="*/ 338299 w 489008"/>
              <a:gd name="connsiteY290" fmla="*/ 32630 h 1241590"/>
              <a:gd name="connsiteX291" fmla="*/ 335141 w 489008"/>
              <a:gd name="connsiteY291" fmla="*/ 34525 h 1241590"/>
              <a:gd name="connsiteX292" fmla="*/ 335351 w 489008"/>
              <a:gd name="connsiteY292" fmla="*/ 41260 h 1241590"/>
              <a:gd name="connsiteX293" fmla="*/ 330721 w 489008"/>
              <a:gd name="connsiteY293" fmla="*/ 43365 h 1241590"/>
              <a:gd name="connsiteX294" fmla="*/ 330721 w 489008"/>
              <a:gd name="connsiteY294" fmla="*/ 50104 h 1241590"/>
              <a:gd name="connsiteX295" fmla="*/ 326511 w 489008"/>
              <a:gd name="connsiteY295" fmla="*/ 50947 h 1241590"/>
              <a:gd name="connsiteX296" fmla="*/ 331958 w 489008"/>
              <a:gd name="connsiteY296" fmla="*/ 56358 h 1241590"/>
              <a:gd name="connsiteX297" fmla="*/ 337113 w 489008"/>
              <a:gd name="connsiteY297" fmla="*/ 54217 h 1241590"/>
              <a:gd name="connsiteX298" fmla="*/ 340014 w 489008"/>
              <a:gd name="connsiteY298" fmla="*/ 48621 h 1241590"/>
              <a:gd name="connsiteX299" fmla="*/ 345613 w 489008"/>
              <a:gd name="connsiteY299" fmla="*/ 46755 h 1241590"/>
              <a:gd name="connsiteX300" fmla="*/ 346441 w 489008"/>
              <a:gd name="connsiteY300" fmla="*/ 50278 h 1241590"/>
              <a:gd name="connsiteX301" fmla="*/ 355560 w 489008"/>
              <a:gd name="connsiteY301" fmla="*/ 52350 h 1241590"/>
              <a:gd name="connsiteX302" fmla="*/ 354525 w 489008"/>
              <a:gd name="connsiteY302" fmla="*/ 61266 h 1241590"/>
              <a:gd name="connsiteX303" fmla="*/ 358255 w 489008"/>
              <a:gd name="connsiteY303" fmla="*/ 64377 h 1241590"/>
              <a:gd name="connsiteX304" fmla="*/ 358877 w 489008"/>
              <a:gd name="connsiteY304" fmla="*/ 60228 h 1241590"/>
              <a:gd name="connsiteX305" fmla="*/ 374423 w 489008"/>
              <a:gd name="connsiteY305" fmla="*/ 59194 h 1241590"/>
              <a:gd name="connsiteX306" fmla="*/ 376289 w 489008"/>
              <a:gd name="connsiteY306" fmla="*/ 64373 h 1241590"/>
              <a:gd name="connsiteX307" fmla="*/ 381473 w 489008"/>
              <a:gd name="connsiteY307" fmla="*/ 70801 h 1241590"/>
              <a:gd name="connsiteX308" fmla="*/ 388873 w 489008"/>
              <a:gd name="connsiteY308" fmla="*/ 70975 h 1241590"/>
              <a:gd name="connsiteX309" fmla="*/ 395138 w 489008"/>
              <a:gd name="connsiteY309" fmla="*/ 74523 h 1241590"/>
              <a:gd name="connsiteX310" fmla="*/ 406713 w 489008"/>
              <a:gd name="connsiteY310" fmla="*/ 86101 h 1241590"/>
              <a:gd name="connsiteX311" fmla="*/ 406293 w 489008"/>
              <a:gd name="connsiteY311" fmla="*/ 94312 h 1241590"/>
              <a:gd name="connsiteX312" fmla="*/ 402083 w 489008"/>
              <a:gd name="connsiteY312" fmla="*/ 98103 h 1241590"/>
              <a:gd name="connsiteX313" fmla="*/ 401663 w 489008"/>
              <a:gd name="connsiteY313" fmla="*/ 107995 h 1241590"/>
              <a:gd name="connsiteX314" fmla="*/ 398505 w 489008"/>
              <a:gd name="connsiteY314" fmla="*/ 118311 h 1241590"/>
              <a:gd name="connsiteX315" fmla="*/ 393876 w 489008"/>
              <a:gd name="connsiteY315" fmla="*/ 120626 h 1241590"/>
              <a:gd name="connsiteX316" fmla="*/ 378720 w 489008"/>
              <a:gd name="connsiteY316" fmla="*/ 141258 h 1241590"/>
              <a:gd name="connsiteX317" fmla="*/ 365876 w 489008"/>
              <a:gd name="connsiteY317" fmla="*/ 152203 h 1241590"/>
              <a:gd name="connsiteX318" fmla="*/ 363980 w 489008"/>
              <a:gd name="connsiteY318" fmla="*/ 158099 h 1241590"/>
              <a:gd name="connsiteX319" fmla="*/ 379979 w 489008"/>
              <a:gd name="connsiteY319" fmla="*/ 158309 h 1241590"/>
              <a:gd name="connsiteX320" fmla="*/ 381418 w 489008"/>
              <a:gd name="connsiteY320" fmla="*/ 166983 h 1241590"/>
              <a:gd name="connsiteX321" fmla="*/ 384630 w 489008"/>
              <a:gd name="connsiteY321" fmla="*/ 168871 h 1241590"/>
              <a:gd name="connsiteX322" fmla="*/ 382406 w 489008"/>
              <a:gd name="connsiteY322" fmla="*/ 180507 h 1241590"/>
              <a:gd name="connsiteX323" fmla="*/ 386345 w 489008"/>
              <a:gd name="connsiteY323" fmla="*/ 184616 h 1241590"/>
              <a:gd name="connsiteX324" fmla="*/ 391821 w 489008"/>
              <a:gd name="connsiteY324" fmla="*/ 178796 h 1241590"/>
              <a:gd name="connsiteX325" fmla="*/ 394389 w 489008"/>
              <a:gd name="connsiteY325" fmla="*/ 178456 h 1241590"/>
              <a:gd name="connsiteX326" fmla="*/ 399862 w 489008"/>
              <a:gd name="connsiteY326" fmla="*/ 175718 h 1241590"/>
              <a:gd name="connsiteX327" fmla="*/ 402260 w 489008"/>
              <a:gd name="connsiteY327" fmla="*/ 169728 h 1241590"/>
              <a:gd name="connsiteX328" fmla="*/ 409447 w 489008"/>
              <a:gd name="connsiteY328" fmla="*/ 167674 h 1241590"/>
              <a:gd name="connsiteX329" fmla="*/ 410134 w 489008"/>
              <a:gd name="connsiteY329" fmla="*/ 170926 h 1241590"/>
              <a:gd name="connsiteX330" fmla="*/ 422454 w 489008"/>
              <a:gd name="connsiteY330" fmla="*/ 177429 h 1241590"/>
              <a:gd name="connsiteX331" fmla="*/ 438199 w 489008"/>
              <a:gd name="connsiteY331" fmla="*/ 177599 h 1241590"/>
              <a:gd name="connsiteX332" fmla="*/ 438369 w 489008"/>
              <a:gd name="connsiteY332" fmla="*/ 180507 h 1241590"/>
              <a:gd name="connsiteX333" fmla="*/ 446927 w 489008"/>
              <a:gd name="connsiteY333" fmla="*/ 182562 h 1241590"/>
              <a:gd name="connsiteX334" fmla="*/ 448533 w 489008"/>
              <a:gd name="connsiteY334" fmla="*/ 179588 h 124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489008" h="1241590">
                <a:moveTo>
                  <a:pt x="489009" y="184638"/>
                </a:moveTo>
                <a:lnTo>
                  <a:pt x="483098" y="196629"/>
                </a:lnTo>
                <a:lnTo>
                  <a:pt x="482501" y="222831"/>
                </a:lnTo>
                <a:lnTo>
                  <a:pt x="482501" y="222824"/>
                </a:lnTo>
                <a:lnTo>
                  <a:pt x="483789" y="255160"/>
                </a:lnTo>
                <a:lnTo>
                  <a:pt x="480425" y="257964"/>
                </a:lnTo>
                <a:lnTo>
                  <a:pt x="479412" y="271285"/>
                </a:lnTo>
                <a:lnTo>
                  <a:pt x="476714" y="277586"/>
                </a:lnTo>
                <a:lnTo>
                  <a:pt x="477763" y="296167"/>
                </a:lnTo>
                <a:lnTo>
                  <a:pt x="462807" y="321075"/>
                </a:lnTo>
                <a:lnTo>
                  <a:pt x="460021" y="340426"/>
                </a:lnTo>
                <a:lnTo>
                  <a:pt x="452726" y="354699"/>
                </a:lnTo>
                <a:lnTo>
                  <a:pt x="449094" y="367692"/>
                </a:lnTo>
                <a:lnTo>
                  <a:pt x="451040" y="378604"/>
                </a:lnTo>
                <a:lnTo>
                  <a:pt x="452986" y="381751"/>
                </a:lnTo>
                <a:lnTo>
                  <a:pt x="448873" y="385433"/>
                </a:lnTo>
                <a:lnTo>
                  <a:pt x="451586" y="388765"/>
                </a:lnTo>
                <a:lnTo>
                  <a:pt x="464040" y="397174"/>
                </a:lnTo>
                <a:lnTo>
                  <a:pt x="465483" y="400676"/>
                </a:lnTo>
                <a:lnTo>
                  <a:pt x="449485" y="419854"/>
                </a:lnTo>
                <a:lnTo>
                  <a:pt x="442272" y="440869"/>
                </a:lnTo>
                <a:lnTo>
                  <a:pt x="437172" y="446504"/>
                </a:lnTo>
                <a:lnTo>
                  <a:pt x="425800" y="463306"/>
                </a:lnTo>
                <a:lnTo>
                  <a:pt x="422776" y="475249"/>
                </a:lnTo>
                <a:lnTo>
                  <a:pt x="415914" y="488452"/>
                </a:lnTo>
                <a:lnTo>
                  <a:pt x="417144" y="495241"/>
                </a:lnTo>
                <a:lnTo>
                  <a:pt x="413943" y="510570"/>
                </a:lnTo>
                <a:lnTo>
                  <a:pt x="399764" y="511569"/>
                </a:lnTo>
                <a:lnTo>
                  <a:pt x="378167" y="533206"/>
                </a:lnTo>
                <a:lnTo>
                  <a:pt x="377201" y="542147"/>
                </a:lnTo>
                <a:lnTo>
                  <a:pt x="372390" y="545547"/>
                </a:lnTo>
                <a:lnTo>
                  <a:pt x="369254" y="561090"/>
                </a:lnTo>
                <a:lnTo>
                  <a:pt x="353238" y="572701"/>
                </a:lnTo>
                <a:lnTo>
                  <a:pt x="350409" y="581122"/>
                </a:lnTo>
                <a:lnTo>
                  <a:pt x="346727" y="585064"/>
                </a:lnTo>
                <a:lnTo>
                  <a:pt x="341941" y="598874"/>
                </a:lnTo>
                <a:lnTo>
                  <a:pt x="323404" y="640293"/>
                </a:lnTo>
                <a:lnTo>
                  <a:pt x="311883" y="652374"/>
                </a:lnTo>
                <a:lnTo>
                  <a:pt x="311392" y="661302"/>
                </a:lnTo>
                <a:lnTo>
                  <a:pt x="301568" y="669440"/>
                </a:lnTo>
                <a:lnTo>
                  <a:pt x="286408" y="669541"/>
                </a:lnTo>
                <a:lnTo>
                  <a:pt x="278093" y="680382"/>
                </a:lnTo>
                <a:lnTo>
                  <a:pt x="278516" y="690907"/>
                </a:lnTo>
                <a:lnTo>
                  <a:pt x="283356" y="700171"/>
                </a:lnTo>
                <a:lnTo>
                  <a:pt x="283779" y="720593"/>
                </a:lnTo>
                <a:lnTo>
                  <a:pt x="273325" y="744509"/>
                </a:lnTo>
                <a:lnTo>
                  <a:pt x="278270" y="751913"/>
                </a:lnTo>
                <a:lnTo>
                  <a:pt x="281576" y="766139"/>
                </a:lnTo>
                <a:lnTo>
                  <a:pt x="278599" y="780694"/>
                </a:lnTo>
                <a:lnTo>
                  <a:pt x="273636" y="783671"/>
                </a:lnTo>
                <a:lnTo>
                  <a:pt x="275293" y="790949"/>
                </a:lnTo>
                <a:lnTo>
                  <a:pt x="280252" y="794917"/>
                </a:lnTo>
                <a:lnTo>
                  <a:pt x="283229" y="815096"/>
                </a:lnTo>
                <a:lnTo>
                  <a:pt x="287200" y="819064"/>
                </a:lnTo>
                <a:lnTo>
                  <a:pt x="282571" y="825351"/>
                </a:lnTo>
                <a:lnTo>
                  <a:pt x="276284" y="825022"/>
                </a:lnTo>
                <a:lnTo>
                  <a:pt x="266359" y="833620"/>
                </a:lnTo>
                <a:lnTo>
                  <a:pt x="265368" y="842221"/>
                </a:lnTo>
                <a:lnTo>
                  <a:pt x="249489" y="852476"/>
                </a:lnTo>
                <a:lnTo>
                  <a:pt x="246841" y="863392"/>
                </a:lnTo>
                <a:lnTo>
                  <a:pt x="245521" y="883901"/>
                </a:lnTo>
                <a:lnTo>
                  <a:pt x="240891" y="889196"/>
                </a:lnTo>
                <a:lnTo>
                  <a:pt x="240225" y="902760"/>
                </a:lnTo>
                <a:lnTo>
                  <a:pt x="246512" y="914668"/>
                </a:lnTo>
                <a:lnTo>
                  <a:pt x="238243" y="914997"/>
                </a:lnTo>
                <a:lnTo>
                  <a:pt x="229309" y="924257"/>
                </a:lnTo>
                <a:lnTo>
                  <a:pt x="220711" y="923265"/>
                </a:lnTo>
                <a:lnTo>
                  <a:pt x="221373" y="928890"/>
                </a:lnTo>
                <a:lnTo>
                  <a:pt x="226332" y="929552"/>
                </a:lnTo>
                <a:lnTo>
                  <a:pt x="232619" y="937821"/>
                </a:lnTo>
                <a:lnTo>
                  <a:pt x="237910" y="937159"/>
                </a:lnTo>
                <a:lnTo>
                  <a:pt x="238572" y="932862"/>
                </a:lnTo>
                <a:cubicBezTo>
                  <a:pt x="238572" y="932862"/>
                  <a:pt x="247174" y="933524"/>
                  <a:pt x="248498" y="933524"/>
                </a:cubicBezTo>
                <a:cubicBezTo>
                  <a:pt x="249821" y="933524"/>
                  <a:pt x="263715" y="941459"/>
                  <a:pt x="263715" y="941459"/>
                </a:cubicBezTo>
                <a:lnTo>
                  <a:pt x="263715" y="945764"/>
                </a:lnTo>
                <a:lnTo>
                  <a:pt x="255442" y="952047"/>
                </a:lnTo>
                <a:lnTo>
                  <a:pt x="255117" y="962630"/>
                </a:lnTo>
                <a:lnTo>
                  <a:pt x="245853" y="967593"/>
                </a:lnTo>
                <a:lnTo>
                  <a:pt x="245524" y="971897"/>
                </a:lnTo>
                <a:lnTo>
                  <a:pt x="253793" y="971897"/>
                </a:lnTo>
                <a:lnTo>
                  <a:pt x="269339" y="981157"/>
                </a:lnTo>
                <a:lnTo>
                  <a:pt x="268677" y="986782"/>
                </a:lnTo>
                <a:lnTo>
                  <a:pt x="272649" y="991082"/>
                </a:lnTo>
                <a:lnTo>
                  <a:pt x="279594" y="979504"/>
                </a:lnTo>
                <a:lnTo>
                  <a:pt x="286538" y="979171"/>
                </a:lnTo>
                <a:lnTo>
                  <a:pt x="295473" y="970570"/>
                </a:lnTo>
                <a:lnTo>
                  <a:pt x="292188" y="957682"/>
                </a:lnTo>
                <a:lnTo>
                  <a:pt x="287993" y="956286"/>
                </a:lnTo>
                <a:lnTo>
                  <a:pt x="282748" y="945449"/>
                </a:lnTo>
                <a:lnTo>
                  <a:pt x="288944" y="937737"/>
                </a:lnTo>
                <a:lnTo>
                  <a:pt x="304801" y="938425"/>
                </a:lnTo>
                <a:lnTo>
                  <a:pt x="314455" y="947735"/>
                </a:lnTo>
                <a:lnTo>
                  <a:pt x="309800" y="955924"/>
                </a:lnTo>
                <a:lnTo>
                  <a:pt x="309673" y="971854"/>
                </a:lnTo>
                <a:lnTo>
                  <a:pt x="313884" y="973221"/>
                </a:lnTo>
                <a:lnTo>
                  <a:pt x="310411" y="986800"/>
                </a:lnTo>
                <a:lnTo>
                  <a:pt x="305250" y="998273"/>
                </a:lnTo>
                <a:lnTo>
                  <a:pt x="305250" y="1008379"/>
                </a:lnTo>
                <a:lnTo>
                  <a:pt x="289251" y="1025220"/>
                </a:lnTo>
                <a:lnTo>
                  <a:pt x="286303" y="1039114"/>
                </a:lnTo>
                <a:lnTo>
                  <a:pt x="282516" y="1043324"/>
                </a:lnTo>
                <a:lnTo>
                  <a:pt x="282936" y="1066061"/>
                </a:lnTo>
                <a:lnTo>
                  <a:pt x="299046" y="1082877"/>
                </a:lnTo>
                <a:lnTo>
                  <a:pt x="301307" y="1104876"/>
                </a:lnTo>
                <a:lnTo>
                  <a:pt x="313670" y="1113637"/>
                </a:lnTo>
                <a:lnTo>
                  <a:pt x="333883" y="1119952"/>
                </a:lnTo>
                <a:lnTo>
                  <a:pt x="335774" y="1135321"/>
                </a:lnTo>
                <a:lnTo>
                  <a:pt x="331108" y="1149392"/>
                </a:lnTo>
                <a:lnTo>
                  <a:pt x="310722" y="1159320"/>
                </a:lnTo>
                <a:lnTo>
                  <a:pt x="306693" y="1168374"/>
                </a:lnTo>
                <a:lnTo>
                  <a:pt x="309232" y="1171948"/>
                </a:lnTo>
                <a:lnTo>
                  <a:pt x="309160" y="1183052"/>
                </a:lnTo>
                <a:lnTo>
                  <a:pt x="313160" y="1187667"/>
                </a:lnTo>
                <a:lnTo>
                  <a:pt x="311887" y="1192844"/>
                </a:lnTo>
                <a:lnTo>
                  <a:pt x="309127" y="1194157"/>
                </a:lnTo>
                <a:lnTo>
                  <a:pt x="307633" y="1200902"/>
                </a:lnTo>
                <a:lnTo>
                  <a:pt x="294087" y="1213772"/>
                </a:lnTo>
                <a:lnTo>
                  <a:pt x="283533" y="1232165"/>
                </a:lnTo>
                <a:lnTo>
                  <a:pt x="273669" y="1237410"/>
                </a:lnTo>
                <a:lnTo>
                  <a:pt x="262651" y="1241591"/>
                </a:lnTo>
                <a:lnTo>
                  <a:pt x="248259" y="1240083"/>
                </a:lnTo>
                <a:lnTo>
                  <a:pt x="241665" y="1236137"/>
                </a:lnTo>
                <a:lnTo>
                  <a:pt x="230597" y="1237008"/>
                </a:lnTo>
                <a:lnTo>
                  <a:pt x="224639" y="1225817"/>
                </a:lnTo>
                <a:lnTo>
                  <a:pt x="215126" y="1225694"/>
                </a:lnTo>
                <a:lnTo>
                  <a:pt x="203964" y="1217183"/>
                </a:lnTo>
                <a:lnTo>
                  <a:pt x="195066" y="1217754"/>
                </a:lnTo>
                <a:lnTo>
                  <a:pt x="152417" y="1218051"/>
                </a:lnTo>
                <a:lnTo>
                  <a:pt x="149888" y="1212155"/>
                </a:lnTo>
                <a:lnTo>
                  <a:pt x="156204" y="1208791"/>
                </a:lnTo>
                <a:lnTo>
                  <a:pt x="156627" y="1199948"/>
                </a:lnTo>
                <a:lnTo>
                  <a:pt x="153256" y="1196580"/>
                </a:lnTo>
                <a:lnTo>
                  <a:pt x="153256" y="1190265"/>
                </a:lnTo>
                <a:lnTo>
                  <a:pt x="165048" y="1182687"/>
                </a:lnTo>
                <a:lnTo>
                  <a:pt x="173045" y="1167531"/>
                </a:lnTo>
                <a:lnTo>
                  <a:pt x="182728" y="1165422"/>
                </a:lnTo>
                <a:lnTo>
                  <a:pt x="181466" y="1147319"/>
                </a:lnTo>
                <a:lnTo>
                  <a:pt x="166730" y="1133002"/>
                </a:lnTo>
                <a:lnTo>
                  <a:pt x="165887" y="1117847"/>
                </a:lnTo>
                <a:lnTo>
                  <a:pt x="145678" y="1094690"/>
                </a:lnTo>
                <a:lnTo>
                  <a:pt x="142730" y="1081217"/>
                </a:lnTo>
                <a:lnTo>
                  <a:pt x="132628" y="1076587"/>
                </a:lnTo>
                <a:lnTo>
                  <a:pt x="132628" y="1068166"/>
                </a:lnTo>
                <a:lnTo>
                  <a:pt x="143573" y="1067743"/>
                </a:lnTo>
                <a:lnTo>
                  <a:pt x="145678" y="1054692"/>
                </a:lnTo>
                <a:lnTo>
                  <a:pt x="139363" y="1047534"/>
                </a:lnTo>
                <a:lnTo>
                  <a:pt x="140629" y="1037851"/>
                </a:lnTo>
                <a:lnTo>
                  <a:pt x="149046" y="1027326"/>
                </a:lnTo>
                <a:lnTo>
                  <a:pt x="152836" y="1010904"/>
                </a:lnTo>
                <a:lnTo>
                  <a:pt x="153256" y="933433"/>
                </a:lnTo>
                <a:lnTo>
                  <a:pt x="141468" y="922065"/>
                </a:lnTo>
                <a:lnTo>
                  <a:pt x="141891" y="899331"/>
                </a:lnTo>
                <a:lnTo>
                  <a:pt x="128417" y="883752"/>
                </a:lnTo>
                <a:lnTo>
                  <a:pt x="127994" y="839964"/>
                </a:lnTo>
                <a:lnTo>
                  <a:pt x="133047" y="832176"/>
                </a:lnTo>
                <a:lnTo>
                  <a:pt x="133680" y="805862"/>
                </a:lnTo>
                <a:lnTo>
                  <a:pt x="105680" y="775124"/>
                </a:lnTo>
                <a:lnTo>
                  <a:pt x="108838" y="758703"/>
                </a:lnTo>
                <a:lnTo>
                  <a:pt x="105923" y="741655"/>
                </a:lnTo>
                <a:lnTo>
                  <a:pt x="115244" y="739651"/>
                </a:lnTo>
                <a:lnTo>
                  <a:pt x="125932" y="728568"/>
                </a:lnTo>
                <a:lnTo>
                  <a:pt x="125140" y="722231"/>
                </a:lnTo>
                <a:lnTo>
                  <a:pt x="129495" y="714708"/>
                </a:lnTo>
                <a:lnTo>
                  <a:pt x="133850" y="714708"/>
                </a:lnTo>
                <a:lnTo>
                  <a:pt x="135832" y="704417"/>
                </a:lnTo>
                <a:lnTo>
                  <a:pt x="130208" y="704298"/>
                </a:lnTo>
                <a:lnTo>
                  <a:pt x="102523" y="680183"/>
                </a:lnTo>
                <a:lnTo>
                  <a:pt x="109894" y="661967"/>
                </a:lnTo>
                <a:lnTo>
                  <a:pt x="101405" y="657605"/>
                </a:lnTo>
                <a:lnTo>
                  <a:pt x="97672" y="661334"/>
                </a:lnTo>
                <a:lnTo>
                  <a:pt x="79634" y="658849"/>
                </a:lnTo>
                <a:lnTo>
                  <a:pt x="69991" y="651695"/>
                </a:lnTo>
                <a:lnTo>
                  <a:pt x="70302" y="644540"/>
                </a:lnTo>
                <a:lnTo>
                  <a:pt x="75590" y="637696"/>
                </a:lnTo>
                <a:lnTo>
                  <a:pt x="75279" y="623391"/>
                </a:lnTo>
                <a:lnTo>
                  <a:pt x="79945" y="619036"/>
                </a:lnTo>
                <a:lnTo>
                  <a:pt x="76834" y="614992"/>
                </a:lnTo>
                <a:cubicBezTo>
                  <a:pt x="76834" y="614992"/>
                  <a:pt x="66880" y="615303"/>
                  <a:pt x="65636" y="614992"/>
                </a:cubicBezTo>
                <a:cubicBezTo>
                  <a:pt x="64391" y="614681"/>
                  <a:pt x="57859" y="606908"/>
                  <a:pt x="57859" y="606908"/>
                </a:cubicBezTo>
                <a:lnTo>
                  <a:pt x="58170" y="603797"/>
                </a:lnTo>
                <a:lnTo>
                  <a:pt x="61281" y="602553"/>
                </a:lnTo>
                <a:lnTo>
                  <a:pt x="61592" y="582333"/>
                </a:lnTo>
                <a:lnTo>
                  <a:pt x="63769" y="578915"/>
                </a:lnTo>
                <a:lnTo>
                  <a:pt x="60969" y="575182"/>
                </a:lnTo>
                <a:lnTo>
                  <a:pt x="54126" y="575804"/>
                </a:lnTo>
                <a:lnTo>
                  <a:pt x="47597" y="568650"/>
                </a:lnTo>
                <a:lnTo>
                  <a:pt x="39198" y="568028"/>
                </a:lnTo>
                <a:lnTo>
                  <a:pt x="31422" y="563051"/>
                </a:lnTo>
                <a:lnTo>
                  <a:pt x="31422" y="558073"/>
                </a:lnTo>
                <a:lnTo>
                  <a:pt x="18588" y="546792"/>
                </a:lnTo>
                <a:lnTo>
                  <a:pt x="843" y="541030"/>
                </a:lnTo>
                <a:lnTo>
                  <a:pt x="0" y="537666"/>
                </a:lnTo>
                <a:lnTo>
                  <a:pt x="17894" y="525664"/>
                </a:lnTo>
                <a:lnTo>
                  <a:pt x="21051" y="512824"/>
                </a:lnTo>
                <a:lnTo>
                  <a:pt x="36420" y="494717"/>
                </a:lnTo>
                <a:lnTo>
                  <a:pt x="49051" y="495769"/>
                </a:lnTo>
                <a:lnTo>
                  <a:pt x="72841" y="501665"/>
                </a:lnTo>
                <a:lnTo>
                  <a:pt x="90311" y="501665"/>
                </a:lnTo>
                <a:lnTo>
                  <a:pt x="101051" y="497455"/>
                </a:lnTo>
                <a:lnTo>
                  <a:pt x="121050" y="497664"/>
                </a:lnTo>
                <a:lnTo>
                  <a:pt x="133890" y="504609"/>
                </a:lnTo>
                <a:lnTo>
                  <a:pt x="141258" y="499979"/>
                </a:lnTo>
                <a:lnTo>
                  <a:pt x="137258" y="486086"/>
                </a:lnTo>
                <a:lnTo>
                  <a:pt x="130512" y="476501"/>
                </a:lnTo>
                <a:lnTo>
                  <a:pt x="130295" y="464445"/>
                </a:lnTo>
                <a:lnTo>
                  <a:pt x="126605" y="462973"/>
                </a:lnTo>
                <a:lnTo>
                  <a:pt x="127712" y="455605"/>
                </a:lnTo>
                <a:lnTo>
                  <a:pt x="122185" y="446392"/>
                </a:lnTo>
                <a:lnTo>
                  <a:pt x="118134" y="445654"/>
                </a:lnTo>
                <a:lnTo>
                  <a:pt x="116289" y="441972"/>
                </a:lnTo>
                <a:lnTo>
                  <a:pt x="120340" y="440496"/>
                </a:lnTo>
                <a:lnTo>
                  <a:pt x="120713" y="430180"/>
                </a:lnTo>
                <a:lnTo>
                  <a:pt x="112238" y="414338"/>
                </a:lnTo>
                <a:lnTo>
                  <a:pt x="104498" y="414338"/>
                </a:lnTo>
                <a:lnTo>
                  <a:pt x="92344" y="403284"/>
                </a:lnTo>
                <a:lnTo>
                  <a:pt x="91972" y="393702"/>
                </a:lnTo>
                <a:lnTo>
                  <a:pt x="82394" y="378597"/>
                </a:lnTo>
                <a:lnTo>
                  <a:pt x="75760" y="375280"/>
                </a:lnTo>
                <a:lnTo>
                  <a:pt x="71709" y="365699"/>
                </a:lnTo>
                <a:lnTo>
                  <a:pt x="67657" y="363492"/>
                </a:lnTo>
                <a:lnTo>
                  <a:pt x="59179" y="367174"/>
                </a:lnTo>
                <a:lnTo>
                  <a:pt x="47756" y="360172"/>
                </a:lnTo>
                <a:lnTo>
                  <a:pt x="49232" y="350594"/>
                </a:lnTo>
                <a:lnTo>
                  <a:pt x="42229" y="341381"/>
                </a:lnTo>
                <a:lnTo>
                  <a:pt x="38178" y="340647"/>
                </a:lnTo>
                <a:lnTo>
                  <a:pt x="31914" y="334751"/>
                </a:lnTo>
                <a:lnTo>
                  <a:pt x="32282" y="329958"/>
                </a:lnTo>
                <a:lnTo>
                  <a:pt x="25283" y="315960"/>
                </a:lnTo>
                <a:lnTo>
                  <a:pt x="24915" y="303061"/>
                </a:lnTo>
                <a:lnTo>
                  <a:pt x="28966" y="296062"/>
                </a:lnTo>
                <a:lnTo>
                  <a:pt x="30441" y="269900"/>
                </a:lnTo>
                <a:lnTo>
                  <a:pt x="34493" y="268428"/>
                </a:lnTo>
                <a:lnTo>
                  <a:pt x="42233" y="254791"/>
                </a:lnTo>
                <a:lnTo>
                  <a:pt x="42233" y="249268"/>
                </a:lnTo>
                <a:lnTo>
                  <a:pt x="48129" y="240055"/>
                </a:lnTo>
                <a:lnTo>
                  <a:pt x="55862" y="237845"/>
                </a:lnTo>
                <a:lnTo>
                  <a:pt x="67285" y="228633"/>
                </a:lnTo>
                <a:lnTo>
                  <a:pt x="69864" y="219423"/>
                </a:lnTo>
                <a:lnTo>
                  <a:pt x="67285" y="211683"/>
                </a:lnTo>
                <a:lnTo>
                  <a:pt x="71246" y="201917"/>
                </a:lnTo>
                <a:lnTo>
                  <a:pt x="80209" y="198097"/>
                </a:lnTo>
                <a:lnTo>
                  <a:pt x="92207" y="186099"/>
                </a:lnTo>
                <a:lnTo>
                  <a:pt x="102103" y="185676"/>
                </a:lnTo>
                <a:lnTo>
                  <a:pt x="110524" y="180836"/>
                </a:lnTo>
                <a:lnTo>
                  <a:pt x="114944" y="181046"/>
                </a:lnTo>
                <a:lnTo>
                  <a:pt x="121679" y="190519"/>
                </a:lnTo>
                <a:lnTo>
                  <a:pt x="125050" y="189043"/>
                </a:lnTo>
                <a:lnTo>
                  <a:pt x="126099" y="183365"/>
                </a:lnTo>
                <a:lnTo>
                  <a:pt x="135785" y="183365"/>
                </a:lnTo>
                <a:lnTo>
                  <a:pt x="146940" y="169678"/>
                </a:lnTo>
                <a:lnTo>
                  <a:pt x="162310" y="167992"/>
                </a:lnTo>
                <a:lnTo>
                  <a:pt x="163362" y="153256"/>
                </a:lnTo>
                <a:lnTo>
                  <a:pt x="165887" y="153256"/>
                </a:lnTo>
                <a:lnTo>
                  <a:pt x="170517" y="158309"/>
                </a:lnTo>
                <a:lnTo>
                  <a:pt x="179784" y="157047"/>
                </a:lnTo>
                <a:lnTo>
                  <a:pt x="185680" y="150941"/>
                </a:lnTo>
                <a:lnTo>
                  <a:pt x="185256" y="141048"/>
                </a:lnTo>
                <a:lnTo>
                  <a:pt x="195363" y="131785"/>
                </a:lnTo>
                <a:lnTo>
                  <a:pt x="198940" y="135785"/>
                </a:lnTo>
                <a:lnTo>
                  <a:pt x="202307" y="135995"/>
                </a:lnTo>
                <a:lnTo>
                  <a:pt x="208833" y="124204"/>
                </a:lnTo>
                <a:lnTo>
                  <a:pt x="207570" y="113678"/>
                </a:lnTo>
                <a:lnTo>
                  <a:pt x="204622" y="111573"/>
                </a:lnTo>
                <a:lnTo>
                  <a:pt x="204203" y="99155"/>
                </a:lnTo>
                <a:lnTo>
                  <a:pt x="200622" y="89678"/>
                </a:lnTo>
                <a:lnTo>
                  <a:pt x="200835" y="74103"/>
                </a:lnTo>
                <a:lnTo>
                  <a:pt x="204413" y="71788"/>
                </a:lnTo>
                <a:lnTo>
                  <a:pt x="204557" y="65386"/>
                </a:lnTo>
                <a:lnTo>
                  <a:pt x="212580" y="56380"/>
                </a:lnTo>
                <a:lnTo>
                  <a:pt x="217561" y="55548"/>
                </a:lnTo>
                <a:lnTo>
                  <a:pt x="225030" y="45590"/>
                </a:lnTo>
                <a:lnTo>
                  <a:pt x="221919" y="39159"/>
                </a:lnTo>
                <a:lnTo>
                  <a:pt x="217767" y="40613"/>
                </a:lnTo>
                <a:lnTo>
                  <a:pt x="209881" y="34388"/>
                </a:lnTo>
                <a:lnTo>
                  <a:pt x="207809" y="35010"/>
                </a:lnTo>
                <a:lnTo>
                  <a:pt x="204977" y="33831"/>
                </a:lnTo>
                <a:lnTo>
                  <a:pt x="193044" y="33892"/>
                </a:lnTo>
                <a:lnTo>
                  <a:pt x="193254" y="26738"/>
                </a:lnTo>
                <a:lnTo>
                  <a:pt x="202731" y="23157"/>
                </a:lnTo>
                <a:lnTo>
                  <a:pt x="206727" y="15159"/>
                </a:lnTo>
                <a:lnTo>
                  <a:pt x="209675" y="15369"/>
                </a:lnTo>
                <a:lnTo>
                  <a:pt x="223359" y="8207"/>
                </a:lnTo>
                <a:lnTo>
                  <a:pt x="238514" y="8001"/>
                </a:lnTo>
                <a:lnTo>
                  <a:pt x="261461" y="0"/>
                </a:lnTo>
                <a:lnTo>
                  <a:pt x="285251" y="423"/>
                </a:lnTo>
                <a:lnTo>
                  <a:pt x="288199" y="4001"/>
                </a:lnTo>
                <a:lnTo>
                  <a:pt x="325882" y="4001"/>
                </a:lnTo>
                <a:lnTo>
                  <a:pt x="334092" y="12211"/>
                </a:lnTo>
                <a:lnTo>
                  <a:pt x="334302" y="20422"/>
                </a:lnTo>
                <a:lnTo>
                  <a:pt x="338932" y="25052"/>
                </a:lnTo>
                <a:lnTo>
                  <a:pt x="338299" y="32630"/>
                </a:lnTo>
                <a:lnTo>
                  <a:pt x="335141" y="34525"/>
                </a:lnTo>
                <a:lnTo>
                  <a:pt x="335351" y="41260"/>
                </a:lnTo>
                <a:lnTo>
                  <a:pt x="330721" y="43365"/>
                </a:lnTo>
                <a:lnTo>
                  <a:pt x="330721" y="50104"/>
                </a:lnTo>
                <a:lnTo>
                  <a:pt x="326511" y="50947"/>
                </a:lnTo>
                <a:lnTo>
                  <a:pt x="331958" y="56358"/>
                </a:lnTo>
                <a:lnTo>
                  <a:pt x="337113" y="54217"/>
                </a:lnTo>
                <a:lnTo>
                  <a:pt x="340014" y="48621"/>
                </a:lnTo>
                <a:lnTo>
                  <a:pt x="345613" y="46755"/>
                </a:lnTo>
                <a:lnTo>
                  <a:pt x="346441" y="50278"/>
                </a:lnTo>
                <a:lnTo>
                  <a:pt x="355560" y="52350"/>
                </a:lnTo>
                <a:lnTo>
                  <a:pt x="354525" y="61266"/>
                </a:lnTo>
                <a:lnTo>
                  <a:pt x="358255" y="64377"/>
                </a:lnTo>
                <a:lnTo>
                  <a:pt x="358877" y="60228"/>
                </a:lnTo>
                <a:lnTo>
                  <a:pt x="374423" y="59194"/>
                </a:lnTo>
                <a:lnTo>
                  <a:pt x="376289" y="64373"/>
                </a:lnTo>
                <a:lnTo>
                  <a:pt x="381473" y="70801"/>
                </a:lnTo>
                <a:lnTo>
                  <a:pt x="388873" y="70975"/>
                </a:lnTo>
                <a:lnTo>
                  <a:pt x="395138" y="74523"/>
                </a:lnTo>
                <a:lnTo>
                  <a:pt x="406713" y="86101"/>
                </a:lnTo>
                <a:lnTo>
                  <a:pt x="406293" y="94312"/>
                </a:lnTo>
                <a:lnTo>
                  <a:pt x="402083" y="98103"/>
                </a:lnTo>
                <a:lnTo>
                  <a:pt x="401663" y="107995"/>
                </a:lnTo>
                <a:lnTo>
                  <a:pt x="398505" y="118311"/>
                </a:lnTo>
                <a:lnTo>
                  <a:pt x="393876" y="120626"/>
                </a:lnTo>
                <a:lnTo>
                  <a:pt x="378720" y="141258"/>
                </a:lnTo>
                <a:lnTo>
                  <a:pt x="365876" y="152203"/>
                </a:lnTo>
                <a:lnTo>
                  <a:pt x="363980" y="158099"/>
                </a:lnTo>
                <a:lnTo>
                  <a:pt x="379979" y="158309"/>
                </a:lnTo>
                <a:lnTo>
                  <a:pt x="381418" y="166983"/>
                </a:lnTo>
                <a:lnTo>
                  <a:pt x="384630" y="168871"/>
                </a:lnTo>
                <a:lnTo>
                  <a:pt x="382406" y="180507"/>
                </a:lnTo>
                <a:lnTo>
                  <a:pt x="386345" y="184616"/>
                </a:lnTo>
                <a:lnTo>
                  <a:pt x="391821" y="178796"/>
                </a:lnTo>
                <a:lnTo>
                  <a:pt x="394389" y="178456"/>
                </a:lnTo>
                <a:lnTo>
                  <a:pt x="399862" y="175718"/>
                </a:lnTo>
                <a:lnTo>
                  <a:pt x="402260" y="169728"/>
                </a:lnTo>
                <a:lnTo>
                  <a:pt x="409447" y="167674"/>
                </a:lnTo>
                <a:lnTo>
                  <a:pt x="410134" y="170926"/>
                </a:lnTo>
                <a:lnTo>
                  <a:pt x="422454" y="177429"/>
                </a:lnTo>
                <a:lnTo>
                  <a:pt x="438199" y="177599"/>
                </a:lnTo>
                <a:lnTo>
                  <a:pt x="438369" y="180507"/>
                </a:lnTo>
                <a:lnTo>
                  <a:pt x="446927" y="182562"/>
                </a:lnTo>
                <a:lnTo>
                  <a:pt x="448533" y="179588"/>
                </a:lnTo>
                <a:close/>
              </a:path>
            </a:pathLst>
          </a:custGeom>
          <a:solidFill>
            <a:srgbClr val="FAE1D3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31AC301-2B20-5767-DC8A-B567EFE1242A}"/>
              </a:ext>
            </a:extLst>
          </p:cNvPr>
          <p:cNvSpPr/>
          <p:nvPr/>
        </p:nvSpPr>
        <p:spPr>
          <a:xfrm>
            <a:off x="13755522" y="1913955"/>
            <a:ext cx="928065" cy="1416746"/>
          </a:xfrm>
          <a:custGeom>
            <a:avLst/>
            <a:gdLst>
              <a:gd name="connsiteX0" fmla="*/ 114832 w 618710"/>
              <a:gd name="connsiteY0" fmla="*/ 354786 h 944497"/>
              <a:gd name="connsiteX1" fmla="*/ 114832 w 618710"/>
              <a:gd name="connsiteY1" fmla="*/ 354789 h 944497"/>
              <a:gd name="connsiteX2" fmla="*/ 119035 w 618710"/>
              <a:gd name="connsiteY2" fmla="*/ 356225 h 944497"/>
              <a:gd name="connsiteX3" fmla="*/ 115483 w 618710"/>
              <a:gd name="connsiteY3" fmla="*/ 369670 h 944497"/>
              <a:gd name="connsiteX4" fmla="*/ 110310 w 618710"/>
              <a:gd name="connsiteY4" fmla="*/ 381328 h 944497"/>
              <a:gd name="connsiteX5" fmla="*/ 110419 w 618710"/>
              <a:gd name="connsiteY5" fmla="*/ 391224 h 944497"/>
              <a:gd name="connsiteX6" fmla="*/ 94421 w 618710"/>
              <a:gd name="connsiteY6" fmla="*/ 407856 h 944497"/>
              <a:gd name="connsiteX7" fmla="*/ 91368 w 618710"/>
              <a:gd name="connsiteY7" fmla="*/ 421854 h 944497"/>
              <a:gd name="connsiteX8" fmla="*/ 87472 w 618710"/>
              <a:gd name="connsiteY8" fmla="*/ 426064 h 944497"/>
              <a:gd name="connsiteX9" fmla="*/ 87787 w 618710"/>
              <a:gd name="connsiteY9" fmla="*/ 448906 h 944497"/>
              <a:gd name="connsiteX10" fmla="*/ 104382 w 618710"/>
              <a:gd name="connsiteY10" fmla="*/ 466268 h 944497"/>
              <a:gd name="connsiteX11" fmla="*/ 106437 w 618710"/>
              <a:gd name="connsiteY11" fmla="*/ 487743 h 944497"/>
              <a:gd name="connsiteX12" fmla="*/ 118626 w 618710"/>
              <a:gd name="connsiteY12" fmla="*/ 496482 h 944497"/>
              <a:gd name="connsiteX13" fmla="*/ 138733 w 618710"/>
              <a:gd name="connsiteY13" fmla="*/ 502902 h 944497"/>
              <a:gd name="connsiteX14" fmla="*/ 140940 w 618710"/>
              <a:gd name="connsiteY14" fmla="*/ 518057 h 944497"/>
              <a:gd name="connsiteX15" fmla="*/ 136035 w 618710"/>
              <a:gd name="connsiteY15" fmla="*/ 532613 h 944497"/>
              <a:gd name="connsiteX16" fmla="*/ 115997 w 618710"/>
              <a:gd name="connsiteY16" fmla="*/ 542061 h 944497"/>
              <a:gd name="connsiteX17" fmla="*/ 111518 w 618710"/>
              <a:gd name="connsiteY17" fmla="*/ 551476 h 944497"/>
              <a:gd name="connsiteX18" fmla="*/ 114441 w 618710"/>
              <a:gd name="connsiteY18" fmla="*/ 555046 h 944497"/>
              <a:gd name="connsiteX19" fmla="*/ 114029 w 618710"/>
              <a:gd name="connsiteY19" fmla="*/ 565897 h 944497"/>
              <a:gd name="connsiteX20" fmla="*/ 118073 w 618710"/>
              <a:gd name="connsiteY20" fmla="*/ 570469 h 944497"/>
              <a:gd name="connsiteX21" fmla="*/ 116886 w 618710"/>
              <a:gd name="connsiteY21" fmla="*/ 575743 h 944497"/>
              <a:gd name="connsiteX22" fmla="*/ 114144 w 618710"/>
              <a:gd name="connsiteY22" fmla="*/ 577211 h 944497"/>
              <a:gd name="connsiteX23" fmla="*/ 112842 w 618710"/>
              <a:gd name="connsiteY23" fmla="*/ 583794 h 944497"/>
              <a:gd name="connsiteX24" fmla="*/ 99405 w 618710"/>
              <a:gd name="connsiteY24" fmla="*/ 596382 h 944497"/>
              <a:gd name="connsiteX25" fmla="*/ 88253 w 618710"/>
              <a:gd name="connsiteY25" fmla="*/ 615372 h 944497"/>
              <a:gd name="connsiteX26" fmla="*/ 78241 w 618710"/>
              <a:gd name="connsiteY26" fmla="*/ 620548 h 944497"/>
              <a:gd name="connsiteX27" fmla="*/ 67524 w 618710"/>
              <a:gd name="connsiteY27" fmla="*/ 624584 h 944497"/>
              <a:gd name="connsiteX28" fmla="*/ 53620 w 618710"/>
              <a:gd name="connsiteY28" fmla="*/ 623051 h 944497"/>
              <a:gd name="connsiteX29" fmla="*/ 46726 w 618710"/>
              <a:gd name="connsiteY29" fmla="*/ 619086 h 944497"/>
              <a:gd name="connsiteX30" fmla="*/ 35809 w 618710"/>
              <a:gd name="connsiteY30" fmla="*/ 619900 h 944497"/>
              <a:gd name="connsiteX31" fmla="*/ 29711 w 618710"/>
              <a:gd name="connsiteY31" fmla="*/ 608749 h 944497"/>
              <a:gd name="connsiteX32" fmla="*/ 20158 w 618710"/>
              <a:gd name="connsiteY32" fmla="*/ 608615 h 944497"/>
              <a:gd name="connsiteX33" fmla="*/ 8981 w 618710"/>
              <a:gd name="connsiteY33" fmla="*/ 600303 h 944497"/>
              <a:gd name="connsiteX34" fmla="*/ 0 w 618710"/>
              <a:gd name="connsiteY34" fmla="*/ 600476 h 944497"/>
              <a:gd name="connsiteX35" fmla="*/ 2105 w 618710"/>
              <a:gd name="connsiteY35" fmla="*/ 605635 h 944497"/>
              <a:gd name="connsiteX36" fmla="*/ 20632 w 618710"/>
              <a:gd name="connsiteY36" fmla="*/ 623322 h 944497"/>
              <a:gd name="connsiteX37" fmla="*/ 28633 w 618710"/>
              <a:gd name="connsiteY37" fmla="*/ 623742 h 944497"/>
              <a:gd name="connsiteX38" fmla="*/ 32843 w 618710"/>
              <a:gd name="connsiteY38" fmla="*/ 631739 h 944497"/>
              <a:gd name="connsiteX39" fmla="*/ 37126 w 618710"/>
              <a:gd name="connsiteY39" fmla="*/ 631591 h 944497"/>
              <a:gd name="connsiteX40" fmla="*/ 40519 w 618710"/>
              <a:gd name="connsiteY40" fmla="*/ 632311 h 944497"/>
              <a:gd name="connsiteX41" fmla="*/ 50386 w 618710"/>
              <a:gd name="connsiteY41" fmla="*/ 639856 h 944497"/>
              <a:gd name="connsiteX42" fmla="*/ 50675 w 618710"/>
              <a:gd name="connsiteY42" fmla="*/ 646819 h 944497"/>
              <a:gd name="connsiteX43" fmla="*/ 57931 w 618710"/>
              <a:gd name="connsiteY43" fmla="*/ 651752 h 944497"/>
              <a:gd name="connsiteX44" fmla="*/ 55320 w 618710"/>
              <a:gd name="connsiteY44" fmla="*/ 661620 h 944497"/>
              <a:gd name="connsiteX45" fmla="*/ 60836 w 618710"/>
              <a:gd name="connsiteY45" fmla="*/ 665103 h 944497"/>
              <a:gd name="connsiteX46" fmla="*/ 63169 w 618710"/>
              <a:gd name="connsiteY46" fmla="*/ 665052 h 944497"/>
              <a:gd name="connsiteX47" fmla="*/ 68631 w 618710"/>
              <a:gd name="connsiteY47" fmla="*/ 665845 h 944497"/>
              <a:gd name="connsiteX48" fmla="*/ 76628 w 618710"/>
              <a:gd name="connsiteY48" fmla="*/ 672580 h 944497"/>
              <a:gd name="connsiteX49" fmla="*/ 92630 w 618710"/>
              <a:gd name="connsiteY49" fmla="*/ 672580 h 944497"/>
              <a:gd name="connsiteX50" fmla="*/ 97260 w 618710"/>
              <a:gd name="connsiteY50" fmla="*/ 667526 h 944497"/>
              <a:gd name="connsiteX51" fmla="*/ 103890 w 618710"/>
              <a:gd name="connsiteY51" fmla="*/ 667476 h 944497"/>
              <a:gd name="connsiteX52" fmla="*/ 107847 w 618710"/>
              <a:gd name="connsiteY52" fmla="*/ 678161 h 944497"/>
              <a:gd name="connsiteX53" fmla="*/ 111620 w 618710"/>
              <a:gd name="connsiteY53" fmla="*/ 681644 h 944497"/>
              <a:gd name="connsiteX54" fmla="*/ 115392 w 618710"/>
              <a:gd name="connsiteY54" fmla="*/ 679322 h 944497"/>
              <a:gd name="connsiteX55" fmla="*/ 140929 w 618710"/>
              <a:gd name="connsiteY55" fmla="*/ 678164 h 944497"/>
              <a:gd name="connsiteX56" fmla="*/ 145866 w 618710"/>
              <a:gd name="connsiteY56" fmla="*/ 683094 h 944497"/>
              <a:gd name="connsiteX57" fmla="*/ 149928 w 618710"/>
              <a:gd name="connsiteY57" fmla="*/ 684255 h 944497"/>
              <a:gd name="connsiteX58" fmla="*/ 151961 w 618710"/>
              <a:gd name="connsiteY58" fmla="*/ 679322 h 944497"/>
              <a:gd name="connsiteX59" fmla="*/ 152250 w 618710"/>
              <a:gd name="connsiteY59" fmla="*/ 670037 h 944497"/>
              <a:gd name="connsiteX60" fmla="*/ 148188 w 618710"/>
              <a:gd name="connsiteY60" fmla="*/ 665392 h 944497"/>
              <a:gd name="connsiteX61" fmla="*/ 151379 w 618710"/>
              <a:gd name="connsiteY61" fmla="*/ 657558 h 944497"/>
              <a:gd name="connsiteX62" fmla="*/ 158924 w 618710"/>
              <a:gd name="connsiteY62" fmla="*/ 652624 h 944497"/>
              <a:gd name="connsiteX63" fmla="*/ 158635 w 618710"/>
              <a:gd name="connsiteY63" fmla="*/ 648562 h 944497"/>
              <a:gd name="connsiteX64" fmla="*/ 165019 w 618710"/>
              <a:gd name="connsiteY64" fmla="*/ 643628 h 944497"/>
              <a:gd name="connsiteX65" fmla="*/ 167341 w 618710"/>
              <a:gd name="connsiteY65" fmla="*/ 648273 h 944497"/>
              <a:gd name="connsiteX66" fmla="*/ 177498 w 618710"/>
              <a:gd name="connsiteY66" fmla="*/ 647983 h 944497"/>
              <a:gd name="connsiteX67" fmla="*/ 179530 w 618710"/>
              <a:gd name="connsiteY67" fmla="*/ 651463 h 944497"/>
              <a:gd name="connsiteX68" fmla="*/ 207972 w 618710"/>
              <a:gd name="connsiteY68" fmla="*/ 652624 h 944497"/>
              <a:gd name="connsiteX69" fmla="*/ 210873 w 618710"/>
              <a:gd name="connsiteY69" fmla="*/ 648562 h 944497"/>
              <a:gd name="connsiteX70" fmla="*/ 213484 w 618710"/>
              <a:gd name="connsiteY70" fmla="*/ 651463 h 944497"/>
              <a:gd name="connsiteX71" fmla="*/ 234959 w 618710"/>
              <a:gd name="connsiteY71" fmla="*/ 652042 h 944497"/>
              <a:gd name="connsiteX72" fmla="*/ 237281 w 618710"/>
              <a:gd name="connsiteY72" fmla="*/ 648273 h 944497"/>
              <a:gd name="connsiteX73" fmla="*/ 256144 w 618710"/>
              <a:gd name="connsiteY73" fmla="*/ 648562 h 944497"/>
              <a:gd name="connsiteX74" fmla="*/ 259045 w 618710"/>
              <a:gd name="connsiteY74" fmla="*/ 653203 h 944497"/>
              <a:gd name="connsiteX75" fmla="*/ 253533 w 618710"/>
              <a:gd name="connsiteY75" fmla="*/ 655236 h 944497"/>
              <a:gd name="connsiteX76" fmla="*/ 252643 w 618710"/>
              <a:gd name="connsiteY76" fmla="*/ 669899 h 944497"/>
              <a:gd name="connsiteX77" fmla="*/ 256831 w 618710"/>
              <a:gd name="connsiteY77" fmla="*/ 672160 h 944497"/>
              <a:gd name="connsiteX78" fmla="*/ 256412 w 618710"/>
              <a:gd name="connsiteY78" fmla="*/ 682263 h 944497"/>
              <a:gd name="connsiteX79" fmla="*/ 266095 w 618710"/>
              <a:gd name="connsiteY79" fmla="*/ 693631 h 944497"/>
              <a:gd name="connsiteX80" fmla="*/ 271991 w 618710"/>
              <a:gd name="connsiteY80" fmla="*/ 693631 h 944497"/>
              <a:gd name="connsiteX81" fmla="*/ 289251 w 618710"/>
              <a:gd name="connsiteY81" fmla="*/ 709210 h 944497"/>
              <a:gd name="connsiteX82" fmla="*/ 289251 w 618710"/>
              <a:gd name="connsiteY82" fmla="*/ 722260 h 944497"/>
              <a:gd name="connsiteX83" fmla="*/ 285041 w 618710"/>
              <a:gd name="connsiteY83" fmla="*/ 726051 h 944497"/>
              <a:gd name="connsiteX84" fmla="*/ 285041 w 618710"/>
              <a:gd name="connsiteY84" fmla="*/ 731524 h 944497"/>
              <a:gd name="connsiteX85" fmla="*/ 292590 w 618710"/>
              <a:gd name="connsiteY85" fmla="*/ 732645 h 944497"/>
              <a:gd name="connsiteX86" fmla="*/ 292988 w 618710"/>
              <a:gd name="connsiteY86" fmla="*/ 737947 h 944497"/>
              <a:gd name="connsiteX87" fmla="*/ 291678 w 618710"/>
              <a:gd name="connsiteY87" fmla="*/ 739904 h 944497"/>
              <a:gd name="connsiteX88" fmla="*/ 293639 w 618710"/>
              <a:gd name="connsiteY88" fmla="*/ 742954 h 944497"/>
              <a:gd name="connsiteX89" fmla="*/ 301256 w 618710"/>
              <a:gd name="connsiteY89" fmla="*/ 744039 h 944497"/>
              <a:gd name="connsiteX90" fmla="*/ 303000 w 618710"/>
              <a:gd name="connsiteY90" fmla="*/ 750792 h 944497"/>
              <a:gd name="connsiteX91" fmla="*/ 308223 w 618710"/>
              <a:gd name="connsiteY91" fmla="*/ 751660 h 944497"/>
              <a:gd name="connsiteX92" fmla="*/ 310183 w 618710"/>
              <a:gd name="connsiteY92" fmla="*/ 754709 h 944497"/>
              <a:gd name="connsiteX93" fmla="*/ 307568 w 618710"/>
              <a:gd name="connsiteY93" fmla="*/ 766899 h 944497"/>
              <a:gd name="connsiteX94" fmla="*/ 310183 w 618710"/>
              <a:gd name="connsiteY94" fmla="*/ 772777 h 944497"/>
              <a:gd name="connsiteX95" fmla="*/ 308657 w 618710"/>
              <a:gd name="connsiteY95" fmla="*/ 776260 h 944497"/>
              <a:gd name="connsiteX96" fmla="*/ 305395 w 618710"/>
              <a:gd name="connsiteY96" fmla="*/ 775826 h 944497"/>
              <a:gd name="connsiteX97" fmla="*/ 302128 w 618710"/>
              <a:gd name="connsiteY97" fmla="*/ 779743 h 944497"/>
              <a:gd name="connsiteX98" fmla="*/ 301911 w 618710"/>
              <a:gd name="connsiteY98" fmla="*/ 784315 h 944497"/>
              <a:gd name="connsiteX99" fmla="*/ 300197 w 618710"/>
              <a:gd name="connsiteY99" fmla="*/ 788366 h 944497"/>
              <a:gd name="connsiteX100" fmla="*/ 296406 w 618710"/>
              <a:gd name="connsiteY100" fmla="*/ 789205 h 944497"/>
              <a:gd name="connsiteX101" fmla="*/ 295144 w 618710"/>
              <a:gd name="connsiteY101" fmla="*/ 793835 h 944497"/>
              <a:gd name="connsiteX102" fmla="*/ 301665 w 618710"/>
              <a:gd name="connsiteY102" fmla="*/ 794957 h 944497"/>
              <a:gd name="connsiteX103" fmla="*/ 300066 w 618710"/>
              <a:gd name="connsiteY103" fmla="*/ 802458 h 944497"/>
              <a:gd name="connsiteX104" fmla="*/ 302164 w 618710"/>
              <a:gd name="connsiteY104" fmla="*/ 804108 h 944497"/>
              <a:gd name="connsiteX105" fmla="*/ 301868 w 618710"/>
              <a:gd name="connsiteY105" fmla="*/ 809660 h 944497"/>
              <a:gd name="connsiteX106" fmla="*/ 309370 w 618710"/>
              <a:gd name="connsiteY106" fmla="*/ 810112 h 944497"/>
              <a:gd name="connsiteX107" fmla="*/ 312372 w 618710"/>
              <a:gd name="connsiteY107" fmla="*/ 812962 h 944497"/>
              <a:gd name="connsiteX108" fmla="*/ 312068 w 618710"/>
              <a:gd name="connsiteY108" fmla="*/ 817013 h 944497"/>
              <a:gd name="connsiteX109" fmla="*/ 310270 w 618710"/>
              <a:gd name="connsiteY109" fmla="*/ 816865 h 944497"/>
              <a:gd name="connsiteX110" fmla="*/ 308469 w 618710"/>
              <a:gd name="connsiteY110" fmla="*/ 826317 h 944497"/>
              <a:gd name="connsiteX111" fmla="*/ 304118 w 618710"/>
              <a:gd name="connsiteY111" fmla="*/ 827818 h 944497"/>
              <a:gd name="connsiteX112" fmla="*/ 303817 w 618710"/>
              <a:gd name="connsiteY112" fmla="*/ 835016 h 944497"/>
              <a:gd name="connsiteX113" fmla="*/ 307720 w 618710"/>
              <a:gd name="connsiteY113" fmla="*/ 838318 h 944497"/>
              <a:gd name="connsiteX114" fmla="*/ 307825 w 618710"/>
              <a:gd name="connsiteY114" fmla="*/ 840930 h 944497"/>
              <a:gd name="connsiteX115" fmla="*/ 307778 w 618710"/>
              <a:gd name="connsiteY115" fmla="*/ 847730 h 944497"/>
              <a:gd name="connsiteX116" fmla="*/ 296829 w 618710"/>
              <a:gd name="connsiteY116" fmla="*/ 858675 h 944497"/>
              <a:gd name="connsiteX117" fmla="*/ 297672 w 618710"/>
              <a:gd name="connsiteY117" fmla="*/ 867096 h 944497"/>
              <a:gd name="connsiteX118" fmla="*/ 302725 w 618710"/>
              <a:gd name="connsiteY118" fmla="*/ 867096 h 944497"/>
              <a:gd name="connsiteX119" fmla="*/ 303568 w 618710"/>
              <a:gd name="connsiteY119" fmla="*/ 869624 h 944497"/>
              <a:gd name="connsiteX120" fmla="*/ 317038 w 618710"/>
              <a:gd name="connsiteY120" fmla="*/ 869201 h 944497"/>
              <a:gd name="connsiteX121" fmla="*/ 333459 w 618710"/>
              <a:gd name="connsiteY121" fmla="*/ 886042 h 944497"/>
              <a:gd name="connsiteX122" fmla="*/ 343515 w 618710"/>
              <a:gd name="connsiteY122" fmla="*/ 888173 h 944497"/>
              <a:gd name="connsiteX123" fmla="*/ 345888 w 618710"/>
              <a:gd name="connsiteY123" fmla="*/ 889551 h 944497"/>
              <a:gd name="connsiteX124" fmla="*/ 345490 w 618710"/>
              <a:gd name="connsiteY124" fmla="*/ 893103 h 944497"/>
              <a:gd name="connsiteX125" fmla="*/ 351017 w 618710"/>
              <a:gd name="connsiteY125" fmla="*/ 895472 h 944497"/>
              <a:gd name="connsiteX126" fmla="*/ 352004 w 618710"/>
              <a:gd name="connsiteY126" fmla="*/ 892904 h 944497"/>
              <a:gd name="connsiteX127" fmla="*/ 360291 w 618710"/>
              <a:gd name="connsiteY127" fmla="*/ 889551 h 944497"/>
              <a:gd name="connsiteX128" fmla="*/ 361673 w 618710"/>
              <a:gd name="connsiteY128" fmla="*/ 891526 h 944497"/>
              <a:gd name="connsiteX129" fmla="*/ 374304 w 618710"/>
              <a:gd name="connsiteY129" fmla="*/ 890339 h 944497"/>
              <a:gd name="connsiteX130" fmla="*/ 372727 w 618710"/>
              <a:gd name="connsiteY130" fmla="*/ 893891 h 944497"/>
              <a:gd name="connsiteX131" fmla="*/ 376669 w 618710"/>
              <a:gd name="connsiteY131" fmla="*/ 902181 h 944497"/>
              <a:gd name="connsiteX132" fmla="*/ 380026 w 618710"/>
              <a:gd name="connsiteY132" fmla="*/ 900011 h 944497"/>
              <a:gd name="connsiteX133" fmla="*/ 381013 w 618710"/>
              <a:gd name="connsiteY133" fmla="*/ 894289 h 944497"/>
              <a:gd name="connsiteX134" fmla="*/ 385553 w 618710"/>
              <a:gd name="connsiteY134" fmla="*/ 892513 h 944497"/>
              <a:gd name="connsiteX135" fmla="*/ 386341 w 618710"/>
              <a:gd name="connsiteY135" fmla="*/ 894285 h 944497"/>
              <a:gd name="connsiteX136" fmla="*/ 394827 w 618710"/>
              <a:gd name="connsiteY136" fmla="*/ 898431 h 944497"/>
              <a:gd name="connsiteX137" fmla="*/ 398010 w 618710"/>
              <a:gd name="connsiteY137" fmla="*/ 895508 h 944497"/>
              <a:gd name="connsiteX138" fmla="*/ 403562 w 618710"/>
              <a:gd name="connsiteY138" fmla="*/ 892148 h 944497"/>
              <a:gd name="connsiteX139" fmla="*/ 417669 w 618710"/>
              <a:gd name="connsiteY139" fmla="*/ 892781 h 944497"/>
              <a:gd name="connsiteX140" fmla="*/ 419141 w 618710"/>
              <a:gd name="connsiteY140" fmla="*/ 900568 h 944497"/>
              <a:gd name="connsiteX141" fmla="*/ 423771 w 618710"/>
              <a:gd name="connsiteY141" fmla="*/ 902254 h 944497"/>
              <a:gd name="connsiteX142" fmla="*/ 422722 w 618710"/>
              <a:gd name="connsiteY142" fmla="*/ 933411 h 944497"/>
              <a:gd name="connsiteX143" fmla="*/ 429667 w 618710"/>
              <a:gd name="connsiteY143" fmla="*/ 934041 h 944497"/>
              <a:gd name="connsiteX144" fmla="*/ 434720 w 618710"/>
              <a:gd name="connsiteY144" fmla="*/ 929411 h 944497"/>
              <a:gd name="connsiteX145" fmla="*/ 445455 w 618710"/>
              <a:gd name="connsiteY145" fmla="*/ 928568 h 944497"/>
              <a:gd name="connsiteX146" fmla="*/ 445405 w 618710"/>
              <a:gd name="connsiteY146" fmla="*/ 928847 h 944497"/>
              <a:gd name="connsiteX147" fmla="*/ 443126 w 618710"/>
              <a:gd name="connsiteY147" fmla="*/ 923439 h 944497"/>
              <a:gd name="connsiteX148" fmla="*/ 444265 w 618710"/>
              <a:gd name="connsiteY148" fmla="*/ 918032 h 944497"/>
              <a:gd name="connsiteX149" fmla="*/ 447680 w 618710"/>
              <a:gd name="connsiteY149" fmla="*/ 917746 h 944497"/>
              <a:gd name="connsiteX150" fmla="*/ 451948 w 618710"/>
              <a:gd name="connsiteY150" fmla="*/ 929415 h 944497"/>
              <a:gd name="connsiteX151" fmla="*/ 467321 w 618710"/>
              <a:gd name="connsiteY151" fmla="*/ 939090 h 944497"/>
              <a:gd name="connsiteX152" fmla="*/ 480697 w 618710"/>
              <a:gd name="connsiteY152" fmla="*/ 939090 h 944497"/>
              <a:gd name="connsiteX153" fmla="*/ 483540 w 618710"/>
              <a:gd name="connsiteY153" fmla="*/ 944498 h 944497"/>
              <a:gd name="connsiteX154" fmla="*/ 487240 w 618710"/>
              <a:gd name="connsiteY154" fmla="*/ 939944 h 944497"/>
              <a:gd name="connsiteX155" fmla="*/ 494112 w 618710"/>
              <a:gd name="connsiteY155" fmla="*/ 937824 h 944497"/>
              <a:gd name="connsiteX156" fmla="*/ 502294 w 618710"/>
              <a:gd name="connsiteY156" fmla="*/ 930463 h 944497"/>
              <a:gd name="connsiteX157" fmla="*/ 507347 w 618710"/>
              <a:gd name="connsiteY157" fmla="*/ 930463 h 944497"/>
              <a:gd name="connsiteX158" fmla="*/ 520821 w 618710"/>
              <a:gd name="connsiteY158" fmla="*/ 920567 h 944497"/>
              <a:gd name="connsiteX159" fmla="*/ 520611 w 618710"/>
              <a:gd name="connsiteY159" fmla="*/ 904569 h 944497"/>
              <a:gd name="connsiteX160" fmla="*/ 527136 w 618710"/>
              <a:gd name="connsiteY160" fmla="*/ 894676 h 944497"/>
              <a:gd name="connsiteX161" fmla="*/ 526927 w 618710"/>
              <a:gd name="connsiteY161" fmla="*/ 888780 h 944497"/>
              <a:gd name="connsiteX162" fmla="*/ 536819 w 618710"/>
              <a:gd name="connsiteY162" fmla="*/ 888361 h 944497"/>
              <a:gd name="connsiteX163" fmla="*/ 540187 w 618710"/>
              <a:gd name="connsiteY163" fmla="*/ 900149 h 944497"/>
              <a:gd name="connsiteX164" fmla="*/ 546926 w 618710"/>
              <a:gd name="connsiteY164" fmla="*/ 899939 h 944497"/>
              <a:gd name="connsiteX165" fmla="*/ 550083 w 618710"/>
              <a:gd name="connsiteY165" fmla="*/ 896148 h 944497"/>
              <a:gd name="connsiteX166" fmla="*/ 557241 w 618710"/>
              <a:gd name="connsiteY166" fmla="*/ 896148 h 944497"/>
              <a:gd name="connsiteX167" fmla="*/ 557661 w 618710"/>
              <a:gd name="connsiteY167" fmla="*/ 885622 h 944497"/>
              <a:gd name="connsiteX168" fmla="*/ 561242 w 618710"/>
              <a:gd name="connsiteY168" fmla="*/ 883940 h 944497"/>
              <a:gd name="connsiteX169" fmla="*/ 562504 w 618710"/>
              <a:gd name="connsiteY169" fmla="*/ 870887 h 944497"/>
              <a:gd name="connsiteX170" fmla="*/ 570292 w 618710"/>
              <a:gd name="connsiteY170" fmla="*/ 870677 h 944497"/>
              <a:gd name="connsiteX171" fmla="*/ 575765 w 618710"/>
              <a:gd name="connsiteY171" fmla="*/ 876782 h 944497"/>
              <a:gd name="connsiteX172" fmla="*/ 605870 w 618710"/>
              <a:gd name="connsiteY172" fmla="*/ 876782 h 944497"/>
              <a:gd name="connsiteX173" fmla="*/ 606079 w 618710"/>
              <a:gd name="connsiteY173" fmla="*/ 873625 h 944497"/>
              <a:gd name="connsiteX174" fmla="*/ 609870 w 618710"/>
              <a:gd name="connsiteY174" fmla="*/ 873625 h 944497"/>
              <a:gd name="connsiteX175" fmla="*/ 614500 w 618710"/>
              <a:gd name="connsiteY175" fmla="*/ 876782 h 944497"/>
              <a:gd name="connsiteX176" fmla="*/ 618710 w 618710"/>
              <a:gd name="connsiteY176" fmla="*/ 875730 h 944497"/>
              <a:gd name="connsiteX177" fmla="*/ 572607 w 618710"/>
              <a:gd name="connsiteY177" fmla="*/ 795734 h 944497"/>
              <a:gd name="connsiteX178" fmla="*/ 572397 w 618710"/>
              <a:gd name="connsiteY178" fmla="*/ 785628 h 944497"/>
              <a:gd name="connsiteX179" fmla="*/ 573030 w 618710"/>
              <a:gd name="connsiteY179" fmla="*/ 783733 h 944497"/>
              <a:gd name="connsiteX180" fmla="*/ 571764 w 618710"/>
              <a:gd name="connsiteY180" fmla="*/ 763314 h 944497"/>
              <a:gd name="connsiteX181" fmla="*/ 568187 w 618710"/>
              <a:gd name="connsiteY181" fmla="*/ 761839 h 944497"/>
              <a:gd name="connsiteX182" fmla="*/ 566291 w 618710"/>
              <a:gd name="connsiteY182" fmla="*/ 747316 h 944497"/>
              <a:gd name="connsiteX183" fmla="*/ 555556 w 618710"/>
              <a:gd name="connsiteY183" fmla="*/ 739105 h 944497"/>
              <a:gd name="connsiteX184" fmla="*/ 541239 w 618710"/>
              <a:gd name="connsiteY184" fmla="*/ 739315 h 944497"/>
              <a:gd name="connsiteX185" fmla="*/ 535977 w 618710"/>
              <a:gd name="connsiteY185" fmla="*/ 743315 h 944497"/>
              <a:gd name="connsiteX186" fmla="*/ 520611 w 618710"/>
              <a:gd name="connsiteY186" fmla="*/ 743315 h 944497"/>
              <a:gd name="connsiteX187" fmla="*/ 519345 w 618710"/>
              <a:gd name="connsiteY187" fmla="*/ 745421 h 944497"/>
              <a:gd name="connsiteX188" fmla="*/ 483558 w 618710"/>
              <a:gd name="connsiteY188" fmla="*/ 741420 h 944497"/>
              <a:gd name="connsiteX189" fmla="*/ 473245 w 618710"/>
              <a:gd name="connsiteY189" fmla="*/ 737839 h 944497"/>
              <a:gd name="connsiteX190" fmla="*/ 468402 w 618710"/>
              <a:gd name="connsiteY190" fmla="*/ 731314 h 944497"/>
              <a:gd name="connsiteX191" fmla="*/ 468192 w 618710"/>
              <a:gd name="connsiteY191" fmla="*/ 713420 h 944497"/>
              <a:gd name="connsiteX192" fmla="*/ 457876 w 618710"/>
              <a:gd name="connsiteY192" fmla="*/ 705209 h 944497"/>
              <a:gd name="connsiteX193" fmla="*/ 457457 w 618710"/>
              <a:gd name="connsiteY193" fmla="*/ 687739 h 944497"/>
              <a:gd name="connsiteX194" fmla="*/ 452827 w 618710"/>
              <a:gd name="connsiteY194" fmla="*/ 686896 h 944497"/>
              <a:gd name="connsiteX195" fmla="*/ 452827 w 618710"/>
              <a:gd name="connsiteY195" fmla="*/ 681633 h 944497"/>
              <a:gd name="connsiteX196" fmla="*/ 457667 w 618710"/>
              <a:gd name="connsiteY196" fmla="*/ 677423 h 944497"/>
              <a:gd name="connsiteX197" fmla="*/ 457247 w 618710"/>
              <a:gd name="connsiteY197" fmla="*/ 665631 h 944497"/>
              <a:gd name="connsiteX198" fmla="*/ 453876 w 618710"/>
              <a:gd name="connsiteY198" fmla="*/ 663316 h 944497"/>
              <a:gd name="connsiteX199" fmla="*/ 453876 w 618710"/>
              <a:gd name="connsiteY199" fmla="*/ 654056 h 944497"/>
              <a:gd name="connsiteX200" fmla="*/ 449246 w 618710"/>
              <a:gd name="connsiteY200" fmla="*/ 650056 h 944497"/>
              <a:gd name="connsiteX201" fmla="*/ 448613 w 618710"/>
              <a:gd name="connsiteY201" fmla="*/ 605215 h 944497"/>
              <a:gd name="connsiteX202" fmla="*/ 454089 w 618710"/>
              <a:gd name="connsiteY202" fmla="*/ 600585 h 944497"/>
              <a:gd name="connsiteX203" fmla="*/ 453247 w 618710"/>
              <a:gd name="connsiteY203" fmla="*/ 578901 h 944497"/>
              <a:gd name="connsiteX204" fmla="*/ 461034 w 618710"/>
              <a:gd name="connsiteY204" fmla="*/ 571113 h 944497"/>
              <a:gd name="connsiteX205" fmla="*/ 461034 w 618710"/>
              <a:gd name="connsiteY205" fmla="*/ 551324 h 944497"/>
              <a:gd name="connsiteX206" fmla="*/ 457247 w 618710"/>
              <a:gd name="connsiteY206" fmla="*/ 542061 h 944497"/>
              <a:gd name="connsiteX207" fmla="*/ 451771 w 618710"/>
              <a:gd name="connsiteY207" fmla="*/ 537850 h 944497"/>
              <a:gd name="connsiteX208" fmla="*/ 453626 w 618710"/>
              <a:gd name="connsiteY208" fmla="*/ 526898 h 944497"/>
              <a:gd name="connsiteX209" fmla="*/ 462470 w 618710"/>
              <a:gd name="connsiteY209" fmla="*/ 525379 h 944497"/>
              <a:gd name="connsiteX210" fmla="*/ 462239 w 618710"/>
              <a:gd name="connsiteY210" fmla="*/ 522145 h 944497"/>
              <a:gd name="connsiteX211" fmla="*/ 464662 w 618710"/>
              <a:gd name="connsiteY211" fmla="*/ 520054 h 944497"/>
              <a:gd name="connsiteX212" fmla="*/ 465339 w 618710"/>
              <a:gd name="connsiteY212" fmla="*/ 515681 h 944497"/>
              <a:gd name="connsiteX213" fmla="*/ 473423 w 618710"/>
              <a:gd name="connsiteY213" fmla="*/ 509029 h 944497"/>
              <a:gd name="connsiteX214" fmla="*/ 474837 w 618710"/>
              <a:gd name="connsiteY214" fmla="*/ 494185 h 944497"/>
              <a:gd name="connsiteX215" fmla="*/ 489721 w 618710"/>
              <a:gd name="connsiteY215" fmla="*/ 497910 h 944497"/>
              <a:gd name="connsiteX216" fmla="*/ 496464 w 618710"/>
              <a:gd name="connsiteY216" fmla="*/ 508103 h 944497"/>
              <a:gd name="connsiteX217" fmla="*/ 496695 w 618710"/>
              <a:gd name="connsiteY217" fmla="*/ 505625 h 944497"/>
              <a:gd name="connsiteX218" fmla="*/ 499538 w 618710"/>
              <a:gd name="connsiteY218" fmla="*/ 504150 h 944497"/>
              <a:gd name="connsiteX219" fmla="*/ 500558 w 618710"/>
              <a:gd name="connsiteY219" fmla="*/ 489338 h 944497"/>
              <a:gd name="connsiteX220" fmla="*/ 498959 w 618710"/>
              <a:gd name="connsiteY220" fmla="*/ 474519 h 944497"/>
              <a:gd name="connsiteX221" fmla="*/ 490405 w 618710"/>
              <a:gd name="connsiteY221" fmla="*/ 465143 h 944497"/>
              <a:gd name="connsiteX222" fmla="*/ 495878 w 618710"/>
              <a:gd name="connsiteY222" fmla="*/ 458838 h 944497"/>
              <a:gd name="connsiteX223" fmla="*/ 491211 w 618710"/>
              <a:gd name="connsiteY223" fmla="*/ 432824 h 944497"/>
              <a:gd name="connsiteX224" fmla="*/ 492825 w 618710"/>
              <a:gd name="connsiteY224" fmla="*/ 427623 h 944497"/>
              <a:gd name="connsiteX225" fmla="*/ 486343 w 618710"/>
              <a:gd name="connsiteY225" fmla="*/ 410015 h 944497"/>
              <a:gd name="connsiteX226" fmla="*/ 483543 w 618710"/>
              <a:gd name="connsiteY226" fmla="*/ 407935 h 944497"/>
              <a:gd name="connsiteX227" fmla="*/ 484621 w 618710"/>
              <a:gd name="connsiteY227" fmla="*/ 394776 h 944497"/>
              <a:gd name="connsiteX228" fmla="*/ 486755 w 618710"/>
              <a:gd name="connsiteY228" fmla="*/ 391857 h 944497"/>
              <a:gd name="connsiteX229" fmla="*/ 488166 w 618710"/>
              <a:gd name="connsiteY229" fmla="*/ 382919 h 944497"/>
              <a:gd name="connsiteX230" fmla="*/ 482317 w 618710"/>
              <a:gd name="connsiteY230" fmla="*/ 380424 h 944497"/>
              <a:gd name="connsiteX231" fmla="*/ 482393 w 618710"/>
              <a:gd name="connsiteY231" fmla="*/ 365185 h 944497"/>
              <a:gd name="connsiteX232" fmla="*/ 479058 w 618710"/>
              <a:gd name="connsiteY232" fmla="*/ 365554 h 944497"/>
              <a:gd name="connsiteX233" fmla="*/ 475441 w 618710"/>
              <a:gd name="connsiteY233" fmla="*/ 361911 h 944497"/>
              <a:gd name="connsiteX234" fmla="*/ 475904 w 618710"/>
              <a:gd name="connsiteY234" fmla="*/ 357737 h 944497"/>
              <a:gd name="connsiteX235" fmla="*/ 472768 w 618710"/>
              <a:gd name="connsiteY235" fmla="*/ 354634 h 944497"/>
              <a:gd name="connsiteX236" fmla="*/ 469632 w 618710"/>
              <a:gd name="connsiteY236" fmla="*/ 357216 h 944497"/>
              <a:gd name="connsiteX237" fmla="*/ 405349 w 618710"/>
              <a:gd name="connsiteY237" fmla="*/ 283034 h 944497"/>
              <a:gd name="connsiteX238" fmla="*/ 399616 w 618710"/>
              <a:gd name="connsiteY238" fmla="*/ 276071 h 944497"/>
              <a:gd name="connsiteX239" fmla="*/ 395493 w 618710"/>
              <a:gd name="connsiteY239" fmla="*/ 273177 h 944497"/>
              <a:gd name="connsiteX240" fmla="*/ 390917 w 618710"/>
              <a:gd name="connsiteY240" fmla="*/ 268055 h 944497"/>
              <a:gd name="connsiteX241" fmla="*/ 385527 w 618710"/>
              <a:gd name="connsiteY241" fmla="*/ 267476 h 944497"/>
              <a:gd name="connsiteX242" fmla="*/ 340372 w 618710"/>
              <a:gd name="connsiteY242" fmla="*/ 81410 h 944497"/>
              <a:gd name="connsiteX243" fmla="*/ 337615 w 618710"/>
              <a:gd name="connsiteY243" fmla="*/ 75210 h 944497"/>
              <a:gd name="connsiteX244" fmla="*/ 335517 w 618710"/>
              <a:gd name="connsiteY244" fmla="*/ 69520 h 944497"/>
              <a:gd name="connsiteX245" fmla="*/ 328642 w 618710"/>
              <a:gd name="connsiteY245" fmla="*/ 72812 h 944497"/>
              <a:gd name="connsiteX246" fmla="*/ 323813 w 618710"/>
              <a:gd name="connsiteY246" fmla="*/ 66844 h 944497"/>
              <a:gd name="connsiteX247" fmla="*/ 324431 w 618710"/>
              <a:gd name="connsiteY247" fmla="*/ 63484 h 944497"/>
              <a:gd name="connsiteX248" fmla="*/ 319631 w 618710"/>
              <a:gd name="connsiteY248" fmla="*/ 58991 h 944497"/>
              <a:gd name="connsiteX249" fmla="*/ 316701 w 618710"/>
              <a:gd name="connsiteY249" fmla="*/ 65795 h 944497"/>
              <a:gd name="connsiteX250" fmla="*/ 296688 w 618710"/>
              <a:gd name="connsiteY250" fmla="*/ 62666 h 944497"/>
              <a:gd name="connsiteX251" fmla="*/ 288022 w 618710"/>
              <a:gd name="connsiteY251" fmla="*/ 77333 h 944497"/>
              <a:gd name="connsiteX252" fmla="*/ 284173 w 618710"/>
              <a:gd name="connsiteY252" fmla="*/ 77189 h 944497"/>
              <a:gd name="connsiteX253" fmla="*/ 278563 w 618710"/>
              <a:gd name="connsiteY253" fmla="*/ 82054 h 944497"/>
              <a:gd name="connsiteX254" fmla="*/ 271003 w 618710"/>
              <a:gd name="connsiteY254" fmla="*/ 78502 h 944497"/>
              <a:gd name="connsiteX255" fmla="*/ 271513 w 618710"/>
              <a:gd name="connsiteY255" fmla="*/ 72942 h 944497"/>
              <a:gd name="connsiteX256" fmla="*/ 256090 w 618710"/>
              <a:gd name="connsiteY256" fmla="*/ 57324 h 944497"/>
              <a:gd name="connsiteX257" fmla="*/ 264510 w 618710"/>
              <a:gd name="connsiteY257" fmla="*/ 40338 h 944497"/>
              <a:gd name="connsiteX258" fmla="*/ 261638 w 618710"/>
              <a:gd name="connsiteY258" fmla="*/ 31215 h 944497"/>
              <a:gd name="connsiteX259" fmla="*/ 256430 w 618710"/>
              <a:gd name="connsiteY259" fmla="*/ 27819 h 944497"/>
              <a:gd name="connsiteX260" fmla="*/ 252596 w 618710"/>
              <a:gd name="connsiteY260" fmla="*/ 26481 h 944497"/>
              <a:gd name="connsiteX261" fmla="*/ 255486 w 618710"/>
              <a:gd name="connsiteY261" fmla="*/ 23298 h 944497"/>
              <a:gd name="connsiteX262" fmla="*/ 255533 w 618710"/>
              <a:gd name="connsiteY262" fmla="*/ 14020 h 944497"/>
              <a:gd name="connsiteX263" fmla="*/ 251861 w 618710"/>
              <a:gd name="connsiteY263" fmla="*/ 11618 h 944497"/>
              <a:gd name="connsiteX264" fmla="*/ 252701 w 618710"/>
              <a:gd name="connsiteY264" fmla="*/ 6988 h 944497"/>
              <a:gd name="connsiteX265" fmla="*/ 248555 w 618710"/>
              <a:gd name="connsiteY265" fmla="*/ 4275 h 944497"/>
              <a:gd name="connsiteX266" fmla="*/ 249055 w 618710"/>
              <a:gd name="connsiteY266" fmla="*/ 1270 h 944497"/>
              <a:gd name="connsiteX267" fmla="*/ 245828 w 618710"/>
              <a:gd name="connsiteY267" fmla="*/ 0 h 944497"/>
              <a:gd name="connsiteX268" fmla="*/ 242320 w 618710"/>
              <a:gd name="connsiteY268" fmla="*/ 1841 h 944497"/>
              <a:gd name="connsiteX269" fmla="*/ 238276 w 618710"/>
              <a:gd name="connsiteY269" fmla="*/ 2781 h 944497"/>
              <a:gd name="connsiteX270" fmla="*/ 222577 w 618710"/>
              <a:gd name="connsiteY270" fmla="*/ 12667 h 944497"/>
              <a:gd name="connsiteX271" fmla="*/ 220794 w 618710"/>
              <a:gd name="connsiteY271" fmla="*/ 19916 h 944497"/>
              <a:gd name="connsiteX272" fmla="*/ 218074 w 618710"/>
              <a:gd name="connsiteY272" fmla="*/ 20975 h 944497"/>
              <a:gd name="connsiteX273" fmla="*/ 216320 w 618710"/>
              <a:gd name="connsiteY273" fmla="*/ 24133 h 944497"/>
              <a:gd name="connsiteX274" fmla="*/ 200738 w 618710"/>
              <a:gd name="connsiteY274" fmla="*/ 23225 h 944497"/>
              <a:gd name="connsiteX275" fmla="*/ 198361 w 618710"/>
              <a:gd name="connsiteY275" fmla="*/ 28445 h 944497"/>
              <a:gd name="connsiteX276" fmla="*/ 194462 w 618710"/>
              <a:gd name="connsiteY276" fmla="*/ 31331 h 944497"/>
              <a:gd name="connsiteX277" fmla="*/ 183480 w 618710"/>
              <a:gd name="connsiteY277" fmla="*/ 38338 h 944497"/>
              <a:gd name="connsiteX278" fmla="*/ 179270 w 618710"/>
              <a:gd name="connsiteY278" fmla="*/ 43391 h 944497"/>
              <a:gd name="connsiteX279" fmla="*/ 167847 w 618710"/>
              <a:gd name="connsiteY279" fmla="*/ 42533 h 944497"/>
              <a:gd name="connsiteX280" fmla="*/ 153849 w 618710"/>
              <a:gd name="connsiteY280" fmla="*/ 52017 h 944497"/>
              <a:gd name="connsiteX281" fmla="*/ 134932 w 618710"/>
              <a:gd name="connsiteY281" fmla="*/ 46273 h 944497"/>
              <a:gd name="connsiteX282" fmla="*/ 117179 w 618710"/>
              <a:gd name="connsiteY282" fmla="*/ 43948 h 944497"/>
              <a:gd name="connsiteX283" fmla="*/ 106527 w 618710"/>
              <a:gd name="connsiteY283" fmla="*/ 52292 h 944497"/>
              <a:gd name="connsiteX284" fmla="*/ 91371 w 618710"/>
              <a:gd name="connsiteY284" fmla="*/ 52502 h 944497"/>
              <a:gd name="connsiteX285" fmla="*/ 83161 w 618710"/>
              <a:gd name="connsiteY285" fmla="*/ 63342 h 944497"/>
              <a:gd name="connsiteX286" fmla="*/ 83475 w 618710"/>
              <a:gd name="connsiteY286" fmla="*/ 73868 h 944497"/>
              <a:gd name="connsiteX287" fmla="*/ 88528 w 618710"/>
              <a:gd name="connsiteY287" fmla="*/ 83132 h 944497"/>
              <a:gd name="connsiteX288" fmla="*/ 88843 w 618710"/>
              <a:gd name="connsiteY288" fmla="*/ 103550 h 944497"/>
              <a:gd name="connsiteX289" fmla="*/ 78335 w 618710"/>
              <a:gd name="connsiteY289" fmla="*/ 127625 h 944497"/>
              <a:gd name="connsiteX290" fmla="*/ 83327 w 618710"/>
              <a:gd name="connsiteY290" fmla="*/ 134874 h 944497"/>
              <a:gd name="connsiteX291" fmla="*/ 86637 w 618710"/>
              <a:gd name="connsiteY291" fmla="*/ 149100 h 944497"/>
              <a:gd name="connsiteX292" fmla="*/ 83660 w 618710"/>
              <a:gd name="connsiteY292" fmla="*/ 163655 h 944497"/>
              <a:gd name="connsiteX293" fmla="*/ 78697 w 618710"/>
              <a:gd name="connsiteY293" fmla="*/ 166632 h 944497"/>
              <a:gd name="connsiteX294" fmla="*/ 80354 w 618710"/>
              <a:gd name="connsiteY294" fmla="*/ 173910 h 944497"/>
              <a:gd name="connsiteX295" fmla="*/ 85313 w 618710"/>
              <a:gd name="connsiteY295" fmla="*/ 177878 h 944497"/>
              <a:gd name="connsiteX296" fmla="*/ 88293 w 618710"/>
              <a:gd name="connsiteY296" fmla="*/ 198057 h 944497"/>
              <a:gd name="connsiteX297" fmla="*/ 92261 w 618710"/>
              <a:gd name="connsiteY297" fmla="*/ 202025 h 944497"/>
              <a:gd name="connsiteX298" fmla="*/ 87631 w 618710"/>
              <a:gd name="connsiteY298" fmla="*/ 208312 h 944497"/>
              <a:gd name="connsiteX299" fmla="*/ 81345 w 618710"/>
              <a:gd name="connsiteY299" fmla="*/ 207979 h 944497"/>
              <a:gd name="connsiteX300" fmla="*/ 71419 w 618710"/>
              <a:gd name="connsiteY300" fmla="*/ 216580 h 944497"/>
              <a:gd name="connsiteX301" fmla="*/ 70428 w 618710"/>
              <a:gd name="connsiteY301" fmla="*/ 225182 h 944497"/>
              <a:gd name="connsiteX302" fmla="*/ 54549 w 618710"/>
              <a:gd name="connsiteY302" fmla="*/ 235436 h 944497"/>
              <a:gd name="connsiteX303" fmla="*/ 51905 w 618710"/>
              <a:gd name="connsiteY303" fmla="*/ 246353 h 944497"/>
              <a:gd name="connsiteX304" fmla="*/ 50581 w 618710"/>
              <a:gd name="connsiteY304" fmla="*/ 266862 h 944497"/>
              <a:gd name="connsiteX305" fmla="*/ 45951 w 618710"/>
              <a:gd name="connsiteY305" fmla="*/ 272157 h 944497"/>
              <a:gd name="connsiteX306" fmla="*/ 45286 w 618710"/>
              <a:gd name="connsiteY306" fmla="*/ 285721 h 944497"/>
              <a:gd name="connsiteX307" fmla="*/ 51572 w 618710"/>
              <a:gd name="connsiteY307" fmla="*/ 297629 h 944497"/>
              <a:gd name="connsiteX308" fmla="*/ 43304 w 618710"/>
              <a:gd name="connsiteY308" fmla="*/ 297958 h 944497"/>
              <a:gd name="connsiteX309" fmla="*/ 34370 w 618710"/>
              <a:gd name="connsiteY309" fmla="*/ 307217 h 944497"/>
              <a:gd name="connsiteX310" fmla="*/ 25772 w 618710"/>
              <a:gd name="connsiteY310" fmla="*/ 306226 h 944497"/>
              <a:gd name="connsiteX311" fmla="*/ 26434 w 618710"/>
              <a:gd name="connsiteY311" fmla="*/ 311851 h 944497"/>
              <a:gd name="connsiteX312" fmla="*/ 31393 w 618710"/>
              <a:gd name="connsiteY312" fmla="*/ 312513 h 944497"/>
              <a:gd name="connsiteX313" fmla="*/ 37679 w 618710"/>
              <a:gd name="connsiteY313" fmla="*/ 320782 h 944497"/>
              <a:gd name="connsiteX314" fmla="*/ 42971 w 618710"/>
              <a:gd name="connsiteY314" fmla="*/ 320120 h 944497"/>
              <a:gd name="connsiteX315" fmla="*/ 43633 w 618710"/>
              <a:gd name="connsiteY315" fmla="*/ 315822 h 944497"/>
              <a:gd name="connsiteX316" fmla="*/ 53558 w 618710"/>
              <a:gd name="connsiteY316" fmla="*/ 316481 h 944497"/>
              <a:gd name="connsiteX317" fmla="*/ 68775 w 618710"/>
              <a:gd name="connsiteY317" fmla="*/ 324420 h 944497"/>
              <a:gd name="connsiteX318" fmla="*/ 68775 w 618710"/>
              <a:gd name="connsiteY318" fmla="*/ 328725 h 944497"/>
              <a:gd name="connsiteX319" fmla="*/ 60503 w 618710"/>
              <a:gd name="connsiteY319" fmla="*/ 335007 h 944497"/>
              <a:gd name="connsiteX320" fmla="*/ 60178 w 618710"/>
              <a:gd name="connsiteY320" fmla="*/ 345591 h 944497"/>
              <a:gd name="connsiteX321" fmla="*/ 50914 w 618710"/>
              <a:gd name="connsiteY321" fmla="*/ 350554 h 944497"/>
              <a:gd name="connsiteX322" fmla="*/ 50585 w 618710"/>
              <a:gd name="connsiteY322" fmla="*/ 354858 h 944497"/>
              <a:gd name="connsiteX323" fmla="*/ 58854 w 618710"/>
              <a:gd name="connsiteY323" fmla="*/ 354858 h 944497"/>
              <a:gd name="connsiteX324" fmla="*/ 74400 w 618710"/>
              <a:gd name="connsiteY324" fmla="*/ 364118 h 944497"/>
              <a:gd name="connsiteX325" fmla="*/ 73738 w 618710"/>
              <a:gd name="connsiteY325" fmla="*/ 369742 h 944497"/>
              <a:gd name="connsiteX326" fmla="*/ 77710 w 618710"/>
              <a:gd name="connsiteY326" fmla="*/ 374040 h 944497"/>
              <a:gd name="connsiteX327" fmla="*/ 84654 w 618710"/>
              <a:gd name="connsiteY327" fmla="*/ 362465 h 944497"/>
              <a:gd name="connsiteX328" fmla="*/ 91599 w 618710"/>
              <a:gd name="connsiteY328" fmla="*/ 362132 h 944497"/>
              <a:gd name="connsiteX329" fmla="*/ 100533 w 618710"/>
              <a:gd name="connsiteY329" fmla="*/ 353531 h 944497"/>
              <a:gd name="connsiteX330" fmla="*/ 97249 w 618710"/>
              <a:gd name="connsiteY330" fmla="*/ 340643 h 944497"/>
              <a:gd name="connsiteX331" fmla="*/ 93053 w 618710"/>
              <a:gd name="connsiteY331" fmla="*/ 339247 h 944497"/>
              <a:gd name="connsiteX332" fmla="*/ 87808 w 618710"/>
              <a:gd name="connsiteY332" fmla="*/ 328410 h 944497"/>
              <a:gd name="connsiteX333" fmla="*/ 94005 w 618710"/>
              <a:gd name="connsiteY333" fmla="*/ 320698 h 944497"/>
              <a:gd name="connsiteX334" fmla="*/ 109862 w 618710"/>
              <a:gd name="connsiteY334" fmla="*/ 321386 h 944497"/>
              <a:gd name="connsiteX335" fmla="*/ 119516 w 618710"/>
              <a:gd name="connsiteY335" fmla="*/ 330696 h 944497"/>
              <a:gd name="connsiteX336" fmla="*/ 114871 w 618710"/>
              <a:gd name="connsiteY336" fmla="*/ 338900 h 94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18710" h="944497">
                <a:moveTo>
                  <a:pt x="114832" y="354786"/>
                </a:moveTo>
                <a:lnTo>
                  <a:pt x="114832" y="354789"/>
                </a:lnTo>
                <a:lnTo>
                  <a:pt x="119035" y="356225"/>
                </a:lnTo>
                <a:lnTo>
                  <a:pt x="115483" y="369670"/>
                </a:lnTo>
                <a:lnTo>
                  <a:pt x="110310" y="381328"/>
                </a:lnTo>
                <a:lnTo>
                  <a:pt x="110419" y="391224"/>
                </a:lnTo>
                <a:lnTo>
                  <a:pt x="94421" y="407856"/>
                </a:lnTo>
                <a:lnTo>
                  <a:pt x="91368" y="421854"/>
                </a:lnTo>
                <a:lnTo>
                  <a:pt x="87472" y="426064"/>
                </a:lnTo>
                <a:lnTo>
                  <a:pt x="87787" y="448906"/>
                </a:lnTo>
                <a:lnTo>
                  <a:pt x="104382" y="466268"/>
                </a:lnTo>
                <a:lnTo>
                  <a:pt x="106437" y="487743"/>
                </a:lnTo>
                <a:lnTo>
                  <a:pt x="118626" y="496482"/>
                </a:lnTo>
                <a:lnTo>
                  <a:pt x="138733" y="502902"/>
                </a:lnTo>
                <a:lnTo>
                  <a:pt x="140940" y="518057"/>
                </a:lnTo>
                <a:lnTo>
                  <a:pt x="136035" y="532613"/>
                </a:lnTo>
                <a:lnTo>
                  <a:pt x="115997" y="542061"/>
                </a:lnTo>
                <a:lnTo>
                  <a:pt x="111518" y="551476"/>
                </a:lnTo>
                <a:lnTo>
                  <a:pt x="114441" y="555046"/>
                </a:lnTo>
                <a:lnTo>
                  <a:pt x="114029" y="565897"/>
                </a:lnTo>
                <a:lnTo>
                  <a:pt x="118073" y="570469"/>
                </a:lnTo>
                <a:lnTo>
                  <a:pt x="116886" y="575743"/>
                </a:lnTo>
                <a:lnTo>
                  <a:pt x="114144" y="577211"/>
                </a:lnTo>
                <a:lnTo>
                  <a:pt x="112842" y="583794"/>
                </a:lnTo>
                <a:lnTo>
                  <a:pt x="99405" y="596382"/>
                </a:lnTo>
                <a:lnTo>
                  <a:pt x="88253" y="615372"/>
                </a:lnTo>
                <a:lnTo>
                  <a:pt x="78241" y="620548"/>
                </a:lnTo>
                <a:lnTo>
                  <a:pt x="67524" y="624584"/>
                </a:lnTo>
                <a:lnTo>
                  <a:pt x="53620" y="623051"/>
                </a:lnTo>
                <a:lnTo>
                  <a:pt x="46726" y="619086"/>
                </a:lnTo>
                <a:lnTo>
                  <a:pt x="35809" y="619900"/>
                </a:lnTo>
                <a:lnTo>
                  <a:pt x="29711" y="608749"/>
                </a:lnTo>
                <a:lnTo>
                  <a:pt x="20158" y="608615"/>
                </a:lnTo>
                <a:lnTo>
                  <a:pt x="8981" y="600303"/>
                </a:lnTo>
                <a:lnTo>
                  <a:pt x="0" y="600476"/>
                </a:lnTo>
                <a:lnTo>
                  <a:pt x="2105" y="605635"/>
                </a:lnTo>
                <a:lnTo>
                  <a:pt x="20632" y="623322"/>
                </a:lnTo>
                <a:lnTo>
                  <a:pt x="28633" y="623742"/>
                </a:lnTo>
                <a:lnTo>
                  <a:pt x="32843" y="631739"/>
                </a:lnTo>
                <a:lnTo>
                  <a:pt x="37126" y="631591"/>
                </a:lnTo>
                <a:lnTo>
                  <a:pt x="40519" y="632311"/>
                </a:lnTo>
                <a:lnTo>
                  <a:pt x="50386" y="639856"/>
                </a:lnTo>
                <a:lnTo>
                  <a:pt x="50675" y="646819"/>
                </a:lnTo>
                <a:lnTo>
                  <a:pt x="57931" y="651752"/>
                </a:lnTo>
                <a:lnTo>
                  <a:pt x="55320" y="661620"/>
                </a:lnTo>
                <a:lnTo>
                  <a:pt x="60836" y="665103"/>
                </a:lnTo>
                <a:lnTo>
                  <a:pt x="63169" y="665052"/>
                </a:lnTo>
                <a:lnTo>
                  <a:pt x="68631" y="665845"/>
                </a:lnTo>
                <a:lnTo>
                  <a:pt x="76628" y="672580"/>
                </a:lnTo>
                <a:lnTo>
                  <a:pt x="92630" y="672580"/>
                </a:lnTo>
                <a:lnTo>
                  <a:pt x="97260" y="667526"/>
                </a:lnTo>
                <a:lnTo>
                  <a:pt x="103890" y="667476"/>
                </a:lnTo>
                <a:lnTo>
                  <a:pt x="107847" y="678161"/>
                </a:lnTo>
                <a:lnTo>
                  <a:pt x="111620" y="681644"/>
                </a:lnTo>
                <a:lnTo>
                  <a:pt x="115392" y="679322"/>
                </a:lnTo>
                <a:lnTo>
                  <a:pt x="140929" y="678164"/>
                </a:lnTo>
                <a:lnTo>
                  <a:pt x="145866" y="683094"/>
                </a:lnTo>
                <a:lnTo>
                  <a:pt x="149928" y="684255"/>
                </a:lnTo>
                <a:lnTo>
                  <a:pt x="151961" y="679322"/>
                </a:lnTo>
                <a:lnTo>
                  <a:pt x="152250" y="670037"/>
                </a:lnTo>
                <a:lnTo>
                  <a:pt x="148188" y="665392"/>
                </a:lnTo>
                <a:lnTo>
                  <a:pt x="151379" y="657558"/>
                </a:lnTo>
                <a:lnTo>
                  <a:pt x="158924" y="652624"/>
                </a:lnTo>
                <a:lnTo>
                  <a:pt x="158635" y="648562"/>
                </a:lnTo>
                <a:lnTo>
                  <a:pt x="165019" y="643628"/>
                </a:lnTo>
                <a:lnTo>
                  <a:pt x="167341" y="648273"/>
                </a:lnTo>
                <a:lnTo>
                  <a:pt x="177498" y="647983"/>
                </a:lnTo>
                <a:lnTo>
                  <a:pt x="179530" y="651463"/>
                </a:lnTo>
                <a:lnTo>
                  <a:pt x="207972" y="652624"/>
                </a:lnTo>
                <a:lnTo>
                  <a:pt x="210873" y="648562"/>
                </a:lnTo>
                <a:lnTo>
                  <a:pt x="213484" y="651463"/>
                </a:lnTo>
                <a:lnTo>
                  <a:pt x="234959" y="652042"/>
                </a:lnTo>
                <a:lnTo>
                  <a:pt x="237281" y="648273"/>
                </a:lnTo>
                <a:lnTo>
                  <a:pt x="256144" y="648562"/>
                </a:lnTo>
                <a:lnTo>
                  <a:pt x="259045" y="653203"/>
                </a:lnTo>
                <a:lnTo>
                  <a:pt x="253533" y="655236"/>
                </a:lnTo>
                <a:lnTo>
                  <a:pt x="252643" y="669899"/>
                </a:lnTo>
                <a:lnTo>
                  <a:pt x="256831" y="672160"/>
                </a:lnTo>
                <a:lnTo>
                  <a:pt x="256412" y="682263"/>
                </a:lnTo>
                <a:lnTo>
                  <a:pt x="266095" y="693631"/>
                </a:lnTo>
                <a:lnTo>
                  <a:pt x="271991" y="693631"/>
                </a:lnTo>
                <a:lnTo>
                  <a:pt x="289251" y="709210"/>
                </a:lnTo>
                <a:lnTo>
                  <a:pt x="289251" y="722260"/>
                </a:lnTo>
                <a:lnTo>
                  <a:pt x="285041" y="726051"/>
                </a:lnTo>
                <a:lnTo>
                  <a:pt x="285041" y="731524"/>
                </a:lnTo>
                <a:lnTo>
                  <a:pt x="292590" y="732645"/>
                </a:lnTo>
                <a:lnTo>
                  <a:pt x="292988" y="737947"/>
                </a:lnTo>
                <a:lnTo>
                  <a:pt x="291678" y="739904"/>
                </a:lnTo>
                <a:lnTo>
                  <a:pt x="293639" y="742954"/>
                </a:lnTo>
                <a:lnTo>
                  <a:pt x="301256" y="744039"/>
                </a:lnTo>
                <a:lnTo>
                  <a:pt x="303000" y="750792"/>
                </a:lnTo>
                <a:lnTo>
                  <a:pt x="308223" y="751660"/>
                </a:lnTo>
                <a:lnTo>
                  <a:pt x="310183" y="754709"/>
                </a:lnTo>
                <a:lnTo>
                  <a:pt x="307568" y="766899"/>
                </a:lnTo>
                <a:lnTo>
                  <a:pt x="310183" y="772777"/>
                </a:lnTo>
                <a:lnTo>
                  <a:pt x="308657" y="776260"/>
                </a:lnTo>
                <a:lnTo>
                  <a:pt x="305395" y="775826"/>
                </a:lnTo>
                <a:lnTo>
                  <a:pt x="302128" y="779743"/>
                </a:lnTo>
                <a:lnTo>
                  <a:pt x="301911" y="784315"/>
                </a:lnTo>
                <a:lnTo>
                  <a:pt x="300197" y="788366"/>
                </a:lnTo>
                <a:lnTo>
                  <a:pt x="296406" y="789205"/>
                </a:lnTo>
                <a:lnTo>
                  <a:pt x="295144" y="793835"/>
                </a:lnTo>
                <a:lnTo>
                  <a:pt x="301665" y="794957"/>
                </a:lnTo>
                <a:lnTo>
                  <a:pt x="300066" y="802458"/>
                </a:lnTo>
                <a:lnTo>
                  <a:pt x="302164" y="804108"/>
                </a:lnTo>
                <a:lnTo>
                  <a:pt x="301868" y="809660"/>
                </a:lnTo>
                <a:lnTo>
                  <a:pt x="309370" y="810112"/>
                </a:lnTo>
                <a:lnTo>
                  <a:pt x="312372" y="812962"/>
                </a:lnTo>
                <a:lnTo>
                  <a:pt x="312068" y="817013"/>
                </a:lnTo>
                <a:lnTo>
                  <a:pt x="310270" y="816865"/>
                </a:lnTo>
                <a:lnTo>
                  <a:pt x="308469" y="826317"/>
                </a:lnTo>
                <a:lnTo>
                  <a:pt x="304118" y="827818"/>
                </a:lnTo>
                <a:lnTo>
                  <a:pt x="303817" y="835016"/>
                </a:lnTo>
                <a:lnTo>
                  <a:pt x="307720" y="838318"/>
                </a:lnTo>
                <a:lnTo>
                  <a:pt x="307825" y="840930"/>
                </a:lnTo>
                <a:lnTo>
                  <a:pt x="307778" y="847730"/>
                </a:lnTo>
                <a:lnTo>
                  <a:pt x="296829" y="858675"/>
                </a:lnTo>
                <a:lnTo>
                  <a:pt x="297672" y="867096"/>
                </a:lnTo>
                <a:lnTo>
                  <a:pt x="302725" y="867096"/>
                </a:lnTo>
                <a:lnTo>
                  <a:pt x="303568" y="869624"/>
                </a:lnTo>
                <a:lnTo>
                  <a:pt x="317038" y="869201"/>
                </a:lnTo>
                <a:lnTo>
                  <a:pt x="333459" y="886042"/>
                </a:lnTo>
                <a:lnTo>
                  <a:pt x="343515" y="888173"/>
                </a:lnTo>
                <a:lnTo>
                  <a:pt x="345888" y="889551"/>
                </a:lnTo>
                <a:lnTo>
                  <a:pt x="345490" y="893103"/>
                </a:lnTo>
                <a:lnTo>
                  <a:pt x="351017" y="895472"/>
                </a:lnTo>
                <a:lnTo>
                  <a:pt x="352004" y="892904"/>
                </a:lnTo>
                <a:lnTo>
                  <a:pt x="360291" y="889551"/>
                </a:lnTo>
                <a:lnTo>
                  <a:pt x="361673" y="891526"/>
                </a:lnTo>
                <a:lnTo>
                  <a:pt x="374304" y="890339"/>
                </a:lnTo>
                <a:lnTo>
                  <a:pt x="372727" y="893891"/>
                </a:lnTo>
                <a:lnTo>
                  <a:pt x="376669" y="902181"/>
                </a:lnTo>
                <a:lnTo>
                  <a:pt x="380026" y="900011"/>
                </a:lnTo>
                <a:lnTo>
                  <a:pt x="381013" y="894289"/>
                </a:lnTo>
                <a:lnTo>
                  <a:pt x="385553" y="892513"/>
                </a:lnTo>
                <a:lnTo>
                  <a:pt x="386341" y="894285"/>
                </a:lnTo>
                <a:lnTo>
                  <a:pt x="394827" y="898431"/>
                </a:lnTo>
                <a:lnTo>
                  <a:pt x="398010" y="895508"/>
                </a:lnTo>
                <a:lnTo>
                  <a:pt x="403562" y="892148"/>
                </a:lnTo>
                <a:lnTo>
                  <a:pt x="417669" y="892781"/>
                </a:lnTo>
                <a:lnTo>
                  <a:pt x="419141" y="900568"/>
                </a:lnTo>
                <a:lnTo>
                  <a:pt x="423771" y="902254"/>
                </a:lnTo>
                <a:lnTo>
                  <a:pt x="422722" y="933411"/>
                </a:lnTo>
                <a:lnTo>
                  <a:pt x="429667" y="934041"/>
                </a:lnTo>
                <a:lnTo>
                  <a:pt x="434720" y="929411"/>
                </a:lnTo>
                <a:lnTo>
                  <a:pt x="445455" y="928568"/>
                </a:lnTo>
                <a:lnTo>
                  <a:pt x="445405" y="928847"/>
                </a:lnTo>
                <a:lnTo>
                  <a:pt x="443126" y="923439"/>
                </a:lnTo>
                <a:lnTo>
                  <a:pt x="444265" y="918032"/>
                </a:lnTo>
                <a:lnTo>
                  <a:pt x="447680" y="917746"/>
                </a:lnTo>
                <a:lnTo>
                  <a:pt x="451948" y="929415"/>
                </a:lnTo>
                <a:lnTo>
                  <a:pt x="467321" y="939090"/>
                </a:lnTo>
                <a:lnTo>
                  <a:pt x="480697" y="939090"/>
                </a:lnTo>
                <a:lnTo>
                  <a:pt x="483540" y="944498"/>
                </a:lnTo>
                <a:lnTo>
                  <a:pt x="487240" y="939944"/>
                </a:lnTo>
                <a:lnTo>
                  <a:pt x="494112" y="937824"/>
                </a:lnTo>
                <a:lnTo>
                  <a:pt x="502294" y="930463"/>
                </a:lnTo>
                <a:lnTo>
                  <a:pt x="507347" y="930463"/>
                </a:lnTo>
                <a:lnTo>
                  <a:pt x="520821" y="920567"/>
                </a:lnTo>
                <a:lnTo>
                  <a:pt x="520611" y="904569"/>
                </a:lnTo>
                <a:lnTo>
                  <a:pt x="527136" y="894676"/>
                </a:lnTo>
                <a:lnTo>
                  <a:pt x="526927" y="888780"/>
                </a:lnTo>
                <a:lnTo>
                  <a:pt x="536819" y="888361"/>
                </a:lnTo>
                <a:lnTo>
                  <a:pt x="540187" y="900149"/>
                </a:lnTo>
                <a:lnTo>
                  <a:pt x="546926" y="899939"/>
                </a:lnTo>
                <a:lnTo>
                  <a:pt x="550083" y="896148"/>
                </a:lnTo>
                <a:lnTo>
                  <a:pt x="557241" y="896148"/>
                </a:lnTo>
                <a:lnTo>
                  <a:pt x="557661" y="885622"/>
                </a:lnTo>
                <a:lnTo>
                  <a:pt x="561242" y="883940"/>
                </a:lnTo>
                <a:lnTo>
                  <a:pt x="562504" y="870887"/>
                </a:lnTo>
                <a:lnTo>
                  <a:pt x="570292" y="870677"/>
                </a:lnTo>
                <a:lnTo>
                  <a:pt x="575765" y="876782"/>
                </a:lnTo>
                <a:lnTo>
                  <a:pt x="605870" y="876782"/>
                </a:lnTo>
                <a:lnTo>
                  <a:pt x="606079" y="873625"/>
                </a:lnTo>
                <a:lnTo>
                  <a:pt x="609870" y="873625"/>
                </a:lnTo>
                <a:lnTo>
                  <a:pt x="614500" y="876782"/>
                </a:lnTo>
                <a:lnTo>
                  <a:pt x="618710" y="875730"/>
                </a:lnTo>
                <a:lnTo>
                  <a:pt x="572607" y="795734"/>
                </a:lnTo>
                <a:lnTo>
                  <a:pt x="572397" y="785628"/>
                </a:lnTo>
                <a:lnTo>
                  <a:pt x="573030" y="783733"/>
                </a:lnTo>
                <a:lnTo>
                  <a:pt x="571764" y="763314"/>
                </a:lnTo>
                <a:lnTo>
                  <a:pt x="568187" y="761839"/>
                </a:lnTo>
                <a:lnTo>
                  <a:pt x="566291" y="747316"/>
                </a:lnTo>
                <a:lnTo>
                  <a:pt x="555556" y="739105"/>
                </a:lnTo>
                <a:lnTo>
                  <a:pt x="541239" y="739315"/>
                </a:lnTo>
                <a:lnTo>
                  <a:pt x="535977" y="743315"/>
                </a:lnTo>
                <a:lnTo>
                  <a:pt x="520611" y="743315"/>
                </a:lnTo>
                <a:lnTo>
                  <a:pt x="519345" y="745421"/>
                </a:lnTo>
                <a:lnTo>
                  <a:pt x="483558" y="741420"/>
                </a:lnTo>
                <a:lnTo>
                  <a:pt x="473245" y="737839"/>
                </a:lnTo>
                <a:lnTo>
                  <a:pt x="468402" y="731314"/>
                </a:lnTo>
                <a:lnTo>
                  <a:pt x="468192" y="713420"/>
                </a:lnTo>
                <a:lnTo>
                  <a:pt x="457876" y="705209"/>
                </a:lnTo>
                <a:lnTo>
                  <a:pt x="457457" y="687739"/>
                </a:lnTo>
                <a:lnTo>
                  <a:pt x="452827" y="686896"/>
                </a:lnTo>
                <a:lnTo>
                  <a:pt x="452827" y="681633"/>
                </a:lnTo>
                <a:lnTo>
                  <a:pt x="457667" y="677423"/>
                </a:lnTo>
                <a:lnTo>
                  <a:pt x="457247" y="665631"/>
                </a:lnTo>
                <a:lnTo>
                  <a:pt x="453876" y="663316"/>
                </a:lnTo>
                <a:lnTo>
                  <a:pt x="453876" y="654056"/>
                </a:lnTo>
                <a:lnTo>
                  <a:pt x="449246" y="650056"/>
                </a:lnTo>
                <a:lnTo>
                  <a:pt x="448613" y="605215"/>
                </a:lnTo>
                <a:lnTo>
                  <a:pt x="454089" y="600585"/>
                </a:lnTo>
                <a:lnTo>
                  <a:pt x="453247" y="578901"/>
                </a:lnTo>
                <a:lnTo>
                  <a:pt x="461034" y="571113"/>
                </a:lnTo>
                <a:lnTo>
                  <a:pt x="461034" y="551324"/>
                </a:lnTo>
                <a:lnTo>
                  <a:pt x="457247" y="542061"/>
                </a:lnTo>
                <a:lnTo>
                  <a:pt x="451771" y="537850"/>
                </a:lnTo>
                <a:lnTo>
                  <a:pt x="453626" y="526898"/>
                </a:lnTo>
                <a:lnTo>
                  <a:pt x="462470" y="525379"/>
                </a:lnTo>
                <a:lnTo>
                  <a:pt x="462239" y="522145"/>
                </a:lnTo>
                <a:lnTo>
                  <a:pt x="464662" y="520054"/>
                </a:lnTo>
                <a:lnTo>
                  <a:pt x="465339" y="515681"/>
                </a:lnTo>
                <a:lnTo>
                  <a:pt x="473423" y="509029"/>
                </a:lnTo>
                <a:lnTo>
                  <a:pt x="474837" y="494185"/>
                </a:lnTo>
                <a:lnTo>
                  <a:pt x="489721" y="497910"/>
                </a:lnTo>
                <a:lnTo>
                  <a:pt x="496464" y="508103"/>
                </a:lnTo>
                <a:lnTo>
                  <a:pt x="496695" y="505625"/>
                </a:lnTo>
                <a:lnTo>
                  <a:pt x="499538" y="504150"/>
                </a:lnTo>
                <a:lnTo>
                  <a:pt x="500558" y="489338"/>
                </a:lnTo>
                <a:lnTo>
                  <a:pt x="498959" y="474519"/>
                </a:lnTo>
                <a:lnTo>
                  <a:pt x="490405" y="465143"/>
                </a:lnTo>
                <a:lnTo>
                  <a:pt x="495878" y="458838"/>
                </a:lnTo>
                <a:lnTo>
                  <a:pt x="491211" y="432824"/>
                </a:lnTo>
                <a:lnTo>
                  <a:pt x="492825" y="427623"/>
                </a:lnTo>
                <a:lnTo>
                  <a:pt x="486343" y="410015"/>
                </a:lnTo>
                <a:lnTo>
                  <a:pt x="483543" y="407935"/>
                </a:lnTo>
                <a:lnTo>
                  <a:pt x="484621" y="394776"/>
                </a:lnTo>
                <a:lnTo>
                  <a:pt x="486755" y="391857"/>
                </a:lnTo>
                <a:lnTo>
                  <a:pt x="488166" y="382919"/>
                </a:lnTo>
                <a:lnTo>
                  <a:pt x="482317" y="380424"/>
                </a:lnTo>
                <a:lnTo>
                  <a:pt x="482393" y="365185"/>
                </a:lnTo>
                <a:lnTo>
                  <a:pt x="479058" y="365554"/>
                </a:lnTo>
                <a:lnTo>
                  <a:pt x="475441" y="361911"/>
                </a:lnTo>
                <a:lnTo>
                  <a:pt x="475904" y="357737"/>
                </a:lnTo>
                <a:lnTo>
                  <a:pt x="472768" y="354634"/>
                </a:lnTo>
                <a:lnTo>
                  <a:pt x="469632" y="357216"/>
                </a:lnTo>
                <a:lnTo>
                  <a:pt x="405349" y="283034"/>
                </a:lnTo>
                <a:lnTo>
                  <a:pt x="399616" y="276071"/>
                </a:lnTo>
                <a:lnTo>
                  <a:pt x="395493" y="273177"/>
                </a:lnTo>
                <a:lnTo>
                  <a:pt x="390917" y="268055"/>
                </a:lnTo>
                <a:lnTo>
                  <a:pt x="385527" y="267476"/>
                </a:lnTo>
                <a:lnTo>
                  <a:pt x="340372" y="81410"/>
                </a:lnTo>
                <a:lnTo>
                  <a:pt x="337615" y="75210"/>
                </a:lnTo>
                <a:lnTo>
                  <a:pt x="335517" y="69520"/>
                </a:lnTo>
                <a:lnTo>
                  <a:pt x="328642" y="72812"/>
                </a:lnTo>
                <a:lnTo>
                  <a:pt x="323813" y="66844"/>
                </a:lnTo>
                <a:lnTo>
                  <a:pt x="324431" y="63484"/>
                </a:lnTo>
                <a:lnTo>
                  <a:pt x="319631" y="58991"/>
                </a:lnTo>
                <a:lnTo>
                  <a:pt x="316701" y="65795"/>
                </a:lnTo>
                <a:lnTo>
                  <a:pt x="296688" y="62666"/>
                </a:lnTo>
                <a:lnTo>
                  <a:pt x="288022" y="77333"/>
                </a:lnTo>
                <a:lnTo>
                  <a:pt x="284173" y="77189"/>
                </a:lnTo>
                <a:lnTo>
                  <a:pt x="278563" y="82054"/>
                </a:lnTo>
                <a:lnTo>
                  <a:pt x="271003" y="78502"/>
                </a:lnTo>
                <a:lnTo>
                  <a:pt x="271513" y="72942"/>
                </a:lnTo>
                <a:lnTo>
                  <a:pt x="256090" y="57324"/>
                </a:lnTo>
                <a:lnTo>
                  <a:pt x="264510" y="40338"/>
                </a:lnTo>
                <a:lnTo>
                  <a:pt x="261638" y="31215"/>
                </a:lnTo>
                <a:lnTo>
                  <a:pt x="256430" y="27819"/>
                </a:lnTo>
                <a:lnTo>
                  <a:pt x="252596" y="26481"/>
                </a:lnTo>
                <a:lnTo>
                  <a:pt x="255486" y="23298"/>
                </a:lnTo>
                <a:lnTo>
                  <a:pt x="255533" y="14020"/>
                </a:lnTo>
                <a:lnTo>
                  <a:pt x="251861" y="11618"/>
                </a:lnTo>
                <a:lnTo>
                  <a:pt x="252701" y="6988"/>
                </a:lnTo>
                <a:lnTo>
                  <a:pt x="248555" y="4275"/>
                </a:lnTo>
                <a:lnTo>
                  <a:pt x="249055" y="1270"/>
                </a:lnTo>
                <a:lnTo>
                  <a:pt x="245828" y="0"/>
                </a:lnTo>
                <a:lnTo>
                  <a:pt x="242320" y="1841"/>
                </a:lnTo>
                <a:lnTo>
                  <a:pt x="238276" y="2781"/>
                </a:lnTo>
                <a:lnTo>
                  <a:pt x="222577" y="12667"/>
                </a:lnTo>
                <a:lnTo>
                  <a:pt x="220794" y="19916"/>
                </a:lnTo>
                <a:lnTo>
                  <a:pt x="218074" y="20975"/>
                </a:lnTo>
                <a:lnTo>
                  <a:pt x="216320" y="24133"/>
                </a:lnTo>
                <a:lnTo>
                  <a:pt x="200738" y="23225"/>
                </a:lnTo>
                <a:lnTo>
                  <a:pt x="198361" y="28445"/>
                </a:lnTo>
                <a:lnTo>
                  <a:pt x="194462" y="31331"/>
                </a:lnTo>
                <a:lnTo>
                  <a:pt x="183480" y="38338"/>
                </a:lnTo>
                <a:lnTo>
                  <a:pt x="179270" y="43391"/>
                </a:lnTo>
                <a:lnTo>
                  <a:pt x="167847" y="42533"/>
                </a:lnTo>
                <a:lnTo>
                  <a:pt x="153849" y="52017"/>
                </a:lnTo>
                <a:lnTo>
                  <a:pt x="134932" y="46273"/>
                </a:lnTo>
                <a:lnTo>
                  <a:pt x="117179" y="43948"/>
                </a:lnTo>
                <a:lnTo>
                  <a:pt x="106527" y="52292"/>
                </a:lnTo>
                <a:lnTo>
                  <a:pt x="91371" y="52502"/>
                </a:lnTo>
                <a:lnTo>
                  <a:pt x="83161" y="63342"/>
                </a:lnTo>
                <a:lnTo>
                  <a:pt x="83475" y="73868"/>
                </a:lnTo>
                <a:lnTo>
                  <a:pt x="88528" y="83132"/>
                </a:lnTo>
                <a:lnTo>
                  <a:pt x="88843" y="103550"/>
                </a:lnTo>
                <a:lnTo>
                  <a:pt x="78335" y="127625"/>
                </a:lnTo>
                <a:lnTo>
                  <a:pt x="83327" y="134874"/>
                </a:lnTo>
                <a:lnTo>
                  <a:pt x="86637" y="149100"/>
                </a:lnTo>
                <a:lnTo>
                  <a:pt x="83660" y="163655"/>
                </a:lnTo>
                <a:lnTo>
                  <a:pt x="78697" y="166632"/>
                </a:lnTo>
                <a:lnTo>
                  <a:pt x="80354" y="173910"/>
                </a:lnTo>
                <a:lnTo>
                  <a:pt x="85313" y="177878"/>
                </a:lnTo>
                <a:lnTo>
                  <a:pt x="88293" y="198057"/>
                </a:lnTo>
                <a:lnTo>
                  <a:pt x="92261" y="202025"/>
                </a:lnTo>
                <a:lnTo>
                  <a:pt x="87631" y="208312"/>
                </a:lnTo>
                <a:lnTo>
                  <a:pt x="81345" y="207979"/>
                </a:lnTo>
                <a:lnTo>
                  <a:pt x="71419" y="216580"/>
                </a:lnTo>
                <a:lnTo>
                  <a:pt x="70428" y="225182"/>
                </a:lnTo>
                <a:lnTo>
                  <a:pt x="54549" y="235436"/>
                </a:lnTo>
                <a:lnTo>
                  <a:pt x="51905" y="246353"/>
                </a:lnTo>
                <a:lnTo>
                  <a:pt x="50581" y="266862"/>
                </a:lnTo>
                <a:lnTo>
                  <a:pt x="45951" y="272157"/>
                </a:lnTo>
                <a:lnTo>
                  <a:pt x="45286" y="285721"/>
                </a:lnTo>
                <a:lnTo>
                  <a:pt x="51572" y="297629"/>
                </a:lnTo>
                <a:lnTo>
                  <a:pt x="43304" y="297958"/>
                </a:lnTo>
                <a:lnTo>
                  <a:pt x="34370" y="307217"/>
                </a:lnTo>
                <a:lnTo>
                  <a:pt x="25772" y="306226"/>
                </a:lnTo>
                <a:lnTo>
                  <a:pt x="26434" y="311851"/>
                </a:lnTo>
                <a:lnTo>
                  <a:pt x="31393" y="312513"/>
                </a:lnTo>
                <a:lnTo>
                  <a:pt x="37679" y="320782"/>
                </a:lnTo>
                <a:lnTo>
                  <a:pt x="42971" y="320120"/>
                </a:lnTo>
                <a:lnTo>
                  <a:pt x="43633" y="315822"/>
                </a:lnTo>
                <a:cubicBezTo>
                  <a:pt x="43633" y="315822"/>
                  <a:pt x="52234" y="316481"/>
                  <a:pt x="53558" y="316481"/>
                </a:cubicBezTo>
                <a:cubicBezTo>
                  <a:pt x="54882" y="316481"/>
                  <a:pt x="68775" y="324420"/>
                  <a:pt x="68775" y="324420"/>
                </a:cubicBezTo>
                <a:lnTo>
                  <a:pt x="68775" y="328725"/>
                </a:lnTo>
                <a:lnTo>
                  <a:pt x="60503" y="335007"/>
                </a:lnTo>
                <a:lnTo>
                  <a:pt x="60178" y="345591"/>
                </a:lnTo>
                <a:lnTo>
                  <a:pt x="50914" y="350554"/>
                </a:lnTo>
                <a:lnTo>
                  <a:pt x="50585" y="354858"/>
                </a:lnTo>
                <a:lnTo>
                  <a:pt x="58854" y="354858"/>
                </a:lnTo>
                <a:lnTo>
                  <a:pt x="74400" y="364118"/>
                </a:lnTo>
                <a:lnTo>
                  <a:pt x="73738" y="369742"/>
                </a:lnTo>
                <a:lnTo>
                  <a:pt x="77710" y="374040"/>
                </a:lnTo>
                <a:lnTo>
                  <a:pt x="84654" y="362465"/>
                </a:lnTo>
                <a:lnTo>
                  <a:pt x="91599" y="362132"/>
                </a:lnTo>
                <a:lnTo>
                  <a:pt x="100533" y="353531"/>
                </a:lnTo>
                <a:lnTo>
                  <a:pt x="97249" y="340643"/>
                </a:lnTo>
                <a:lnTo>
                  <a:pt x="93053" y="339247"/>
                </a:lnTo>
                <a:lnTo>
                  <a:pt x="87808" y="328410"/>
                </a:lnTo>
                <a:lnTo>
                  <a:pt x="94005" y="320698"/>
                </a:lnTo>
                <a:lnTo>
                  <a:pt x="109862" y="321386"/>
                </a:lnTo>
                <a:lnTo>
                  <a:pt x="119516" y="330696"/>
                </a:lnTo>
                <a:lnTo>
                  <a:pt x="114871" y="3389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19" name="Forma libre: forma 18">
            <a:hlinkClick r:id="rId13" action="ppaction://hlinksldjump"/>
            <a:extLst>
              <a:ext uri="{FF2B5EF4-FFF2-40B4-BE49-F238E27FC236}">
                <a16:creationId xmlns:a16="http://schemas.microsoft.com/office/drawing/2014/main" id="{DD565850-A2D3-95F9-B076-947FF18351E9}"/>
              </a:ext>
            </a:extLst>
          </p:cNvPr>
          <p:cNvSpPr/>
          <p:nvPr/>
        </p:nvSpPr>
        <p:spPr>
          <a:xfrm>
            <a:off x="13242725" y="2603136"/>
            <a:ext cx="1188593" cy="1404852"/>
          </a:xfrm>
          <a:custGeom>
            <a:avLst/>
            <a:gdLst>
              <a:gd name="connsiteX0" fmla="*/ 745638 w 792395"/>
              <a:gd name="connsiteY0" fmla="*/ 432593 h 936568"/>
              <a:gd name="connsiteX1" fmla="*/ 759335 w 792395"/>
              <a:gd name="connsiteY1" fmla="*/ 433635 h 936568"/>
              <a:gd name="connsiteX2" fmla="*/ 761119 w 792395"/>
              <a:gd name="connsiteY2" fmla="*/ 441079 h 936568"/>
              <a:gd name="connsiteX3" fmla="*/ 765586 w 792395"/>
              <a:gd name="connsiteY3" fmla="*/ 442866 h 936568"/>
              <a:gd name="connsiteX4" fmla="*/ 764692 w 792395"/>
              <a:gd name="connsiteY4" fmla="*/ 473828 h 936568"/>
              <a:gd name="connsiteX5" fmla="*/ 771688 w 792395"/>
              <a:gd name="connsiteY5" fmla="*/ 474573 h 936568"/>
              <a:gd name="connsiteX6" fmla="*/ 776303 w 792395"/>
              <a:gd name="connsiteY6" fmla="*/ 470106 h 936568"/>
              <a:gd name="connsiteX7" fmla="*/ 787169 w 792395"/>
              <a:gd name="connsiteY7" fmla="*/ 469361 h 936568"/>
              <a:gd name="connsiteX8" fmla="*/ 787556 w 792395"/>
              <a:gd name="connsiteY8" fmla="*/ 468829 h 936568"/>
              <a:gd name="connsiteX9" fmla="*/ 785567 w 792395"/>
              <a:gd name="connsiteY9" fmla="*/ 477369 h 936568"/>
              <a:gd name="connsiteX10" fmla="*/ 781295 w 792395"/>
              <a:gd name="connsiteY10" fmla="*/ 480216 h 936568"/>
              <a:gd name="connsiteX11" fmla="*/ 782434 w 792395"/>
              <a:gd name="connsiteY11" fmla="*/ 484769 h 936568"/>
              <a:gd name="connsiteX12" fmla="*/ 790403 w 792395"/>
              <a:gd name="connsiteY12" fmla="*/ 490177 h 936568"/>
              <a:gd name="connsiteX13" fmla="*/ 790403 w 792395"/>
              <a:gd name="connsiteY13" fmla="*/ 507250 h 936568"/>
              <a:gd name="connsiteX14" fmla="*/ 784995 w 792395"/>
              <a:gd name="connsiteY14" fmla="*/ 510382 h 936568"/>
              <a:gd name="connsiteX15" fmla="*/ 785849 w 792395"/>
              <a:gd name="connsiteY15" fmla="*/ 526605 h 936568"/>
              <a:gd name="connsiteX16" fmla="*/ 788695 w 792395"/>
              <a:gd name="connsiteY16" fmla="*/ 528312 h 936568"/>
              <a:gd name="connsiteX17" fmla="*/ 786134 w 792395"/>
              <a:gd name="connsiteY17" fmla="*/ 537706 h 936568"/>
              <a:gd name="connsiteX18" fmla="*/ 792110 w 792395"/>
              <a:gd name="connsiteY18" fmla="*/ 547667 h 936568"/>
              <a:gd name="connsiteX19" fmla="*/ 791542 w 792395"/>
              <a:gd name="connsiteY19" fmla="*/ 551649 h 936568"/>
              <a:gd name="connsiteX20" fmla="*/ 786134 w 792395"/>
              <a:gd name="connsiteY20" fmla="*/ 556207 h 936568"/>
              <a:gd name="connsiteX21" fmla="*/ 786420 w 792395"/>
              <a:gd name="connsiteY21" fmla="*/ 560189 h 936568"/>
              <a:gd name="connsiteX22" fmla="*/ 792396 w 792395"/>
              <a:gd name="connsiteY22" fmla="*/ 563036 h 936568"/>
              <a:gd name="connsiteX23" fmla="*/ 788981 w 792395"/>
              <a:gd name="connsiteY23" fmla="*/ 571290 h 936568"/>
              <a:gd name="connsiteX24" fmla="*/ 785563 w 792395"/>
              <a:gd name="connsiteY24" fmla="*/ 571858 h 936568"/>
              <a:gd name="connsiteX25" fmla="*/ 784709 w 792395"/>
              <a:gd name="connsiteY25" fmla="*/ 578119 h 936568"/>
              <a:gd name="connsiteX26" fmla="*/ 778162 w 792395"/>
              <a:gd name="connsiteY26" fmla="*/ 583813 h 936568"/>
              <a:gd name="connsiteX27" fmla="*/ 777594 w 792395"/>
              <a:gd name="connsiteY27" fmla="*/ 588366 h 936568"/>
              <a:gd name="connsiteX28" fmla="*/ 769058 w 792395"/>
              <a:gd name="connsiteY28" fmla="*/ 593774 h 936568"/>
              <a:gd name="connsiteX29" fmla="*/ 768204 w 792395"/>
              <a:gd name="connsiteY29" fmla="*/ 602310 h 936568"/>
              <a:gd name="connsiteX30" fmla="*/ 772473 w 792395"/>
              <a:gd name="connsiteY30" fmla="*/ 606579 h 936568"/>
              <a:gd name="connsiteX31" fmla="*/ 772183 w 792395"/>
              <a:gd name="connsiteY31" fmla="*/ 611990 h 936568"/>
              <a:gd name="connsiteX32" fmla="*/ 766494 w 792395"/>
              <a:gd name="connsiteY32" fmla="*/ 616258 h 936568"/>
              <a:gd name="connsiteX33" fmla="*/ 767633 w 792395"/>
              <a:gd name="connsiteY33" fmla="*/ 629062 h 936568"/>
              <a:gd name="connsiteX34" fmla="*/ 771901 w 792395"/>
              <a:gd name="connsiteY34" fmla="*/ 631627 h 936568"/>
              <a:gd name="connsiteX35" fmla="*/ 767633 w 792395"/>
              <a:gd name="connsiteY35" fmla="*/ 637034 h 936568"/>
              <a:gd name="connsiteX36" fmla="*/ 762558 w 792395"/>
              <a:gd name="connsiteY36" fmla="*/ 636998 h 936568"/>
              <a:gd name="connsiteX37" fmla="*/ 749956 w 792395"/>
              <a:gd name="connsiteY37" fmla="*/ 642326 h 936568"/>
              <a:gd name="connsiteX38" fmla="*/ 734772 w 792395"/>
              <a:gd name="connsiteY38" fmla="*/ 653047 h 936568"/>
              <a:gd name="connsiteX39" fmla="*/ 721671 w 792395"/>
              <a:gd name="connsiteY39" fmla="*/ 653344 h 936568"/>
              <a:gd name="connsiteX40" fmla="*/ 715420 w 792395"/>
              <a:gd name="connsiteY40" fmla="*/ 642923 h 936568"/>
              <a:gd name="connsiteX41" fmla="*/ 714227 w 792395"/>
              <a:gd name="connsiteY41" fmla="*/ 631012 h 936568"/>
              <a:gd name="connsiteX42" fmla="*/ 700536 w 792395"/>
              <a:gd name="connsiteY42" fmla="*/ 611364 h 936568"/>
              <a:gd name="connsiteX43" fmla="*/ 682074 w 792395"/>
              <a:gd name="connsiteY43" fmla="*/ 600646 h 936568"/>
              <a:gd name="connsiteX44" fmla="*/ 675824 w 792395"/>
              <a:gd name="connsiteY44" fmla="*/ 600646 h 936568"/>
              <a:gd name="connsiteX45" fmla="*/ 663616 w 792395"/>
              <a:gd name="connsiteY45" fmla="*/ 613748 h 936568"/>
              <a:gd name="connsiteX46" fmla="*/ 664347 w 792395"/>
              <a:gd name="connsiteY46" fmla="*/ 618377 h 936568"/>
              <a:gd name="connsiteX47" fmla="*/ 671317 w 792395"/>
              <a:gd name="connsiteY47" fmla="*/ 621275 h 936568"/>
              <a:gd name="connsiteX48" fmla="*/ 676783 w 792395"/>
              <a:gd name="connsiteY48" fmla="*/ 620251 h 936568"/>
              <a:gd name="connsiteX49" fmla="*/ 677470 w 792395"/>
              <a:gd name="connsiteY49" fmla="*/ 627767 h 936568"/>
              <a:gd name="connsiteX50" fmla="*/ 686353 w 792395"/>
              <a:gd name="connsiteY50" fmla="*/ 633236 h 936568"/>
              <a:gd name="connsiteX51" fmla="*/ 694213 w 792395"/>
              <a:gd name="connsiteY51" fmla="*/ 635631 h 936568"/>
              <a:gd name="connsiteX52" fmla="*/ 698315 w 792395"/>
              <a:gd name="connsiteY52" fmla="*/ 649300 h 936568"/>
              <a:gd name="connsiteX53" fmla="*/ 695581 w 792395"/>
              <a:gd name="connsiteY53" fmla="*/ 651691 h 936568"/>
              <a:gd name="connsiteX54" fmla="*/ 697631 w 792395"/>
              <a:gd name="connsiteY54" fmla="*/ 675958 h 936568"/>
              <a:gd name="connsiteX55" fmla="*/ 694557 w 792395"/>
              <a:gd name="connsiteY55" fmla="*/ 684501 h 936568"/>
              <a:gd name="connsiteX56" fmla="*/ 686013 w 792395"/>
              <a:gd name="connsiteY56" fmla="*/ 690650 h 936568"/>
              <a:gd name="connsiteX57" fmla="*/ 690455 w 792395"/>
              <a:gd name="connsiteY57" fmla="*/ 708085 h 936568"/>
              <a:gd name="connsiteX58" fmla="*/ 694897 w 792395"/>
              <a:gd name="connsiteY58" fmla="*/ 711503 h 936568"/>
              <a:gd name="connsiteX59" fmla="*/ 696608 w 792395"/>
              <a:gd name="connsiteY59" fmla="*/ 719703 h 936568"/>
              <a:gd name="connsiteX60" fmla="*/ 690112 w 792395"/>
              <a:gd name="connsiteY60" fmla="*/ 728246 h 936568"/>
              <a:gd name="connsiteX61" fmla="*/ 691479 w 792395"/>
              <a:gd name="connsiteY61" fmla="*/ 733032 h 936568"/>
              <a:gd name="connsiteX62" fmla="*/ 680884 w 792395"/>
              <a:gd name="connsiteY62" fmla="*/ 741919 h 936568"/>
              <a:gd name="connsiteX63" fmla="*/ 674048 w 792395"/>
              <a:gd name="connsiteY63" fmla="*/ 740552 h 936568"/>
              <a:gd name="connsiteX64" fmla="*/ 667212 w 792395"/>
              <a:gd name="connsiteY64" fmla="*/ 745677 h 936568"/>
              <a:gd name="connsiteX65" fmla="*/ 668923 w 792395"/>
              <a:gd name="connsiteY65" fmla="*/ 755248 h 936568"/>
              <a:gd name="connsiteX66" fmla="*/ 658328 w 792395"/>
              <a:gd name="connsiteY66" fmla="*/ 765499 h 936568"/>
              <a:gd name="connsiteX67" fmla="*/ 651835 w 792395"/>
              <a:gd name="connsiteY67" fmla="*/ 767210 h 936568"/>
              <a:gd name="connsiteX68" fmla="*/ 645343 w 792395"/>
              <a:gd name="connsiteY68" fmla="*/ 776437 h 936568"/>
              <a:gd name="connsiteX69" fmla="*/ 627228 w 792395"/>
              <a:gd name="connsiteY69" fmla="*/ 786691 h 936568"/>
              <a:gd name="connsiteX70" fmla="*/ 613556 w 792395"/>
              <a:gd name="connsiteY70" fmla="*/ 780539 h 936568"/>
              <a:gd name="connsiteX71" fmla="*/ 613216 w 792395"/>
              <a:gd name="connsiteY71" fmla="*/ 776777 h 936568"/>
              <a:gd name="connsiteX72" fmla="*/ 607407 w 792395"/>
              <a:gd name="connsiteY72" fmla="*/ 775070 h 936568"/>
              <a:gd name="connsiteX73" fmla="*/ 596472 w 792395"/>
              <a:gd name="connsiteY73" fmla="*/ 781906 h 936568"/>
              <a:gd name="connsiteX74" fmla="*/ 584167 w 792395"/>
              <a:gd name="connsiteY74" fmla="*/ 780879 h 936568"/>
              <a:gd name="connsiteX75" fmla="*/ 579725 w 792395"/>
              <a:gd name="connsiteY75" fmla="*/ 784640 h 936568"/>
              <a:gd name="connsiteX76" fmla="*/ 581432 w 792395"/>
              <a:gd name="connsiteY76" fmla="*/ 785664 h 936568"/>
              <a:gd name="connsiteX77" fmla="*/ 587242 w 792395"/>
              <a:gd name="connsiteY77" fmla="*/ 794891 h 936568"/>
              <a:gd name="connsiteX78" fmla="*/ 596472 w 792395"/>
              <a:gd name="connsiteY78" fmla="*/ 796942 h 936568"/>
              <a:gd name="connsiteX79" fmla="*/ 596132 w 792395"/>
              <a:gd name="connsiteY79" fmla="*/ 804802 h 936568"/>
              <a:gd name="connsiteX80" fmla="*/ 586562 w 792395"/>
              <a:gd name="connsiteY80" fmla="*/ 806853 h 936568"/>
              <a:gd name="connsiteX81" fmla="*/ 581436 w 792395"/>
              <a:gd name="connsiteY81" fmla="*/ 815740 h 936568"/>
              <a:gd name="connsiteX82" fmla="*/ 571865 w 792395"/>
              <a:gd name="connsiteY82" fmla="*/ 820866 h 936568"/>
              <a:gd name="connsiteX83" fmla="*/ 565716 w 792395"/>
              <a:gd name="connsiteY83" fmla="*/ 836246 h 936568"/>
              <a:gd name="connsiteX84" fmla="*/ 557169 w 792395"/>
              <a:gd name="connsiteY84" fmla="*/ 840691 h 936568"/>
              <a:gd name="connsiteX85" fmla="*/ 547598 w 792395"/>
              <a:gd name="connsiteY85" fmla="*/ 840004 h 936568"/>
              <a:gd name="connsiteX86" fmla="*/ 546915 w 792395"/>
              <a:gd name="connsiteY86" fmla="*/ 843422 h 936568"/>
              <a:gd name="connsiteX87" fmla="*/ 538371 w 792395"/>
              <a:gd name="connsiteY87" fmla="*/ 843082 h 936568"/>
              <a:gd name="connsiteX88" fmla="*/ 524018 w 792395"/>
              <a:gd name="connsiteY88" fmla="*/ 832147 h 936568"/>
              <a:gd name="connsiteX89" fmla="*/ 520944 w 792395"/>
              <a:gd name="connsiteY89" fmla="*/ 824287 h 936568"/>
              <a:gd name="connsiteX90" fmla="*/ 512740 w 792395"/>
              <a:gd name="connsiteY90" fmla="*/ 825995 h 936568"/>
              <a:gd name="connsiteX91" fmla="*/ 511373 w 792395"/>
              <a:gd name="connsiteY91" fmla="*/ 830780 h 936568"/>
              <a:gd name="connsiteX92" fmla="*/ 506588 w 792395"/>
              <a:gd name="connsiteY92" fmla="*/ 844793 h 936568"/>
              <a:gd name="connsiteX93" fmla="*/ 509662 w 792395"/>
              <a:gd name="connsiteY93" fmla="*/ 855387 h 936568"/>
              <a:gd name="connsiteX94" fmla="*/ 500779 w 792395"/>
              <a:gd name="connsiteY94" fmla="*/ 859489 h 936568"/>
              <a:gd name="connsiteX95" fmla="*/ 501802 w 792395"/>
              <a:gd name="connsiteY95" fmla="*/ 866665 h 936568"/>
              <a:gd name="connsiteX96" fmla="*/ 487790 w 792395"/>
              <a:gd name="connsiteY96" fmla="*/ 882729 h 936568"/>
              <a:gd name="connsiteX97" fmla="*/ 461819 w 792395"/>
              <a:gd name="connsiteY97" fmla="*/ 886147 h 936568"/>
              <a:gd name="connsiteX98" fmla="*/ 451221 w 792395"/>
              <a:gd name="connsiteY98" fmla="*/ 896058 h 936568"/>
              <a:gd name="connsiteX99" fmla="*/ 451561 w 792395"/>
              <a:gd name="connsiteY99" fmla="*/ 906652 h 936568"/>
              <a:gd name="connsiteX100" fmla="*/ 437208 w 792395"/>
              <a:gd name="connsiteY100" fmla="*/ 920325 h 936568"/>
              <a:gd name="connsiteX101" fmla="*/ 430028 w 792395"/>
              <a:gd name="connsiteY101" fmla="*/ 919298 h 936568"/>
              <a:gd name="connsiteX102" fmla="*/ 427298 w 792395"/>
              <a:gd name="connsiteY102" fmla="*/ 911778 h 936568"/>
              <a:gd name="connsiteX103" fmla="*/ 418410 w 792395"/>
              <a:gd name="connsiteY103" fmla="*/ 901527 h 936568"/>
              <a:gd name="connsiteX104" fmla="*/ 411574 w 792395"/>
              <a:gd name="connsiteY104" fmla="*/ 901867 h 936568"/>
              <a:gd name="connsiteX105" fmla="*/ 409183 w 792395"/>
              <a:gd name="connsiteY105" fmla="*/ 896054 h 936568"/>
              <a:gd name="connsiteX106" fmla="*/ 415676 w 792395"/>
              <a:gd name="connsiteY106" fmla="*/ 887854 h 936568"/>
              <a:gd name="connsiteX107" fmla="*/ 424219 w 792395"/>
              <a:gd name="connsiteY107" fmla="*/ 887167 h 936568"/>
              <a:gd name="connsiteX108" fmla="*/ 426614 w 792395"/>
              <a:gd name="connsiteY108" fmla="*/ 884092 h 936568"/>
              <a:gd name="connsiteX109" fmla="*/ 423196 w 792395"/>
              <a:gd name="connsiteY109" fmla="*/ 879651 h 936568"/>
              <a:gd name="connsiteX110" fmla="*/ 423536 w 792395"/>
              <a:gd name="connsiteY110" fmla="*/ 870423 h 936568"/>
              <a:gd name="connsiteX111" fmla="*/ 432419 w 792395"/>
              <a:gd name="connsiteY111" fmla="*/ 869740 h 936568"/>
              <a:gd name="connsiteX112" fmla="*/ 443357 w 792395"/>
              <a:gd name="connsiteY112" fmla="*/ 852993 h 936568"/>
              <a:gd name="connsiteX113" fmla="*/ 446432 w 792395"/>
              <a:gd name="connsiteY113" fmla="*/ 836589 h 936568"/>
              <a:gd name="connsiteX114" fmla="*/ 448826 w 792395"/>
              <a:gd name="connsiteY114" fmla="*/ 832827 h 936568"/>
              <a:gd name="connsiteX115" fmla="*/ 449170 w 792395"/>
              <a:gd name="connsiteY115" fmla="*/ 824968 h 936568"/>
              <a:gd name="connsiteX116" fmla="*/ 433106 w 792395"/>
              <a:gd name="connsiteY116" fmla="*/ 810955 h 936568"/>
              <a:gd name="connsiteX117" fmla="*/ 433790 w 792395"/>
              <a:gd name="connsiteY117" fmla="*/ 802755 h 936568"/>
              <a:gd name="connsiteX118" fmla="*/ 430372 w 792395"/>
              <a:gd name="connsiteY118" fmla="*/ 797626 h 936568"/>
              <a:gd name="connsiteX119" fmla="*/ 421145 w 792395"/>
              <a:gd name="connsiteY119" fmla="*/ 798313 h 936568"/>
              <a:gd name="connsiteX120" fmla="*/ 410547 w 792395"/>
              <a:gd name="connsiteY120" fmla="*/ 792841 h 936568"/>
              <a:gd name="connsiteX121" fmla="*/ 407357 w 792395"/>
              <a:gd name="connsiteY121" fmla="*/ 788724 h 936568"/>
              <a:gd name="connsiteX122" fmla="*/ 400437 w 792395"/>
              <a:gd name="connsiteY122" fmla="*/ 779870 h 936568"/>
              <a:gd name="connsiteX123" fmla="*/ 388530 w 792395"/>
              <a:gd name="connsiteY123" fmla="*/ 796244 h 936568"/>
              <a:gd name="connsiteX124" fmla="*/ 388826 w 792395"/>
              <a:gd name="connsiteY124" fmla="*/ 803388 h 936568"/>
              <a:gd name="connsiteX125" fmla="*/ 362628 w 792395"/>
              <a:gd name="connsiteY125" fmla="*/ 825416 h 936568"/>
              <a:gd name="connsiteX126" fmla="*/ 358457 w 792395"/>
              <a:gd name="connsiteY126" fmla="*/ 847748 h 936568"/>
              <a:gd name="connsiteX127" fmla="*/ 351017 w 792395"/>
              <a:gd name="connsiteY127" fmla="*/ 854595 h 936568"/>
              <a:gd name="connsiteX128" fmla="*/ 351017 w 792395"/>
              <a:gd name="connsiteY128" fmla="*/ 862932 h 936568"/>
              <a:gd name="connsiteX129" fmla="*/ 359947 w 792395"/>
              <a:gd name="connsiteY129" fmla="*/ 873350 h 936568"/>
              <a:gd name="connsiteX130" fmla="*/ 359947 w 792395"/>
              <a:gd name="connsiteY130" fmla="*/ 884961 h 936568"/>
              <a:gd name="connsiteX131" fmla="*/ 355184 w 792395"/>
              <a:gd name="connsiteY131" fmla="*/ 889428 h 936568"/>
              <a:gd name="connsiteX132" fmla="*/ 353907 w 792395"/>
              <a:gd name="connsiteY132" fmla="*/ 898662 h 936568"/>
              <a:gd name="connsiteX133" fmla="*/ 349385 w 792395"/>
              <a:gd name="connsiteY133" fmla="*/ 903183 h 936568"/>
              <a:gd name="connsiteX134" fmla="*/ 350431 w 792395"/>
              <a:gd name="connsiteY134" fmla="*/ 918831 h 936568"/>
              <a:gd name="connsiteX135" fmla="*/ 345211 w 792395"/>
              <a:gd name="connsiteY135" fmla="*/ 932395 h 936568"/>
              <a:gd name="connsiteX136" fmla="*/ 335825 w 792395"/>
              <a:gd name="connsiteY136" fmla="*/ 935180 h 936568"/>
              <a:gd name="connsiteX137" fmla="*/ 333738 w 792395"/>
              <a:gd name="connsiteY137" fmla="*/ 924398 h 936568"/>
              <a:gd name="connsiteX138" fmla="*/ 325390 w 792395"/>
              <a:gd name="connsiteY138" fmla="*/ 921963 h 936568"/>
              <a:gd name="connsiteX139" fmla="*/ 314611 w 792395"/>
              <a:gd name="connsiteY139" fmla="*/ 913962 h 936568"/>
              <a:gd name="connsiteX140" fmla="*/ 300699 w 792395"/>
              <a:gd name="connsiteY140" fmla="*/ 916049 h 936568"/>
              <a:gd name="connsiteX141" fmla="*/ 299658 w 792395"/>
              <a:gd name="connsiteY141" fmla="*/ 918137 h 936568"/>
              <a:gd name="connsiteX142" fmla="*/ 293049 w 792395"/>
              <a:gd name="connsiteY142" fmla="*/ 918484 h 936568"/>
              <a:gd name="connsiteX143" fmla="*/ 281572 w 792395"/>
              <a:gd name="connsiteY143" fmla="*/ 931701 h 936568"/>
              <a:gd name="connsiteX144" fmla="*/ 277051 w 792395"/>
              <a:gd name="connsiteY144" fmla="*/ 932742 h 936568"/>
              <a:gd name="connsiteX145" fmla="*/ 276009 w 792395"/>
              <a:gd name="connsiteY145" fmla="*/ 928221 h 936568"/>
              <a:gd name="connsiteX146" fmla="*/ 266967 w 792395"/>
              <a:gd name="connsiteY146" fmla="*/ 927179 h 936568"/>
              <a:gd name="connsiteX147" fmla="*/ 262098 w 792395"/>
              <a:gd name="connsiteY147" fmla="*/ 930308 h 936568"/>
              <a:gd name="connsiteX148" fmla="*/ 261751 w 792395"/>
              <a:gd name="connsiteY148" fmla="*/ 934135 h 936568"/>
              <a:gd name="connsiteX149" fmla="*/ 249232 w 792395"/>
              <a:gd name="connsiteY149" fmla="*/ 936569 h 936568"/>
              <a:gd name="connsiteX150" fmla="*/ 247839 w 792395"/>
              <a:gd name="connsiteY150" fmla="*/ 929961 h 936568"/>
              <a:gd name="connsiteX151" fmla="*/ 234275 w 792395"/>
              <a:gd name="connsiteY151" fmla="*/ 929266 h 936568"/>
              <a:gd name="connsiteX152" fmla="*/ 232192 w 792395"/>
              <a:gd name="connsiteY152" fmla="*/ 925787 h 936568"/>
              <a:gd name="connsiteX153" fmla="*/ 226976 w 792395"/>
              <a:gd name="connsiteY153" fmla="*/ 926134 h 936568"/>
              <a:gd name="connsiteX154" fmla="*/ 226278 w 792395"/>
              <a:gd name="connsiteY154" fmla="*/ 928568 h 936568"/>
              <a:gd name="connsiteX155" fmla="*/ 215846 w 792395"/>
              <a:gd name="connsiteY155" fmla="*/ 928568 h 936568"/>
              <a:gd name="connsiteX156" fmla="*/ 209238 w 792395"/>
              <a:gd name="connsiteY156" fmla="*/ 934479 h 936568"/>
              <a:gd name="connsiteX157" fmla="*/ 205067 w 792395"/>
              <a:gd name="connsiteY157" fmla="*/ 932044 h 936568"/>
              <a:gd name="connsiteX158" fmla="*/ 205414 w 792395"/>
              <a:gd name="connsiteY158" fmla="*/ 926481 h 936568"/>
              <a:gd name="connsiteX159" fmla="*/ 193239 w 792395"/>
              <a:gd name="connsiteY159" fmla="*/ 911181 h 936568"/>
              <a:gd name="connsiteX160" fmla="*/ 194632 w 792395"/>
              <a:gd name="connsiteY160" fmla="*/ 903874 h 936568"/>
              <a:gd name="connsiteX161" fmla="*/ 183853 w 792395"/>
              <a:gd name="connsiteY161" fmla="*/ 897269 h 936568"/>
              <a:gd name="connsiteX162" fmla="*/ 174463 w 792395"/>
              <a:gd name="connsiteY162" fmla="*/ 899704 h 936568"/>
              <a:gd name="connsiteX163" fmla="*/ 169500 w 792395"/>
              <a:gd name="connsiteY163" fmla="*/ 894560 h 936568"/>
              <a:gd name="connsiteX164" fmla="*/ 165239 w 792395"/>
              <a:gd name="connsiteY164" fmla="*/ 880794 h 936568"/>
              <a:gd name="connsiteX165" fmla="*/ 158989 w 792395"/>
              <a:gd name="connsiteY165" fmla="*/ 873946 h 936568"/>
              <a:gd name="connsiteX166" fmla="*/ 148568 w 792395"/>
              <a:gd name="connsiteY166" fmla="*/ 873350 h 936568"/>
              <a:gd name="connsiteX167" fmla="*/ 135171 w 792395"/>
              <a:gd name="connsiteY167" fmla="*/ 861142 h 936568"/>
              <a:gd name="connsiteX168" fmla="*/ 130707 w 792395"/>
              <a:gd name="connsiteY168" fmla="*/ 863822 h 936568"/>
              <a:gd name="connsiteX169" fmla="*/ 128620 w 792395"/>
              <a:gd name="connsiteY169" fmla="*/ 872160 h 936568"/>
              <a:gd name="connsiteX170" fmla="*/ 114629 w 792395"/>
              <a:gd name="connsiteY170" fmla="*/ 881687 h 936568"/>
              <a:gd name="connsiteX171" fmla="*/ 108972 w 792395"/>
              <a:gd name="connsiteY171" fmla="*/ 876327 h 936568"/>
              <a:gd name="connsiteX172" fmla="*/ 109569 w 792395"/>
              <a:gd name="connsiteY172" fmla="*/ 864716 h 936568"/>
              <a:gd name="connsiteX173" fmla="*/ 113736 w 792395"/>
              <a:gd name="connsiteY173" fmla="*/ 860845 h 936568"/>
              <a:gd name="connsiteX174" fmla="*/ 115754 w 792395"/>
              <a:gd name="connsiteY174" fmla="*/ 854544 h 936568"/>
              <a:gd name="connsiteX175" fmla="*/ 109431 w 792395"/>
              <a:gd name="connsiteY175" fmla="*/ 853105 h 936568"/>
              <a:gd name="connsiteX176" fmla="*/ 106997 w 792395"/>
              <a:gd name="connsiteY176" fmla="*/ 845455 h 936568"/>
              <a:gd name="connsiteX177" fmla="*/ 112213 w 792395"/>
              <a:gd name="connsiteY177" fmla="*/ 843020 h 936568"/>
              <a:gd name="connsiteX178" fmla="*/ 112907 w 792395"/>
              <a:gd name="connsiteY178" fmla="*/ 839194 h 936568"/>
              <a:gd name="connsiteX179" fmla="*/ 102476 w 792395"/>
              <a:gd name="connsiteY179" fmla="*/ 829109 h 936568"/>
              <a:gd name="connsiteX180" fmla="*/ 103018 w 792395"/>
              <a:gd name="connsiteY180" fmla="*/ 820356 h 936568"/>
              <a:gd name="connsiteX181" fmla="*/ 99148 w 792395"/>
              <a:gd name="connsiteY181" fmla="*/ 818272 h 936568"/>
              <a:gd name="connsiteX182" fmla="*/ 98255 w 792395"/>
              <a:gd name="connsiteY182" fmla="*/ 812615 h 936568"/>
              <a:gd name="connsiteX183" fmla="*/ 103318 w 792395"/>
              <a:gd name="connsiteY183" fmla="*/ 807555 h 936568"/>
              <a:gd name="connsiteX184" fmla="*/ 103318 w 792395"/>
              <a:gd name="connsiteY184" fmla="*/ 803981 h 936568"/>
              <a:gd name="connsiteX185" fmla="*/ 96171 w 792395"/>
              <a:gd name="connsiteY185" fmla="*/ 795647 h 936568"/>
              <a:gd name="connsiteX186" fmla="*/ 87537 w 792395"/>
              <a:gd name="connsiteY186" fmla="*/ 795050 h 936568"/>
              <a:gd name="connsiteX187" fmla="*/ 71459 w 792395"/>
              <a:gd name="connsiteY187" fmla="*/ 813509 h 936568"/>
              <a:gd name="connsiteX188" fmla="*/ 67292 w 792395"/>
              <a:gd name="connsiteY188" fmla="*/ 813805 h 936568"/>
              <a:gd name="connsiteX189" fmla="*/ 64019 w 792395"/>
              <a:gd name="connsiteY189" fmla="*/ 809638 h 936568"/>
              <a:gd name="connsiteX190" fmla="*/ 58362 w 792395"/>
              <a:gd name="connsiteY190" fmla="*/ 814995 h 936568"/>
              <a:gd name="connsiteX191" fmla="*/ 52723 w 792395"/>
              <a:gd name="connsiteY191" fmla="*/ 814749 h 936568"/>
              <a:gd name="connsiteX192" fmla="*/ 46834 w 792395"/>
              <a:gd name="connsiteY192" fmla="*/ 802679 h 936568"/>
              <a:gd name="connsiteX193" fmla="*/ 46834 w 792395"/>
              <a:gd name="connsiteY193" fmla="*/ 797463 h 936568"/>
              <a:gd name="connsiteX194" fmla="*/ 37791 w 792395"/>
              <a:gd name="connsiteY194" fmla="*/ 796769 h 936568"/>
              <a:gd name="connsiteX195" fmla="*/ 35006 w 792395"/>
              <a:gd name="connsiteY195" fmla="*/ 797810 h 936568"/>
              <a:gd name="connsiteX196" fmla="*/ 28749 w 792395"/>
              <a:gd name="connsiteY196" fmla="*/ 791969 h 936568"/>
              <a:gd name="connsiteX197" fmla="*/ 24925 w 792395"/>
              <a:gd name="connsiteY197" fmla="*/ 785360 h 936568"/>
              <a:gd name="connsiteX198" fmla="*/ 22838 w 792395"/>
              <a:gd name="connsiteY198" fmla="*/ 771796 h 936568"/>
              <a:gd name="connsiteX199" fmla="*/ 18664 w 792395"/>
              <a:gd name="connsiteY199" fmla="*/ 770407 h 936568"/>
              <a:gd name="connsiteX200" fmla="*/ 14837 w 792395"/>
              <a:gd name="connsiteY200" fmla="*/ 765539 h 936568"/>
              <a:gd name="connsiteX201" fmla="*/ 14490 w 792395"/>
              <a:gd name="connsiteY201" fmla="*/ 753714 h 936568"/>
              <a:gd name="connsiteX202" fmla="*/ 17622 w 792395"/>
              <a:gd name="connsiteY202" fmla="*/ 749888 h 936568"/>
              <a:gd name="connsiteX203" fmla="*/ 15188 w 792395"/>
              <a:gd name="connsiteY203" fmla="*/ 746759 h 936568"/>
              <a:gd name="connsiteX204" fmla="*/ 9621 w 792395"/>
              <a:gd name="connsiteY204" fmla="*/ 747804 h 936568"/>
              <a:gd name="connsiteX205" fmla="*/ 3017 w 792395"/>
              <a:gd name="connsiteY205" fmla="*/ 743561 h 936568"/>
              <a:gd name="connsiteX206" fmla="*/ 0 w 792395"/>
              <a:gd name="connsiteY206" fmla="*/ 736154 h 936568"/>
              <a:gd name="connsiteX207" fmla="*/ 1501 w 792395"/>
              <a:gd name="connsiteY207" fmla="*/ 731039 h 936568"/>
              <a:gd name="connsiteX208" fmla="*/ 416 w 792395"/>
              <a:gd name="connsiteY208" fmla="*/ 722188 h 936568"/>
              <a:gd name="connsiteX209" fmla="*/ 9097 w 792395"/>
              <a:gd name="connsiteY209" fmla="*/ 718535 h 936568"/>
              <a:gd name="connsiteX210" fmla="*/ 26958 w 792395"/>
              <a:gd name="connsiteY210" fmla="*/ 698141 h 936568"/>
              <a:gd name="connsiteX211" fmla="*/ 31125 w 792395"/>
              <a:gd name="connsiteY211" fmla="*/ 680128 h 936568"/>
              <a:gd name="connsiteX212" fmla="*/ 40652 w 792395"/>
              <a:gd name="connsiteY212" fmla="*/ 672091 h 936568"/>
              <a:gd name="connsiteX213" fmla="*/ 52860 w 792395"/>
              <a:gd name="connsiteY213" fmla="*/ 672091 h 936568"/>
              <a:gd name="connsiteX214" fmla="*/ 54944 w 792395"/>
              <a:gd name="connsiteY214" fmla="*/ 660480 h 936568"/>
              <a:gd name="connsiteX215" fmla="*/ 44819 w 792395"/>
              <a:gd name="connsiteY215" fmla="*/ 646638 h 936568"/>
              <a:gd name="connsiteX216" fmla="*/ 44819 w 792395"/>
              <a:gd name="connsiteY216" fmla="*/ 639939 h 936568"/>
              <a:gd name="connsiteX217" fmla="*/ 50028 w 792395"/>
              <a:gd name="connsiteY217" fmla="*/ 636365 h 936568"/>
              <a:gd name="connsiteX218" fmla="*/ 51221 w 792395"/>
              <a:gd name="connsiteY218" fmla="*/ 626245 h 936568"/>
              <a:gd name="connsiteX219" fmla="*/ 39907 w 792395"/>
              <a:gd name="connsiteY219" fmla="*/ 614930 h 936568"/>
              <a:gd name="connsiteX220" fmla="*/ 43629 w 792395"/>
              <a:gd name="connsiteY220" fmla="*/ 604065 h 936568"/>
              <a:gd name="connsiteX221" fmla="*/ 53157 w 792395"/>
              <a:gd name="connsiteY221" fmla="*/ 598708 h 936568"/>
              <a:gd name="connsiteX222" fmla="*/ 61342 w 792395"/>
              <a:gd name="connsiteY222" fmla="*/ 581588 h 936568"/>
              <a:gd name="connsiteX223" fmla="*/ 74592 w 792395"/>
              <a:gd name="connsiteY223" fmla="*/ 580250 h 936568"/>
              <a:gd name="connsiteX224" fmla="*/ 87541 w 792395"/>
              <a:gd name="connsiteY224" fmla="*/ 569677 h 936568"/>
              <a:gd name="connsiteX225" fmla="*/ 96475 w 792395"/>
              <a:gd name="connsiteY225" fmla="*/ 569532 h 936568"/>
              <a:gd name="connsiteX226" fmla="*/ 115678 w 792395"/>
              <a:gd name="connsiteY226" fmla="*/ 546455 h 936568"/>
              <a:gd name="connsiteX227" fmla="*/ 123863 w 792395"/>
              <a:gd name="connsiteY227" fmla="*/ 544075 h 936568"/>
              <a:gd name="connsiteX228" fmla="*/ 131308 w 792395"/>
              <a:gd name="connsiteY228" fmla="*/ 545269 h 936568"/>
              <a:gd name="connsiteX229" fmla="*/ 143511 w 792395"/>
              <a:gd name="connsiteY229" fmla="*/ 531571 h 936568"/>
              <a:gd name="connsiteX230" fmla="*/ 155571 w 792395"/>
              <a:gd name="connsiteY230" fmla="*/ 527256 h 936568"/>
              <a:gd name="connsiteX231" fmla="*/ 169858 w 792395"/>
              <a:gd name="connsiteY231" fmla="*/ 504034 h 936568"/>
              <a:gd name="connsiteX232" fmla="*/ 178793 w 792395"/>
              <a:gd name="connsiteY232" fmla="*/ 485873 h 936568"/>
              <a:gd name="connsiteX233" fmla="*/ 197102 w 792395"/>
              <a:gd name="connsiteY233" fmla="*/ 476197 h 936568"/>
              <a:gd name="connsiteX234" fmla="*/ 209158 w 792395"/>
              <a:gd name="connsiteY234" fmla="*/ 461309 h 936568"/>
              <a:gd name="connsiteX235" fmla="*/ 231486 w 792395"/>
              <a:gd name="connsiteY235" fmla="*/ 457294 h 936568"/>
              <a:gd name="connsiteX236" fmla="*/ 254412 w 792395"/>
              <a:gd name="connsiteY236" fmla="*/ 437791 h 936568"/>
              <a:gd name="connsiteX237" fmla="*/ 256943 w 792395"/>
              <a:gd name="connsiteY237" fmla="*/ 426180 h 936568"/>
              <a:gd name="connsiteX238" fmla="*/ 244139 w 792395"/>
              <a:gd name="connsiteY238" fmla="*/ 415462 h 936568"/>
              <a:gd name="connsiteX239" fmla="*/ 240866 w 792395"/>
              <a:gd name="connsiteY239" fmla="*/ 401620 h 936568"/>
              <a:gd name="connsiteX240" fmla="*/ 232380 w 792395"/>
              <a:gd name="connsiteY240" fmla="*/ 397004 h 936568"/>
              <a:gd name="connsiteX241" fmla="*/ 233718 w 792395"/>
              <a:gd name="connsiteY241" fmla="*/ 362765 h 936568"/>
              <a:gd name="connsiteX242" fmla="*/ 225978 w 792395"/>
              <a:gd name="connsiteY242" fmla="*/ 352644 h 936568"/>
              <a:gd name="connsiteX243" fmla="*/ 228958 w 792395"/>
              <a:gd name="connsiteY243" fmla="*/ 308878 h 936568"/>
              <a:gd name="connsiteX244" fmla="*/ 238485 w 792395"/>
              <a:gd name="connsiteY244" fmla="*/ 297419 h 936568"/>
              <a:gd name="connsiteX245" fmla="*/ 236995 w 792395"/>
              <a:gd name="connsiteY245" fmla="*/ 260203 h 936568"/>
              <a:gd name="connsiteX246" fmla="*/ 233273 w 792395"/>
              <a:gd name="connsiteY246" fmla="*/ 255591 h 936568"/>
              <a:gd name="connsiteX247" fmla="*/ 234167 w 792395"/>
              <a:gd name="connsiteY247" fmla="*/ 244573 h 936568"/>
              <a:gd name="connsiteX248" fmla="*/ 255750 w 792395"/>
              <a:gd name="connsiteY248" fmla="*/ 226415 h 936568"/>
              <a:gd name="connsiteX249" fmla="*/ 269744 w 792395"/>
              <a:gd name="connsiteY249" fmla="*/ 197536 h 936568"/>
              <a:gd name="connsiteX250" fmla="*/ 270041 w 792395"/>
              <a:gd name="connsiteY250" fmla="*/ 172380 h 936568"/>
              <a:gd name="connsiteX251" fmla="*/ 280458 w 792395"/>
              <a:gd name="connsiteY251" fmla="*/ 151241 h 936568"/>
              <a:gd name="connsiteX252" fmla="*/ 280758 w 792395"/>
              <a:gd name="connsiteY252" fmla="*/ 126978 h 936568"/>
              <a:gd name="connsiteX253" fmla="*/ 271379 w 792395"/>
              <a:gd name="connsiteY253" fmla="*/ 113132 h 936568"/>
              <a:gd name="connsiteX254" fmla="*/ 271231 w 792395"/>
              <a:gd name="connsiteY254" fmla="*/ 96016 h 936568"/>
              <a:gd name="connsiteX255" fmla="*/ 264384 w 792395"/>
              <a:gd name="connsiteY255" fmla="*/ 89910 h 936568"/>
              <a:gd name="connsiteX256" fmla="*/ 265277 w 792395"/>
              <a:gd name="connsiteY256" fmla="*/ 65646 h 936568"/>
              <a:gd name="connsiteX257" fmla="*/ 255898 w 792395"/>
              <a:gd name="connsiteY257" fmla="*/ 57309 h 936568"/>
              <a:gd name="connsiteX258" fmla="*/ 256046 w 792395"/>
              <a:gd name="connsiteY258" fmla="*/ 45105 h 936568"/>
              <a:gd name="connsiteX259" fmla="*/ 251435 w 792395"/>
              <a:gd name="connsiteY259" fmla="*/ 42128 h 936568"/>
              <a:gd name="connsiteX260" fmla="*/ 250389 w 792395"/>
              <a:gd name="connsiteY260" fmla="*/ 33194 h 936568"/>
              <a:gd name="connsiteX261" fmla="*/ 257985 w 792395"/>
              <a:gd name="connsiteY261" fmla="*/ 21883 h 936568"/>
              <a:gd name="connsiteX262" fmla="*/ 266615 w 792395"/>
              <a:gd name="connsiteY262" fmla="*/ 4018 h 936568"/>
              <a:gd name="connsiteX263" fmla="*/ 274805 w 792395"/>
              <a:gd name="connsiteY263" fmla="*/ 3125 h 936568"/>
              <a:gd name="connsiteX264" fmla="*/ 279268 w 792395"/>
              <a:gd name="connsiteY264" fmla="*/ 0 h 936568"/>
              <a:gd name="connsiteX265" fmla="*/ 289541 w 792395"/>
              <a:gd name="connsiteY265" fmla="*/ 4615 h 936568"/>
              <a:gd name="connsiteX266" fmla="*/ 292666 w 792395"/>
              <a:gd name="connsiteY266" fmla="*/ 18458 h 936568"/>
              <a:gd name="connsiteX267" fmla="*/ 312762 w 792395"/>
              <a:gd name="connsiteY267" fmla="*/ 41235 h 936568"/>
              <a:gd name="connsiteX268" fmla="*/ 313656 w 792395"/>
              <a:gd name="connsiteY268" fmla="*/ 56864 h 936568"/>
              <a:gd name="connsiteX269" fmla="*/ 328540 w 792395"/>
              <a:gd name="connsiteY269" fmla="*/ 71007 h 936568"/>
              <a:gd name="connsiteX270" fmla="*/ 329582 w 792395"/>
              <a:gd name="connsiteY270" fmla="*/ 89165 h 936568"/>
              <a:gd name="connsiteX271" fmla="*/ 320058 w 792395"/>
              <a:gd name="connsiteY271" fmla="*/ 91100 h 936568"/>
              <a:gd name="connsiteX272" fmla="*/ 311869 w 792395"/>
              <a:gd name="connsiteY272" fmla="*/ 106284 h 936568"/>
              <a:gd name="connsiteX273" fmla="*/ 300110 w 792395"/>
              <a:gd name="connsiteY273" fmla="*/ 113877 h 936568"/>
              <a:gd name="connsiteX274" fmla="*/ 300110 w 792395"/>
              <a:gd name="connsiteY274" fmla="*/ 120279 h 936568"/>
              <a:gd name="connsiteX275" fmla="*/ 303531 w 792395"/>
              <a:gd name="connsiteY275" fmla="*/ 123256 h 936568"/>
              <a:gd name="connsiteX276" fmla="*/ 303087 w 792395"/>
              <a:gd name="connsiteY276" fmla="*/ 132631 h 936568"/>
              <a:gd name="connsiteX277" fmla="*/ 296684 w 792395"/>
              <a:gd name="connsiteY277" fmla="*/ 135760 h 936568"/>
              <a:gd name="connsiteX278" fmla="*/ 299365 w 792395"/>
              <a:gd name="connsiteY278" fmla="*/ 141566 h 936568"/>
              <a:gd name="connsiteX279" fmla="*/ 342086 w 792395"/>
              <a:gd name="connsiteY279" fmla="*/ 141566 h 936568"/>
              <a:gd name="connsiteX280" fmla="*/ 343873 w 792395"/>
              <a:gd name="connsiteY280" fmla="*/ 146029 h 936568"/>
              <a:gd name="connsiteX281" fmla="*/ 362479 w 792395"/>
              <a:gd name="connsiteY281" fmla="*/ 163894 h 936568"/>
              <a:gd name="connsiteX282" fmla="*/ 370817 w 792395"/>
              <a:gd name="connsiteY282" fmla="*/ 164339 h 936568"/>
              <a:gd name="connsiteX283" fmla="*/ 374835 w 792395"/>
              <a:gd name="connsiteY283" fmla="*/ 172380 h 936568"/>
              <a:gd name="connsiteX284" fmla="*/ 379020 w 792395"/>
              <a:gd name="connsiteY284" fmla="*/ 172181 h 936568"/>
              <a:gd name="connsiteX285" fmla="*/ 382384 w 792395"/>
              <a:gd name="connsiteY285" fmla="*/ 172857 h 936568"/>
              <a:gd name="connsiteX286" fmla="*/ 392251 w 792395"/>
              <a:gd name="connsiteY286" fmla="*/ 180402 h 936568"/>
              <a:gd name="connsiteX287" fmla="*/ 392541 w 792395"/>
              <a:gd name="connsiteY287" fmla="*/ 187365 h 936568"/>
              <a:gd name="connsiteX288" fmla="*/ 399797 w 792395"/>
              <a:gd name="connsiteY288" fmla="*/ 192299 h 936568"/>
              <a:gd name="connsiteX289" fmla="*/ 397185 w 792395"/>
              <a:gd name="connsiteY289" fmla="*/ 202166 h 936568"/>
              <a:gd name="connsiteX290" fmla="*/ 402698 w 792395"/>
              <a:gd name="connsiteY290" fmla="*/ 205650 h 936568"/>
              <a:gd name="connsiteX291" fmla="*/ 405892 w 792395"/>
              <a:gd name="connsiteY291" fmla="*/ 205650 h 936568"/>
              <a:gd name="connsiteX292" fmla="*/ 410720 w 792395"/>
              <a:gd name="connsiteY292" fmla="*/ 206409 h 936568"/>
              <a:gd name="connsiteX293" fmla="*/ 418436 w 792395"/>
              <a:gd name="connsiteY293" fmla="*/ 213126 h 936568"/>
              <a:gd name="connsiteX294" fmla="*/ 434326 w 792395"/>
              <a:gd name="connsiteY294" fmla="*/ 213126 h 936568"/>
              <a:gd name="connsiteX295" fmla="*/ 439447 w 792395"/>
              <a:gd name="connsiteY295" fmla="*/ 207874 h 936568"/>
              <a:gd name="connsiteX296" fmla="*/ 445647 w 792395"/>
              <a:gd name="connsiteY296" fmla="*/ 207972 h 936568"/>
              <a:gd name="connsiteX297" fmla="*/ 449709 w 792395"/>
              <a:gd name="connsiteY297" fmla="*/ 218707 h 936568"/>
              <a:gd name="connsiteX298" fmla="*/ 453482 w 792395"/>
              <a:gd name="connsiteY298" fmla="*/ 222190 h 936568"/>
              <a:gd name="connsiteX299" fmla="*/ 457254 w 792395"/>
              <a:gd name="connsiteY299" fmla="*/ 219868 h 936568"/>
              <a:gd name="connsiteX300" fmla="*/ 482791 w 792395"/>
              <a:gd name="connsiteY300" fmla="*/ 218711 h 936568"/>
              <a:gd name="connsiteX301" fmla="*/ 487728 w 792395"/>
              <a:gd name="connsiteY301" fmla="*/ 223641 h 936568"/>
              <a:gd name="connsiteX302" fmla="*/ 491790 w 792395"/>
              <a:gd name="connsiteY302" fmla="*/ 224802 h 936568"/>
              <a:gd name="connsiteX303" fmla="*/ 493823 w 792395"/>
              <a:gd name="connsiteY303" fmla="*/ 219868 h 936568"/>
              <a:gd name="connsiteX304" fmla="*/ 494112 w 792395"/>
              <a:gd name="connsiteY304" fmla="*/ 210583 h 936568"/>
              <a:gd name="connsiteX305" fmla="*/ 490050 w 792395"/>
              <a:gd name="connsiteY305" fmla="*/ 205939 h 936568"/>
              <a:gd name="connsiteX306" fmla="*/ 493241 w 792395"/>
              <a:gd name="connsiteY306" fmla="*/ 198104 h 936568"/>
              <a:gd name="connsiteX307" fmla="*/ 500786 w 792395"/>
              <a:gd name="connsiteY307" fmla="*/ 193171 h 936568"/>
              <a:gd name="connsiteX308" fmla="*/ 500497 w 792395"/>
              <a:gd name="connsiteY308" fmla="*/ 189109 h 936568"/>
              <a:gd name="connsiteX309" fmla="*/ 506881 w 792395"/>
              <a:gd name="connsiteY309" fmla="*/ 184175 h 936568"/>
              <a:gd name="connsiteX310" fmla="*/ 509203 w 792395"/>
              <a:gd name="connsiteY310" fmla="*/ 188816 h 936568"/>
              <a:gd name="connsiteX311" fmla="*/ 519360 w 792395"/>
              <a:gd name="connsiteY311" fmla="*/ 188526 h 936568"/>
              <a:gd name="connsiteX312" fmla="*/ 521392 w 792395"/>
              <a:gd name="connsiteY312" fmla="*/ 192009 h 936568"/>
              <a:gd name="connsiteX313" fmla="*/ 549834 w 792395"/>
              <a:gd name="connsiteY313" fmla="*/ 193167 h 936568"/>
              <a:gd name="connsiteX314" fmla="*/ 552734 w 792395"/>
              <a:gd name="connsiteY314" fmla="*/ 189109 h 936568"/>
              <a:gd name="connsiteX315" fmla="*/ 555346 w 792395"/>
              <a:gd name="connsiteY315" fmla="*/ 192009 h 936568"/>
              <a:gd name="connsiteX316" fmla="*/ 576821 w 792395"/>
              <a:gd name="connsiteY316" fmla="*/ 192588 h 936568"/>
              <a:gd name="connsiteX317" fmla="*/ 579143 w 792395"/>
              <a:gd name="connsiteY317" fmla="*/ 188816 h 936568"/>
              <a:gd name="connsiteX318" fmla="*/ 598006 w 792395"/>
              <a:gd name="connsiteY318" fmla="*/ 189105 h 936568"/>
              <a:gd name="connsiteX319" fmla="*/ 600911 w 792395"/>
              <a:gd name="connsiteY319" fmla="*/ 193749 h 936568"/>
              <a:gd name="connsiteX320" fmla="*/ 595394 w 792395"/>
              <a:gd name="connsiteY320" fmla="*/ 195782 h 936568"/>
              <a:gd name="connsiteX321" fmla="*/ 594610 w 792395"/>
              <a:gd name="connsiteY321" fmla="*/ 210540 h 936568"/>
              <a:gd name="connsiteX322" fmla="*/ 598715 w 792395"/>
              <a:gd name="connsiteY322" fmla="*/ 212728 h 936568"/>
              <a:gd name="connsiteX323" fmla="*/ 598270 w 792395"/>
              <a:gd name="connsiteY323" fmla="*/ 222852 h 936568"/>
              <a:gd name="connsiteX324" fmla="*/ 608094 w 792395"/>
              <a:gd name="connsiteY324" fmla="*/ 234163 h 936568"/>
              <a:gd name="connsiteX325" fmla="*/ 613900 w 792395"/>
              <a:gd name="connsiteY325" fmla="*/ 234018 h 936568"/>
              <a:gd name="connsiteX326" fmla="*/ 631016 w 792395"/>
              <a:gd name="connsiteY326" fmla="*/ 249796 h 936568"/>
              <a:gd name="connsiteX327" fmla="*/ 631164 w 792395"/>
              <a:gd name="connsiteY327" fmla="*/ 262745 h 936568"/>
              <a:gd name="connsiteX328" fmla="*/ 626700 w 792395"/>
              <a:gd name="connsiteY328" fmla="*/ 266912 h 936568"/>
              <a:gd name="connsiteX329" fmla="*/ 626997 w 792395"/>
              <a:gd name="connsiteY329" fmla="*/ 272121 h 936568"/>
              <a:gd name="connsiteX330" fmla="*/ 634568 w 792395"/>
              <a:gd name="connsiteY330" fmla="*/ 273256 h 936568"/>
              <a:gd name="connsiteX331" fmla="*/ 634846 w 792395"/>
              <a:gd name="connsiteY331" fmla="*/ 278494 h 936568"/>
              <a:gd name="connsiteX332" fmla="*/ 633544 w 792395"/>
              <a:gd name="connsiteY332" fmla="*/ 280451 h 936568"/>
              <a:gd name="connsiteX333" fmla="*/ 635497 w 792395"/>
              <a:gd name="connsiteY333" fmla="*/ 283500 h 936568"/>
              <a:gd name="connsiteX334" fmla="*/ 643118 w 792395"/>
              <a:gd name="connsiteY334" fmla="*/ 284585 h 936568"/>
              <a:gd name="connsiteX335" fmla="*/ 644862 w 792395"/>
              <a:gd name="connsiteY335" fmla="*/ 291335 h 936568"/>
              <a:gd name="connsiteX336" fmla="*/ 650085 w 792395"/>
              <a:gd name="connsiteY336" fmla="*/ 292206 h 936568"/>
              <a:gd name="connsiteX337" fmla="*/ 652045 w 792395"/>
              <a:gd name="connsiteY337" fmla="*/ 295256 h 936568"/>
              <a:gd name="connsiteX338" fmla="*/ 649434 w 792395"/>
              <a:gd name="connsiteY338" fmla="*/ 307445 h 936568"/>
              <a:gd name="connsiteX339" fmla="*/ 652045 w 792395"/>
              <a:gd name="connsiteY339" fmla="*/ 313323 h 936568"/>
              <a:gd name="connsiteX340" fmla="*/ 650523 w 792395"/>
              <a:gd name="connsiteY340" fmla="*/ 316806 h 936568"/>
              <a:gd name="connsiteX341" fmla="*/ 647256 w 792395"/>
              <a:gd name="connsiteY341" fmla="*/ 316372 h 936568"/>
              <a:gd name="connsiteX342" fmla="*/ 643990 w 792395"/>
              <a:gd name="connsiteY342" fmla="*/ 320290 h 936568"/>
              <a:gd name="connsiteX343" fmla="*/ 643773 w 792395"/>
              <a:gd name="connsiteY343" fmla="*/ 324862 h 936568"/>
              <a:gd name="connsiteX344" fmla="*/ 642033 w 792395"/>
              <a:gd name="connsiteY344" fmla="*/ 328985 h 936568"/>
              <a:gd name="connsiteX345" fmla="*/ 638308 w 792395"/>
              <a:gd name="connsiteY345" fmla="*/ 330030 h 936568"/>
              <a:gd name="connsiteX346" fmla="*/ 637121 w 792395"/>
              <a:gd name="connsiteY346" fmla="*/ 334346 h 936568"/>
              <a:gd name="connsiteX347" fmla="*/ 643552 w 792395"/>
              <a:gd name="connsiteY347" fmla="*/ 335593 h 936568"/>
              <a:gd name="connsiteX348" fmla="*/ 641932 w 792395"/>
              <a:gd name="connsiteY348" fmla="*/ 343008 h 936568"/>
              <a:gd name="connsiteX349" fmla="*/ 644030 w 792395"/>
              <a:gd name="connsiteY349" fmla="*/ 344654 h 936568"/>
              <a:gd name="connsiteX350" fmla="*/ 643730 w 792395"/>
              <a:gd name="connsiteY350" fmla="*/ 350207 h 936568"/>
              <a:gd name="connsiteX351" fmla="*/ 651231 w 792395"/>
              <a:gd name="connsiteY351" fmla="*/ 350659 h 936568"/>
              <a:gd name="connsiteX352" fmla="*/ 654234 w 792395"/>
              <a:gd name="connsiteY352" fmla="*/ 353509 h 936568"/>
              <a:gd name="connsiteX353" fmla="*/ 653933 w 792395"/>
              <a:gd name="connsiteY353" fmla="*/ 357560 h 936568"/>
              <a:gd name="connsiteX354" fmla="*/ 652132 w 792395"/>
              <a:gd name="connsiteY354" fmla="*/ 357412 h 936568"/>
              <a:gd name="connsiteX355" fmla="*/ 650331 w 792395"/>
              <a:gd name="connsiteY355" fmla="*/ 366863 h 936568"/>
              <a:gd name="connsiteX356" fmla="*/ 645983 w 792395"/>
              <a:gd name="connsiteY356" fmla="*/ 368364 h 936568"/>
              <a:gd name="connsiteX357" fmla="*/ 645683 w 792395"/>
              <a:gd name="connsiteY357" fmla="*/ 375562 h 936568"/>
              <a:gd name="connsiteX358" fmla="*/ 649582 w 792395"/>
              <a:gd name="connsiteY358" fmla="*/ 378865 h 936568"/>
              <a:gd name="connsiteX359" fmla="*/ 649680 w 792395"/>
              <a:gd name="connsiteY359" fmla="*/ 381549 h 936568"/>
              <a:gd name="connsiteX360" fmla="*/ 649626 w 792395"/>
              <a:gd name="connsiteY360" fmla="*/ 388085 h 936568"/>
              <a:gd name="connsiteX361" fmla="*/ 638611 w 792395"/>
              <a:gd name="connsiteY361" fmla="*/ 399395 h 936568"/>
              <a:gd name="connsiteX362" fmla="*/ 639653 w 792395"/>
              <a:gd name="connsiteY362" fmla="*/ 407733 h 936568"/>
              <a:gd name="connsiteX363" fmla="*/ 644417 w 792395"/>
              <a:gd name="connsiteY363" fmla="*/ 407733 h 936568"/>
              <a:gd name="connsiteX364" fmla="*/ 645607 w 792395"/>
              <a:gd name="connsiteY364" fmla="*/ 410116 h 936568"/>
              <a:gd name="connsiteX365" fmla="*/ 659005 w 792395"/>
              <a:gd name="connsiteY365" fmla="*/ 409820 h 936568"/>
              <a:gd name="connsiteX366" fmla="*/ 675079 w 792395"/>
              <a:gd name="connsiteY366" fmla="*/ 426342 h 936568"/>
              <a:gd name="connsiteX367" fmla="*/ 685688 w 792395"/>
              <a:gd name="connsiteY367" fmla="*/ 428820 h 936568"/>
              <a:gd name="connsiteX368" fmla="*/ 687750 w 792395"/>
              <a:gd name="connsiteY368" fmla="*/ 430097 h 936568"/>
              <a:gd name="connsiteX369" fmla="*/ 687355 w 792395"/>
              <a:gd name="connsiteY369" fmla="*/ 433649 h 936568"/>
              <a:gd name="connsiteX370" fmla="*/ 692882 w 792395"/>
              <a:gd name="connsiteY370" fmla="*/ 436018 h 936568"/>
              <a:gd name="connsiteX371" fmla="*/ 693870 w 792395"/>
              <a:gd name="connsiteY371" fmla="*/ 433450 h 936568"/>
              <a:gd name="connsiteX372" fmla="*/ 702153 w 792395"/>
              <a:gd name="connsiteY372" fmla="*/ 430097 h 936568"/>
              <a:gd name="connsiteX373" fmla="*/ 703538 w 792395"/>
              <a:gd name="connsiteY373" fmla="*/ 432072 h 936568"/>
              <a:gd name="connsiteX374" fmla="*/ 716169 w 792395"/>
              <a:gd name="connsiteY374" fmla="*/ 430886 h 936568"/>
              <a:gd name="connsiteX375" fmla="*/ 714588 w 792395"/>
              <a:gd name="connsiteY375" fmla="*/ 434438 h 936568"/>
              <a:gd name="connsiteX376" fmla="*/ 718535 w 792395"/>
              <a:gd name="connsiteY376" fmla="*/ 442728 h 936568"/>
              <a:gd name="connsiteX377" fmla="*/ 721891 w 792395"/>
              <a:gd name="connsiteY377" fmla="*/ 440558 h 936568"/>
              <a:gd name="connsiteX378" fmla="*/ 722879 w 792395"/>
              <a:gd name="connsiteY378" fmla="*/ 434835 h 936568"/>
              <a:gd name="connsiteX379" fmla="*/ 727415 w 792395"/>
              <a:gd name="connsiteY379" fmla="*/ 433060 h 936568"/>
              <a:gd name="connsiteX380" fmla="*/ 728207 w 792395"/>
              <a:gd name="connsiteY380" fmla="*/ 434832 h 936568"/>
              <a:gd name="connsiteX381" fmla="*/ 736692 w 792395"/>
              <a:gd name="connsiteY381" fmla="*/ 438977 h 936568"/>
              <a:gd name="connsiteX382" fmla="*/ 739937 w 792395"/>
              <a:gd name="connsiteY382" fmla="*/ 435968 h 9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</a:cxnLst>
            <a:rect l="l" t="t" r="r" b="b"/>
            <a:pathLst>
              <a:path w="792395" h="936568">
                <a:moveTo>
                  <a:pt x="745638" y="432593"/>
                </a:moveTo>
                <a:lnTo>
                  <a:pt x="759335" y="433635"/>
                </a:lnTo>
                <a:lnTo>
                  <a:pt x="761119" y="441079"/>
                </a:lnTo>
                <a:lnTo>
                  <a:pt x="765586" y="442866"/>
                </a:lnTo>
                <a:lnTo>
                  <a:pt x="764692" y="473828"/>
                </a:lnTo>
                <a:lnTo>
                  <a:pt x="771688" y="474573"/>
                </a:lnTo>
                <a:lnTo>
                  <a:pt x="776303" y="470106"/>
                </a:lnTo>
                <a:lnTo>
                  <a:pt x="787169" y="469361"/>
                </a:lnTo>
                <a:lnTo>
                  <a:pt x="787556" y="468829"/>
                </a:lnTo>
                <a:lnTo>
                  <a:pt x="785567" y="477369"/>
                </a:lnTo>
                <a:lnTo>
                  <a:pt x="781295" y="480216"/>
                </a:lnTo>
                <a:lnTo>
                  <a:pt x="782434" y="484769"/>
                </a:lnTo>
                <a:lnTo>
                  <a:pt x="790403" y="490177"/>
                </a:lnTo>
                <a:lnTo>
                  <a:pt x="790403" y="507250"/>
                </a:lnTo>
                <a:lnTo>
                  <a:pt x="784995" y="510382"/>
                </a:lnTo>
                <a:lnTo>
                  <a:pt x="785849" y="526605"/>
                </a:lnTo>
                <a:lnTo>
                  <a:pt x="788695" y="528312"/>
                </a:lnTo>
                <a:lnTo>
                  <a:pt x="786134" y="537706"/>
                </a:lnTo>
                <a:lnTo>
                  <a:pt x="792110" y="547667"/>
                </a:lnTo>
                <a:lnTo>
                  <a:pt x="791542" y="551649"/>
                </a:lnTo>
                <a:lnTo>
                  <a:pt x="786134" y="556207"/>
                </a:lnTo>
                <a:lnTo>
                  <a:pt x="786420" y="560189"/>
                </a:lnTo>
                <a:lnTo>
                  <a:pt x="792396" y="563036"/>
                </a:lnTo>
                <a:lnTo>
                  <a:pt x="788981" y="571290"/>
                </a:lnTo>
                <a:lnTo>
                  <a:pt x="785563" y="571858"/>
                </a:lnTo>
                <a:lnTo>
                  <a:pt x="784709" y="578119"/>
                </a:lnTo>
                <a:lnTo>
                  <a:pt x="778162" y="583813"/>
                </a:lnTo>
                <a:lnTo>
                  <a:pt x="777594" y="588366"/>
                </a:lnTo>
                <a:lnTo>
                  <a:pt x="769058" y="593774"/>
                </a:lnTo>
                <a:lnTo>
                  <a:pt x="768204" y="602310"/>
                </a:lnTo>
                <a:lnTo>
                  <a:pt x="772473" y="606579"/>
                </a:lnTo>
                <a:lnTo>
                  <a:pt x="772183" y="611990"/>
                </a:lnTo>
                <a:lnTo>
                  <a:pt x="766494" y="616258"/>
                </a:lnTo>
                <a:lnTo>
                  <a:pt x="767633" y="629062"/>
                </a:lnTo>
                <a:lnTo>
                  <a:pt x="771901" y="631627"/>
                </a:lnTo>
                <a:lnTo>
                  <a:pt x="767633" y="637034"/>
                </a:lnTo>
                <a:lnTo>
                  <a:pt x="762558" y="636998"/>
                </a:lnTo>
                <a:lnTo>
                  <a:pt x="749956" y="642326"/>
                </a:lnTo>
                <a:lnTo>
                  <a:pt x="734772" y="653047"/>
                </a:lnTo>
                <a:lnTo>
                  <a:pt x="721671" y="653344"/>
                </a:lnTo>
                <a:lnTo>
                  <a:pt x="715420" y="642923"/>
                </a:lnTo>
                <a:lnTo>
                  <a:pt x="714227" y="631012"/>
                </a:lnTo>
                <a:lnTo>
                  <a:pt x="700536" y="611364"/>
                </a:lnTo>
                <a:lnTo>
                  <a:pt x="682074" y="600646"/>
                </a:lnTo>
                <a:lnTo>
                  <a:pt x="675824" y="600646"/>
                </a:lnTo>
                <a:lnTo>
                  <a:pt x="663616" y="613748"/>
                </a:lnTo>
                <a:lnTo>
                  <a:pt x="664347" y="618377"/>
                </a:lnTo>
                <a:lnTo>
                  <a:pt x="671317" y="621275"/>
                </a:lnTo>
                <a:lnTo>
                  <a:pt x="676783" y="620251"/>
                </a:lnTo>
                <a:lnTo>
                  <a:pt x="677470" y="627767"/>
                </a:lnTo>
                <a:lnTo>
                  <a:pt x="686353" y="633236"/>
                </a:lnTo>
                <a:lnTo>
                  <a:pt x="694213" y="635631"/>
                </a:lnTo>
                <a:lnTo>
                  <a:pt x="698315" y="649300"/>
                </a:lnTo>
                <a:lnTo>
                  <a:pt x="695581" y="651691"/>
                </a:lnTo>
                <a:lnTo>
                  <a:pt x="697631" y="675958"/>
                </a:lnTo>
                <a:lnTo>
                  <a:pt x="694557" y="684501"/>
                </a:lnTo>
                <a:lnTo>
                  <a:pt x="686013" y="690650"/>
                </a:lnTo>
                <a:lnTo>
                  <a:pt x="690455" y="708085"/>
                </a:lnTo>
                <a:lnTo>
                  <a:pt x="694897" y="711503"/>
                </a:lnTo>
                <a:lnTo>
                  <a:pt x="696608" y="719703"/>
                </a:lnTo>
                <a:lnTo>
                  <a:pt x="690112" y="728246"/>
                </a:lnTo>
                <a:lnTo>
                  <a:pt x="691479" y="733032"/>
                </a:lnTo>
                <a:lnTo>
                  <a:pt x="680884" y="741919"/>
                </a:lnTo>
                <a:lnTo>
                  <a:pt x="674048" y="740552"/>
                </a:lnTo>
                <a:lnTo>
                  <a:pt x="667212" y="745677"/>
                </a:lnTo>
                <a:lnTo>
                  <a:pt x="668923" y="755248"/>
                </a:lnTo>
                <a:lnTo>
                  <a:pt x="658328" y="765499"/>
                </a:lnTo>
                <a:lnTo>
                  <a:pt x="651835" y="767210"/>
                </a:lnTo>
                <a:lnTo>
                  <a:pt x="645343" y="776437"/>
                </a:lnTo>
                <a:lnTo>
                  <a:pt x="627228" y="786691"/>
                </a:lnTo>
                <a:lnTo>
                  <a:pt x="613556" y="780539"/>
                </a:lnTo>
                <a:lnTo>
                  <a:pt x="613216" y="776777"/>
                </a:lnTo>
                <a:lnTo>
                  <a:pt x="607407" y="775070"/>
                </a:lnTo>
                <a:lnTo>
                  <a:pt x="596472" y="781906"/>
                </a:lnTo>
                <a:lnTo>
                  <a:pt x="584167" y="780879"/>
                </a:lnTo>
                <a:lnTo>
                  <a:pt x="579725" y="784640"/>
                </a:lnTo>
                <a:lnTo>
                  <a:pt x="581432" y="785664"/>
                </a:lnTo>
                <a:cubicBezTo>
                  <a:pt x="581432" y="785664"/>
                  <a:pt x="586902" y="793524"/>
                  <a:pt x="587242" y="794891"/>
                </a:cubicBezTo>
                <a:cubicBezTo>
                  <a:pt x="587582" y="796259"/>
                  <a:pt x="596472" y="796942"/>
                  <a:pt x="596472" y="796942"/>
                </a:cubicBezTo>
                <a:lnTo>
                  <a:pt x="596132" y="804802"/>
                </a:lnTo>
                <a:cubicBezTo>
                  <a:pt x="596132" y="804802"/>
                  <a:pt x="587929" y="806509"/>
                  <a:pt x="586562" y="806853"/>
                </a:cubicBezTo>
                <a:cubicBezTo>
                  <a:pt x="585194" y="807197"/>
                  <a:pt x="581436" y="815740"/>
                  <a:pt x="581436" y="815740"/>
                </a:cubicBezTo>
                <a:lnTo>
                  <a:pt x="571865" y="820866"/>
                </a:lnTo>
                <a:lnTo>
                  <a:pt x="565716" y="836246"/>
                </a:lnTo>
                <a:lnTo>
                  <a:pt x="557169" y="840691"/>
                </a:lnTo>
                <a:lnTo>
                  <a:pt x="547598" y="840004"/>
                </a:lnTo>
                <a:lnTo>
                  <a:pt x="546915" y="843422"/>
                </a:lnTo>
                <a:lnTo>
                  <a:pt x="538371" y="843082"/>
                </a:lnTo>
                <a:lnTo>
                  <a:pt x="524018" y="832147"/>
                </a:lnTo>
                <a:lnTo>
                  <a:pt x="520944" y="824287"/>
                </a:lnTo>
                <a:lnTo>
                  <a:pt x="512740" y="825995"/>
                </a:lnTo>
                <a:lnTo>
                  <a:pt x="511373" y="830780"/>
                </a:lnTo>
                <a:lnTo>
                  <a:pt x="506588" y="844793"/>
                </a:lnTo>
                <a:lnTo>
                  <a:pt x="509662" y="855387"/>
                </a:lnTo>
                <a:cubicBezTo>
                  <a:pt x="509662" y="855387"/>
                  <a:pt x="502486" y="858805"/>
                  <a:pt x="500779" y="859489"/>
                </a:cubicBezTo>
                <a:cubicBezTo>
                  <a:pt x="499068" y="860173"/>
                  <a:pt x="501802" y="866665"/>
                  <a:pt x="501802" y="866665"/>
                </a:cubicBezTo>
                <a:lnTo>
                  <a:pt x="487790" y="882729"/>
                </a:lnTo>
                <a:lnTo>
                  <a:pt x="461819" y="886147"/>
                </a:lnTo>
                <a:lnTo>
                  <a:pt x="451221" y="896058"/>
                </a:lnTo>
                <a:lnTo>
                  <a:pt x="451561" y="906652"/>
                </a:lnTo>
                <a:lnTo>
                  <a:pt x="437208" y="920325"/>
                </a:lnTo>
                <a:lnTo>
                  <a:pt x="430028" y="919298"/>
                </a:lnTo>
                <a:lnTo>
                  <a:pt x="427298" y="911778"/>
                </a:lnTo>
                <a:lnTo>
                  <a:pt x="418410" y="901527"/>
                </a:lnTo>
                <a:lnTo>
                  <a:pt x="411574" y="901867"/>
                </a:lnTo>
                <a:lnTo>
                  <a:pt x="409183" y="896054"/>
                </a:lnTo>
                <a:lnTo>
                  <a:pt x="415676" y="887854"/>
                </a:lnTo>
                <a:lnTo>
                  <a:pt x="424219" y="887167"/>
                </a:lnTo>
                <a:lnTo>
                  <a:pt x="426614" y="884092"/>
                </a:lnTo>
                <a:lnTo>
                  <a:pt x="423196" y="879651"/>
                </a:lnTo>
                <a:lnTo>
                  <a:pt x="423536" y="870423"/>
                </a:lnTo>
                <a:lnTo>
                  <a:pt x="432419" y="869740"/>
                </a:lnTo>
                <a:lnTo>
                  <a:pt x="443357" y="852993"/>
                </a:lnTo>
                <a:lnTo>
                  <a:pt x="446432" y="836589"/>
                </a:lnTo>
                <a:lnTo>
                  <a:pt x="448826" y="832827"/>
                </a:lnTo>
                <a:lnTo>
                  <a:pt x="449170" y="824968"/>
                </a:lnTo>
                <a:lnTo>
                  <a:pt x="433106" y="810955"/>
                </a:lnTo>
                <a:lnTo>
                  <a:pt x="433790" y="802755"/>
                </a:lnTo>
                <a:lnTo>
                  <a:pt x="430372" y="797626"/>
                </a:lnTo>
                <a:lnTo>
                  <a:pt x="421145" y="798313"/>
                </a:lnTo>
                <a:lnTo>
                  <a:pt x="410547" y="792841"/>
                </a:lnTo>
                <a:lnTo>
                  <a:pt x="407357" y="788724"/>
                </a:lnTo>
                <a:lnTo>
                  <a:pt x="400437" y="779870"/>
                </a:lnTo>
                <a:lnTo>
                  <a:pt x="388530" y="796244"/>
                </a:lnTo>
                <a:lnTo>
                  <a:pt x="388826" y="803388"/>
                </a:lnTo>
                <a:lnTo>
                  <a:pt x="362628" y="825416"/>
                </a:lnTo>
                <a:lnTo>
                  <a:pt x="358457" y="847748"/>
                </a:lnTo>
                <a:lnTo>
                  <a:pt x="351017" y="854595"/>
                </a:lnTo>
                <a:lnTo>
                  <a:pt x="351017" y="862932"/>
                </a:lnTo>
                <a:lnTo>
                  <a:pt x="359947" y="873350"/>
                </a:lnTo>
                <a:lnTo>
                  <a:pt x="359947" y="884961"/>
                </a:lnTo>
                <a:lnTo>
                  <a:pt x="355184" y="889428"/>
                </a:lnTo>
                <a:lnTo>
                  <a:pt x="353907" y="898662"/>
                </a:lnTo>
                <a:lnTo>
                  <a:pt x="349385" y="903183"/>
                </a:lnTo>
                <a:lnTo>
                  <a:pt x="350431" y="918831"/>
                </a:lnTo>
                <a:lnTo>
                  <a:pt x="345211" y="932395"/>
                </a:lnTo>
                <a:lnTo>
                  <a:pt x="335825" y="935180"/>
                </a:lnTo>
                <a:lnTo>
                  <a:pt x="333738" y="924398"/>
                </a:lnTo>
                <a:lnTo>
                  <a:pt x="325390" y="921963"/>
                </a:lnTo>
                <a:lnTo>
                  <a:pt x="314611" y="913962"/>
                </a:lnTo>
                <a:lnTo>
                  <a:pt x="300699" y="916049"/>
                </a:lnTo>
                <a:lnTo>
                  <a:pt x="299658" y="918137"/>
                </a:lnTo>
                <a:lnTo>
                  <a:pt x="293049" y="918484"/>
                </a:lnTo>
                <a:lnTo>
                  <a:pt x="281572" y="931701"/>
                </a:lnTo>
                <a:lnTo>
                  <a:pt x="277051" y="932742"/>
                </a:lnTo>
                <a:lnTo>
                  <a:pt x="276009" y="928221"/>
                </a:lnTo>
                <a:lnTo>
                  <a:pt x="266967" y="927179"/>
                </a:lnTo>
                <a:lnTo>
                  <a:pt x="262098" y="930308"/>
                </a:lnTo>
                <a:lnTo>
                  <a:pt x="261751" y="934135"/>
                </a:lnTo>
                <a:lnTo>
                  <a:pt x="249232" y="936569"/>
                </a:lnTo>
                <a:lnTo>
                  <a:pt x="247839" y="929961"/>
                </a:lnTo>
                <a:lnTo>
                  <a:pt x="234275" y="929266"/>
                </a:lnTo>
                <a:lnTo>
                  <a:pt x="232192" y="925787"/>
                </a:lnTo>
                <a:lnTo>
                  <a:pt x="226976" y="926134"/>
                </a:lnTo>
                <a:lnTo>
                  <a:pt x="226278" y="928568"/>
                </a:lnTo>
                <a:lnTo>
                  <a:pt x="215846" y="928568"/>
                </a:lnTo>
                <a:lnTo>
                  <a:pt x="209238" y="934479"/>
                </a:lnTo>
                <a:lnTo>
                  <a:pt x="205067" y="932044"/>
                </a:lnTo>
                <a:lnTo>
                  <a:pt x="205414" y="926481"/>
                </a:lnTo>
                <a:lnTo>
                  <a:pt x="193239" y="911181"/>
                </a:lnTo>
                <a:lnTo>
                  <a:pt x="194632" y="903874"/>
                </a:lnTo>
                <a:lnTo>
                  <a:pt x="183853" y="897269"/>
                </a:lnTo>
                <a:lnTo>
                  <a:pt x="174463" y="899704"/>
                </a:lnTo>
                <a:lnTo>
                  <a:pt x="169500" y="894560"/>
                </a:lnTo>
                <a:lnTo>
                  <a:pt x="165239" y="880794"/>
                </a:lnTo>
                <a:lnTo>
                  <a:pt x="158989" y="873946"/>
                </a:lnTo>
                <a:lnTo>
                  <a:pt x="148568" y="873350"/>
                </a:lnTo>
                <a:lnTo>
                  <a:pt x="135171" y="861142"/>
                </a:lnTo>
                <a:lnTo>
                  <a:pt x="130707" y="863822"/>
                </a:lnTo>
                <a:lnTo>
                  <a:pt x="128620" y="872160"/>
                </a:lnTo>
                <a:lnTo>
                  <a:pt x="114629" y="881687"/>
                </a:lnTo>
                <a:lnTo>
                  <a:pt x="108972" y="876327"/>
                </a:lnTo>
                <a:lnTo>
                  <a:pt x="109569" y="864716"/>
                </a:lnTo>
                <a:lnTo>
                  <a:pt x="113736" y="860845"/>
                </a:lnTo>
                <a:lnTo>
                  <a:pt x="115754" y="854544"/>
                </a:lnTo>
                <a:lnTo>
                  <a:pt x="109431" y="853105"/>
                </a:lnTo>
                <a:lnTo>
                  <a:pt x="106997" y="845455"/>
                </a:lnTo>
                <a:lnTo>
                  <a:pt x="112213" y="843020"/>
                </a:lnTo>
                <a:lnTo>
                  <a:pt x="112907" y="839194"/>
                </a:lnTo>
                <a:lnTo>
                  <a:pt x="102476" y="829109"/>
                </a:lnTo>
                <a:lnTo>
                  <a:pt x="103018" y="820356"/>
                </a:lnTo>
                <a:lnTo>
                  <a:pt x="99148" y="818272"/>
                </a:lnTo>
                <a:lnTo>
                  <a:pt x="98255" y="812615"/>
                </a:lnTo>
                <a:lnTo>
                  <a:pt x="103318" y="807555"/>
                </a:lnTo>
                <a:lnTo>
                  <a:pt x="103318" y="803981"/>
                </a:lnTo>
                <a:lnTo>
                  <a:pt x="96171" y="795647"/>
                </a:lnTo>
                <a:lnTo>
                  <a:pt x="87537" y="795050"/>
                </a:lnTo>
                <a:lnTo>
                  <a:pt x="71459" y="813509"/>
                </a:lnTo>
                <a:lnTo>
                  <a:pt x="67292" y="813805"/>
                </a:lnTo>
                <a:lnTo>
                  <a:pt x="64019" y="809638"/>
                </a:lnTo>
                <a:lnTo>
                  <a:pt x="58362" y="814995"/>
                </a:lnTo>
                <a:lnTo>
                  <a:pt x="52723" y="814749"/>
                </a:lnTo>
                <a:lnTo>
                  <a:pt x="46834" y="802679"/>
                </a:lnTo>
                <a:lnTo>
                  <a:pt x="46834" y="797463"/>
                </a:lnTo>
                <a:lnTo>
                  <a:pt x="37791" y="796769"/>
                </a:lnTo>
                <a:lnTo>
                  <a:pt x="35006" y="797810"/>
                </a:lnTo>
                <a:lnTo>
                  <a:pt x="28749" y="791969"/>
                </a:lnTo>
                <a:lnTo>
                  <a:pt x="24925" y="785360"/>
                </a:lnTo>
                <a:lnTo>
                  <a:pt x="22838" y="771796"/>
                </a:lnTo>
                <a:lnTo>
                  <a:pt x="18664" y="770407"/>
                </a:lnTo>
                <a:lnTo>
                  <a:pt x="14837" y="765539"/>
                </a:lnTo>
                <a:lnTo>
                  <a:pt x="14490" y="753714"/>
                </a:lnTo>
                <a:lnTo>
                  <a:pt x="17622" y="749888"/>
                </a:lnTo>
                <a:lnTo>
                  <a:pt x="15188" y="746759"/>
                </a:lnTo>
                <a:lnTo>
                  <a:pt x="9621" y="747804"/>
                </a:lnTo>
                <a:lnTo>
                  <a:pt x="3017" y="743561"/>
                </a:lnTo>
                <a:lnTo>
                  <a:pt x="0" y="736154"/>
                </a:lnTo>
                <a:lnTo>
                  <a:pt x="1501" y="731039"/>
                </a:lnTo>
                <a:lnTo>
                  <a:pt x="416" y="722188"/>
                </a:lnTo>
                <a:lnTo>
                  <a:pt x="9097" y="718535"/>
                </a:lnTo>
                <a:lnTo>
                  <a:pt x="26958" y="698141"/>
                </a:lnTo>
                <a:lnTo>
                  <a:pt x="31125" y="680128"/>
                </a:lnTo>
                <a:lnTo>
                  <a:pt x="40652" y="672091"/>
                </a:lnTo>
                <a:lnTo>
                  <a:pt x="52860" y="672091"/>
                </a:lnTo>
                <a:lnTo>
                  <a:pt x="54944" y="660480"/>
                </a:lnTo>
                <a:lnTo>
                  <a:pt x="44819" y="646638"/>
                </a:lnTo>
                <a:lnTo>
                  <a:pt x="44819" y="639939"/>
                </a:lnTo>
                <a:lnTo>
                  <a:pt x="50028" y="636365"/>
                </a:lnTo>
                <a:lnTo>
                  <a:pt x="51221" y="626245"/>
                </a:lnTo>
                <a:lnTo>
                  <a:pt x="39907" y="614930"/>
                </a:lnTo>
                <a:lnTo>
                  <a:pt x="43629" y="604065"/>
                </a:lnTo>
                <a:lnTo>
                  <a:pt x="53157" y="598708"/>
                </a:lnTo>
                <a:lnTo>
                  <a:pt x="61342" y="581588"/>
                </a:lnTo>
                <a:lnTo>
                  <a:pt x="74592" y="580250"/>
                </a:lnTo>
                <a:lnTo>
                  <a:pt x="87541" y="569677"/>
                </a:lnTo>
                <a:lnTo>
                  <a:pt x="96475" y="569532"/>
                </a:lnTo>
                <a:lnTo>
                  <a:pt x="115678" y="546455"/>
                </a:lnTo>
                <a:lnTo>
                  <a:pt x="123863" y="544075"/>
                </a:lnTo>
                <a:lnTo>
                  <a:pt x="131308" y="545269"/>
                </a:lnTo>
                <a:lnTo>
                  <a:pt x="143511" y="531571"/>
                </a:lnTo>
                <a:lnTo>
                  <a:pt x="155571" y="527256"/>
                </a:lnTo>
                <a:lnTo>
                  <a:pt x="169858" y="504034"/>
                </a:lnTo>
                <a:lnTo>
                  <a:pt x="178793" y="485873"/>
                </a:lnTo>
                <a:lnTo>
                  <a:pt x="197102" y="476197"/>
                </a:lnTo>
                <a:lnTo>
                  <a:pt x="209158" y="461309"/>
                </a:lnTo>
                <a:lnTo>
                  <a:pt x="231486" y="457294"/>
                </a:lnTo>
                <a:lnTo>
                  <a:pt x="254412" y="437791"/>
                </a:lnTo>
                <a:lnTo>
                  <a:pt x="256943" y="426180"/>
                </a:lnTo>
                <a:lnTo>
                  <a:pt x="244139" y="415462"/>
                </a:lnTo>
                <a:lnTo>
                  <a:pt x="240866" y="401620"/>
                </a:lnTo>
                <a:lnTo>
                  <a:pt x="232380" y="397004"/>
                </a:lnTo>
                <a:lnTo>
                  <a:pt x="233718" y="362765"/>
                </a:lnTo>
                <a:lnTo>
                  <a:pt x="225978" y="352644"/>
                </a:lnTo>
                <a:lnTo>
                  <a:pt x="228958" y="308878"/>
                </a:lnTo>
                <a:lnTo>
                  <a:pt x="238485" y="297419"/>
                </a:lnTo>
                <a:lnTo>
                  <a:pt x="236995" y="260203"/>
                </a:lnTo>
                <a:lnTo>
                  <a:pt x="233273" y="255591"/>
                </a:lnTo>
                <a:lnTo>
                  <a:pt x="234167" y="244573"/>
                </a:lnTo>
                <a:lnTo>
                  <a:pt x="255750" y="226415"/>
                </a:lnTo>
                <a:lnTo>
                  <a:pt x="269744" y="197536"/>
                </a:lnTo>
                <a:lnTo>
                  <a:pt x="270041" y="172380"/>
                </a:lnTo>
                <a:lnTo>
                  <a:pt x="280458" y="151241"/>
                </a:lnTo>
                <a:lnTo>
                  <a:pt x="280758" y="126978"/>
                </a:lnTo>
                <a:lnTo>
                  <a:pt x="271379" y="113132"/>
                </a:lnTo>
                <a:lnTo>
                  <a:pt x="271231" y="96016"/>
                </a:lnTo>
                <a:lnTo>
                  <a:pt x="264384" y="89910"/>
                </a:lnTo>
                <a:lnTo>
                  <a:pt x="265277" y="65646"/>
                </a:lnTo>
                <a:lnTo>
                  <a:pt x="255898" y="57309"/>
                </a:lnTo>
                <a:lnTo>
                  <a:pt x="256046" y="45105"/>
                </a:lnTo>
                <a:lnTo>
                  <a:pt x="251435" y="42128"/>
                </a:lnTo>
                <a:lnTo>
                  <a:pt x="250389" y="33194"/>
                </a:lnTo>
                <a:lnTo>
                  <a:pt x="257985" y="21883"/>
                </a:lnTo>
                <a:lnTo>
                  <a:pt x="266615" y="4018"/>
                </a:lnTo>
                <a:lnTo>
                  <a:pt x="274805" y="3125"/>
                </a:lnTo>
                <a:lnTo>
                  <a:pt x="279268" y="0"/>
                </a:lnTo>
                <a:lnTo>
                  <a:pt x="289541" y="4615"/>
                </a:lnTo>
                <a:lnTo>
                  <a:pt x="292666" y="18458"/>
                </a:lnTo>
                <a:lnTo>
                  <a:pt x="312762" y="41235"/>
                </a:lnTo>
                <a:lnTo>
                  <a:pt x="313656" y="56864"/>
                </a:lnTo>
                <a:lnTo>
                  <a:pt x="328540" y="71007"/>
                </a:lnTo>
                <a:lnTo>
                  <a:pt x="329582" y="89165"/>
                </a:lnTo>
                <a:lnTo>
                  <a:pt x="320058" y="91100"/>
                </a:lnTo>
                <a:lnTo>
                  <a:pt x="311869" y="106284"/>
                </a:lnTo>
                <a:lnTo>
                  <a:pt x="300110" y="113877"/>
                </a:lnTo>
                <a:lnTo>
                  <a:pt x="300110" y="120279"/>
                </a:lnTo>
                <a:lnTo>
                  <a:pt x="303531" y="123256"/>
                </a:lnTo>
                <a:lnTo>
                  <a:pt x="303087" y="132631"/>
                </a:lnTo>
                <a:lnTo>
                  <a:pt x="296684" y="135760"/>
                </a:lnTo>
                <a:lnTo>
                  <a:pt x="299365" y="141566"/>
                </a:lnTo>
                <a:lnTo>
                  <a:pt x="342086" y="141566"/>
                </a:lnTo>
                <a:lnTo>
                  <a:pt x="343873" y="146029"/>
                </a:lnTo>
                <a:lnTo>
                  <a:pt x="362479" y="163894"/>
                </a:lnTo>
                <a:lnTo>
                  <a:pt x="370817" y="164339"/>
                </a:lnTo>
                <a:lnTo>
                  <a:pt x="374835" y="172380"/>
                </a:lnTo>
                <a:lnTo>
                  <a:pt x="379020" y="172181"/>
                </a:lnTo>
                <a:lnTo>
                  <a:pt x="382384" y="172857"/>
                </a:lnTo>
                <a:lnTo>
                  <a:pt x="392251" y="180402"/>
                </a:lnTo>
                <a:lnTo>
                  <a:pt x="392541" y="187365"/>
                </a:lnTo>
                <a:lnTo>
                  <a:pt x="399797" y="192299"/>
                </a:lnTo>
                <a:lnTo>
                  <a:pt x="397185" y="202166"/>
                </a:lnTo>
                <a:lnTo>
                  <a:pt x="402698" y="205650"/>
                </a:lnTo>
                <a:lnTo>
                  <a:pt x="405892" y="205650"/>
                </a:lnTo>
                <a:lnTo>
                  <a:pt x="410720" y="206409"/>
                </a:lnTo>
                <a:lnTo>
                  <a:pt x="418436" y="213126"/>
                </a:lnTo>
                <a:lnTo>
                  <a:pt x="434326" y="213126"/>
                </a:lnTo>
                <a:lnTo>
                  <a:pt x="439447" y="207874"/>
                </a:lnTo>
                <a:lnTo>
                  <a:pt x="445647" y="207972"/>
                </a:lnTo>
                <a:lnTo>
                  <a:pt x="449709" y="218707"/>
                </a:lnTo>
                <a:lnTo>
                  <a:pt x="453482" y="222190"/>
                </a:lnTo>
                <a:lnTo>
                  <a:pt x="457254" y="219868"/>
                </a:lnTo>
                <a:lnTo>
                  <a:pt x="482791" y="218711"/>
                </a:lnTo>
                <a:lnTo>
                  <a:pt x="487728" y="223641"/>
                </a:lnTo>
                <a:lnTo>
                  <a:pt x="491790" y="224802"/>
                </a:lnTo>
                <a:lnTo>
                  <a:pt x="493823" y="219868"/>
                </a:lnTo>
                <a:lnTo>
                  <a:pt x="494112" y="210583"/>
                </a:lnTo>
                <a:lnTo>
                  <a:pt x="490050" y="205939"/>
                </a:lnTo>
                <a:lnTo>
                  <a:pt x="493241" y="198104"/>
                </a:lnTo>
                <a:lnTo>
                  <a:pt x="500786" y="193171"/>
                </a:lnTo>
                <a:lnTo>
                  <a:pt x="500497" y="189109"/>
                </a:lnTo>
                <a:lnTo>
                  <a:pt x="506881" y="184175"/>
                </a:lnTo>
                <a:lnTo>
                  <a:pt x="509203" y="188816"/>
                </a:lnTo>
                <a:lnTo>
                  <a:pt x="519360" y="188526"/>
                </a:lnTo>
                <a:lnTo>
                  <a:pt x="521392" y="192009"/>
                </a:lnTo>
                <a:lnTo>
                  <a:pt x="549834" y="193167"/>
                </a:lnTo>
                <a:lnTo>
                  <a:pt x="552734" y="189109"/>
                </a:lnTo>
                <a:lnTo>
                  <a:pt x="555346" y="192009"/>
                </a:lnTo>
                <a:lnTo>
                  <a:pt x="576821" y="192588"/>
                </a:lnTo>
                <a:lnTo>
                  <a:pt x="579143" y="188816"/>
                </a:lnTo>
                <a:lnTo>
                  <a:pt x="598006" y="189105"/>
                </a:lnTo>
                <a:lnTo>
                  <a:pt x="600911" y="193749"/>
                </a:lnTo>
                <a:lnTo>
                  <a:pt x="595394" y="195782"/>
                </a:lnTo>
                <a:lnTo>
                  <a:pt x="594610" y="210540"/>
                </a:lnTo>
                <a:lnTo>
                  <a:pt x="598715" y="212728"/>
                </a:lnTo>
                <a:lnTo>
                  <a:pt x="598270" y="222852"/>
                </a:lnTo>
                <a:lnTo>
                  <a:pt x="608094" y="234163"/>
                </a:lnTo>
                <a:lnTo>
                  <a:pt x="613900" y="234018"/>
                </a:lnTo>
                <a:lnTo>
                  <a:pt x="631016" y="249796"/>
                </a:lnTo>
                <a:lnTo>
                  <a:pt x="631164" y="262745"/>
                </a:lnTo>
                <a:lnTo>
                  <a:pt x="626700" y="266912"/>
                </a:lnTo>
                <a:lnTo>
                  <a:pt x="626997" y="272121"/>
                </a:lnTo>
                <a:lnTo>
                  <a:pt x="634568" y="273256"/>
                </a:lnTo>
                <a:lnTo>
                  <a:pt x="634846" y="278494"/>
                </a:lnTo>
                <a:lnTo>
                  <a:pt x="633544" y="280451"/>
                </a:lnTo>
                <a:lnTo>
                  <a:pt x="635497" y="283500"/>
                </a:lnTo>
                <a:lnTo>
                  <a:pt x="643118" y="284585"/>
                </a:lnTo>
                <a:lnTo>
                  <a:pt x="644862" y="291335"/>
                </a:lnTo>
                <a:lnTo>
                  <a:pt x="650085" y="292206"/>
                </a:lnTo>
                <a:lnTo>
                  <a:pt x="652045" y="295256"/>
                </a:lnTo>
                <a:lnTo>
                  <a:pt x="649434" y="307445"/>
                </a:lnTo>
                <a:lnTo>
                  <a:pt x="652045" y="313323"/>
                </a:lnTo>
                <a:lnTo>
                  <a:pt x="650523" y="316806"/>
                </a:lnTo>
                <a:lnTo>
                  <a:pt x="647256" y="316372"/>
                </a:lnTo>
                <a:lnTo>
                  <a:pt x="643990" y="320290"/>
                </a:lnTo>
                <a:lnTo>
                  <a:pt x="643773" y="324862"/>
                </a:lnTo>
                <a:lnTo>
                  <a:pt x="642033" y="328985"/>
                </a:lnTo>
                <a:lnTo>
                  <a:pt x="638308" y="330030"/>
                </a:lnTo>
                <a:lnTo>
                  <a:pt x="637121" y="334346"/>
                </a:lnTo>
                <a:lnTo>
                  <a:pt x="643552" y="335593"/>
                </a:lnTo>
                <a:lnTo>
                  <a:pt x="641932" y="343008"/>
                </a:lnTo>
                <a:lnTo>
                  <a:pt x="644030" y="344654"/>
                </a:lnTo>
                <a:lnTo>
                  <a:pt x="643730" y="350207"/>
                </a:lnTo>
                <a:lnTo>
                  <a:pt x="651231" y="350659"/>
                </a:lnTo>
                <a:lnTo>
                  <a:pt x="654234" y="353509"/>
                </a:lnTo>
                <a:lnTo>
                  <a:pt x="653933" y="357560"/>
                </a:lnTo>
                <a:lnTo>
                  <a:pt x="652132" y="357412"/>
                </a:lnTo>
                <a:lnTo>
                  <a:pt x="650331" y="366863"/>
                </a:lnTo>
                <a:lnTo>
                  <a:pt x="645983" y="368364"/>
                </a:lnTo>
                <a:lnTo>
                  <a:pt x="645683" y="375562"/>
                </a:lnTo>
                <a:lnTo>
                  <a:pt x="649582" y="378865"/>
                </a:lnTo>
                <a:lnTo>
                  <a:pt x="649680" y="381549"/>
                </a:lnTo>
                <a:lnTo>
                  <a:pt x="649626" y="388085"/>
                </a:lnTo>
                <a:lnTo>
                  <a:pt x="638611" y="399395"/>
                </a:lnTo>
                <a:lnTo>
                  <a:pt x="639653" y="407733"/>
                </a:lnTo>
                <a:lnTo>
                  <a:pt x="644417" y="407733"/>
                </a:lnTo>
                <a:lnTo>
                  <a:pt x="645607" y="410116"/>
                </a:lnTo>
                <a:lnTo>
                  <a:pt x="659005" y="409820"/>
                </a:lnTo>
                <a:lnTo>
                  <a:pt x="675079" y="426342"/>
                </a:lnTo>
                <a:lnTo>
                  <a:pt x="685688" y="428820"/>
                </a:lnTo>
                <a:lnTo>
                  <a:pt x="687750" y="430097"/>
                </a:lnTo>
                <a:lnTo>
                  <a:pt x="687355" y="433649"/>
                </a:lnTo>
                <a:lnTo>
                  <a:pt x="692882" y="436018"/>
                </a:lnTo>
                <a:lnTo>
                  <a:pt x="693870" y="433450"/>
                </a:lnTo>
                <a:lnTo>
                  <a:pt x="702153" y="430097"/>
                </a:lnTo>
                <a:lnTo>
                  <a:pt x="703538" y="432072"/>
                </a:lnTo>
                <a:lnTo>
                  <a:pt x="716169" y="430886"/>
                </a:lnTo>
                <a:lnTo>
                  <a:pt x="714588" y="434438"/>
                </a:lnTo>
                <a:lnTo>
                  <a:pt x="718535" y="442728"/>
                </a:lnTo>
                <a:lnTo>
                  <a:pt x="721891" y="440558"/>
                </a:lnTo>
                <a:lnTo>
                  <a:pt x="722879" y="434835"/>
                </a:lnTo>
                <a:lnTo>
                  <a:pt x="727415" y="433060"/>
                </a:lnTo>
                <a:lnTo>
                  <a:pt x="728207" y="434832"/>
                </a:lnTo>
                <a:lnTo>
                  <a:pt x="736692" y="438977"/>
                </a:lnTo>
                <a:lnTo>
                  <a:pt x="739937" y="435968"/>
                </a:lnTo>
                <a:close/>
              </a:path>
            </a:pathLst>
          </a:custGeom>
          <a:solidFill>
            <a:srgbClr val="F0C6B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0" name="Forma libre: forma 19">
            <a:hlinkClick r:id="rId14" action="ppaction://hlinksldjump"/>
            <a:extLst>
              <a:ext uri="{FF2B5EF4-FFF2-40B4-BE49-F238E27FC236}">
                <a16:creationId xmlns:a16="http://schemas.microsoft.com/office/drawing/2014/main" id="{97825B7B-34DD-132C-040D-248C55BFB3D0}"/>
              </a:ext>
            </a:extLst>
          </p:cNvPr>
          <p:cNvSpPr/>
          <p:nvPr/>
        </p:nvSpPr>
        <p:spPr>
          <a:xfrm>
            <a:off x="13159805" y="3219970"/>
            <a:ext cx="1580931" cy="1405206"/>
          </a:xfrm>
          <a:custGeom>
            <a:avLst/>
            <a:gdLst>
              <a:gd name="connsiteX0" fmla="*/ 627496 w 1053954"/>
              <a:gd name="connsiteY0" fmla="*/ 905129 h 936804"/>
              <a:gd name="connsiteX1" fmla="*/ 619756 w 1053954"/>
              <a:gd name="connsiteY1" fmla="*/ 884885 h 936804"/>
              <a:gd name="connsiteX2" fmla="*/ 615589 w 1053954"/>
              <a:gd name="connsiteY2" fmla="*/ 882801 h 936804"/>
              <a:gd name="connsiteX3" fmla="*/ 615589 w 1053954"/>
              <a:gd name="connsiteY3" fmla="*/ 878631 h 936804"/>
              <a:gd name="connsiteX4" fmla="*/ 619159 w 1053954"/>
              <a:gd name="connsiteY4" fmla="*/ 877144 h 936804"/>
              <a:gd name="connsiteX5" fmla="*/ 619756 w 1053954"/>
              <a:gd name="connsiteY5" fmla="*/ 871190 h 936804"/>
              <a:gd name="connsiteX6" fmla="*/ 630473 w 1053954"/>
              <a:gd name="connsiteY6" fmla="*/ 855709 h 936804"/>
              <a:gd name="connsiteX7" fmla="*/ 629876 w 1053954"/>
              <a:gd name="connsiteY7" fmla="*/ 827724 h 936804"/>
              <a:gd name="connsiteX8" fmla="*/ 633746 w 1053954"/>
              <a:gd name="connsiteY8" fmla="*/ 822067 h 936804"/>
              <a:gd name="connsiteX9" fmla="*/ 633746 w 1053954"/>
              <a:gd name="connsiteY9" fmla="*/ 812539 h 936804"/>
              <a:gd name="connsiteX10" fmla="*/ 639404 w 1053954"/>
              <a:gd name="connsiteY10" fmla="*/ 808966 h 936804"/>
              <a:gd name="connsiteX11" fmla="*/ 644167 w 1053954"/>
              <a:gd name="connsiteY11" fmla="*/ 814623 h 936804"/>
              <a:gd name="connsiteX12" fmla="*/ 653583 w 1053954"/>
              <a:gd name="connsiteY12" fmla="*/ 814008 h 936804"/>
              <a:gd name="connsiteX13" fmla="*/ 654639 w 1053954"/>
              <a:gd name="connsiteY13" fmla="*/ 816630 h 936804"/>
              <a:gd name="connsiteX14" fmla="*/ 659493 w 1053954"/>
              <a:gd name="connsiteY14" fmla="*/ 814865 h 936804"/>
              <a:gd name="connsiteX15" fmla="*/ 659052 w 1053954"/>
              <a:gd name="connsiteY15" fmla="*/ 810452 h 936804"/>
              <a:gd name="connsiteX16" fmla="*/ 673180 w 1053954"/>
              <a:gd name="connsiteY16" fmla="*/ 795879 h 936804"/>
              <a:gd name="connsiteX17" fmla="*/ 677593 w 1053954"/>
              <a:gd name="connsiteY17" fmla="*/ 794555 h 936804"/>
              <a:gd name="connsiteX18" fmla="*/ 680685 w 1053954"/>
              <a:gd name="connsiteY18" fmla="*/ 790584 h 936804"/>
              <a:gd name="connsiteX19" fmla="*/ 679803 w 1053954"/>
              <a:gd name="connsiteY19" fmla="*/ 784398 h 936804"/>
              <a:gd name="connsiteX20" fmla="*/ 685098 w 1053954"/>
              <a:gd name="connsiteY20" fmla="*/ 781309 h 936804"/>
              <a:gd name="connsiteX21" fmla="*/ 687750 w 1053954"/>
              <a:gd name="connsiteY21" fmla="*/ 768950 h 936804"/>
              <a:gd name="connsiteX22" fmla="*/ 682892 w 1053954"/>
              <a:gd name="connsiteY22" fmla="*/ 764537 h 936804"/>
              <a:gd name="connsiteX23" fmla="*/ 678479 w 1053954"/>
              <a:gd name="connsiteY23" fmla="*/ 766302 h 936804"/>
              <a:gd name="connsiteX24" fmla="*/ 668764 w 1053954"/>
              <a:gd name="connsiteY24" fmla="*/ 757469 h 936804"/>
              <a:gd name="connsiteX25" fmla="*/ 667881 w 1053954"/>
              <a:gd name="connsiteY25" fmla="*/ 752615 h 936804"/>
              <a:gd name="connsiteX26" fmla="*/ 662586 w 1053954"/>
              <a:gd name="connsiteY26" fmla="*/ 752615 h 936804"/>
              <a:gd name="connsiteX27" fmla="*/ 661703 w 1053954"/>
              <a:gd name="connsiteY27" fmla="*/ 745551 h 936804"/>
              <a:gd name="connsiteX28" fmla="*/ 668322 w 1053954"/>
              <a:gd name="connsiteY28" fmla="*/ 732305 h 936804"/>
              <a:gd name="connsiteX29" fmla="*/ 676714 w 1053954"/>
              <a:gd name="connsiteY29" fmla="*/ 727451 h 936804"/>
              <a:gd name="connsiteX30" fmla="*/ 676714 w 1053954"/>
              <a:gd name="connsiteY30" fmla="*/ 721266 h 936804"/>
              <a:gd name="connsiteX31" fmla="*/ 686867 w 1053954"/>
              <a:gd name="connsiteY31" fmla="*/ 701401 h 936804"/>
              <a:gd name="connsiteX32" fmla="*/ 691280 w 1053954"/>
              <a:gd name="connsiteY32" fmla="*/ 698753 h 936804"/>
              <a:gd name="connsiteX33" fmla="*/ 691721 w 1053954"/>
              <a:gd name="connsiteY33" fmla="*/ 694340 h 936804"/>
              <a:gd name="connsiteX34" fmla="*/ 689074 w 1053954"/>
              <a:gd name="connsiteY34" fmla="*/ 687276 h 936804"/>
              <a:gd name="connsiteX35" fmla="*/ 694372 w 1053954"/>
              <a:gd name="connsiteY35" fmla="*/ 679329 h 936804"/>
              <a:gd name="connsiteX36" fmla="*/ 695255 w 1053954"/>
              <a:gd name="connsiteY36" fmla="*/ 665642 h 936804"/>
              <a:gd name="connsiteX37" fmla="*/ 698344 w 1053954"/>
              <a:gd name="connsiteY37" fmla="*/ 663877 h 936804"/>
              <a:gd name="connsiteX38" fmla="*/ 700996 w 1053954"/>
              <a:gd name="connsiteY38" fmla="*/ 669172 h 936804"/>
              <a:gd name="connsiteX39" fmla="*/ 707173 w 1053954"/>
              <a:gd name="connsiteY39" fmla="*/ 668290 h 936804"/>
              <a:gd name="connsiteX40" fmla="*/ 713355 w 1053954"/>
              <a:gd name="connsiteY40" fmla="*/ 661670 h 936804"/>
              <a:gd name="connsiteX41" fmla="*/ 720861 w 1053954"/>
              <a:gd name="connsiteY41" fmla="*/ 658578 h 936804"/>
              <a:gd name="connsiteX42" fmla="*/ 720861 w 1053954"/>
              <a:gd name="connsiteY42" fmla="*/ 653279 h 936804"/>
              <a:gd name="connsiteX43" fmla="*/ 726160 w 1053954"/>
              <a:gd name="connsiteY43" fmla="*/ 650631 h 936804"/>
              <a:gd name="connsiteX44" fmla="*/ 738964 w 1053954"/>
              <a:gd name="connsiteY44" fmla="*/ 661667 h 936804"/>
              <a:gd name="connsiteX45" fmla="*/ 738964 w 1053954"/>
              <a:gd name="connsiteY45" fmla="*/ 667407 h 936804"/>
              <a:gd name="connsiteX46" fmla="*/ 744260 w 1053954"/>
              <a:gd name="connsiteY46" fmla="*/ 676236 h 936804"/>
              <a:gd name="connsiteX47" fmla="*/ 750000 w 1053954"/>
              <a:gd name="connsiteY47" fmla="*/ 676678 h 936804"/>
              <a:gd name="connsiteX48" fmla="*/ 758388 w 1053954"/>
              <a:gd name="connsiteY48" fmla="*/ 681977 h 936804"/>
              <a:gd name="connsiteX49" fmla="*/ 758388 w 1053954"/>
              <a:gd name="connsiteY49" fmla="*/ 688596 h 936804"/>
              <a:gd name="connsiteX50" fmla="*/ 764569 w 1053954"/>
              <a:gd name="connsiteY50" fmla="*/ 694781 h 936804"/>
              <a:gd name="connsiteX51" fmla="*/ 772075 w 1053954"/>
              <a:gd name="connsiteY51" fmla="*/ 694781 h 936804"/>
              <a:gd name="connsiteX52" fmla="*/ 773399 w 1053954"/>
              <a:gd name="connsiteY52" fmla="*/ 691247 h 936804"/>
              <a:gd name="connsiteX53" fmla="*/ 788410 w 1053954"/>
              <a:gd name="connsiteY53" fmla="*/ 682418 h 936804"/>
              <a:gd name="connsiteX54" fmla="*/ 790616 w 1053954"/>
              <a:gd name="connsiteY54" fmla="*/ 672265 h 936804"/>
              <a:gd name="connsiteX55" fmla="*/ 795474 w 1053954"/>
              <a:gd name="connsiteY55" fmla="*/ 668731 h 936804"/>
              <a:gd name="connsiteX56" fmla="*/ 808278 w 1053954"/>
              <a:gd name="connsiteY56" fmla="*/ 666083 h 936804"/>
              <a:gd name="connsiteX57" fmla="*/ 812691 w 1053954"/>
              <a:gd name="connsiteY57" fmla="*/ 662991 h 936804"/>
              <a:gd name="connsiteX58" fmla="*/ 814456 w 1053954"/>
              <a:gd name="connsiteY58" fmla="*/ 665642 h 936804"/>
              <a:gd name="connsiteX59" fmla="*/ 817987 w 1053954"/>
              <a:gd name="connsiteY59" fmla="*/ 660343 h 936804"/>
              <a:gd name="connsiteX60" fmla="*/ 814456 w 1053954"/>
              <a:gd name="connsiteY60" fmla="*/ 655930 h 936804"/>
              <a:gd name="connsiteX61" fmla="*/ 810926 w 1053954"/>
              <a:gd name="connsiteY61" fmla="*/ 655044 h 936804"/>
              <a:gd name="connsiteX62" fmla="*/ 815339 w 1053954"/>
              <a:gd name="connsiteY62" fmla="*/ 651514 h 936804"/>
              <a:gd name="connsiteX63" fmla="*/ 821520 w 1053954"/>
              <a:gd name="connsiteY63" fmla="*/ 651955 h 936804"/>
              <a:gd name="connsiteX64" fmla="*/ 826819 w 1053954"/>
              <a:gd name="connsiteY64" fmla="*/ 644008 h 936804"/>
              <a:gd name="connsiteX65" fmla="*/ 835645 w 1053954"/>
              <a:gd name="connsiteY65" fmla="*/ 640037 h 936804"/>
              <a:gd name="connsiteX66" fmla="*/ 835645 w 1053954"/>
              <a:gd name="connsiteY66" fmla="*/ 635179 h 936804"/>
              <a:gd name="connsiteX67" fmla="*/ 839179 w 1053954"/>
              <a:gd name="connsiteY67" fmla="*/ 631204 h 936804"/>
              <a:gd name="connsiteX68" fmla="*/ 844478 w 1053954"/>
              <a:gd name="connsiteY68" fmla="*/ 629880 h 936804"/>
              <a:gd name="connsiteX69" fmla="*/ 848450 w 1053954"/>
              <a:gd name="connsiteY69" fmla="*/ 622816 h 936804"/>
              <a:gd name="connsiteX70" fmla="*/ 848450 w 1053954"/>
              <a:gd name="connsiteY70" fmla="*/ 616638 h 936804"/>
              <a:gd name="connsiteX71" fmla="*/ 863019 w 1053954"/>
              <a:gd name="connsiteY71" fmla="*/ 602509 h 936804"/>
              <a:gd name="connsiteX72" fmla="*/ 867432 w 1053954"/>
              <a:gd name="connsiteY72" fmla="*/ 601627 h 936804"/>
              <a:gd name="connsiteX73" fmla="*/ 873172 w 1053954"/>
              <a:gd name="connsiteY73" fmla="*/ 593235 h 936804"/>
              <a:gd name="connsiteX74" fmla="*/ 872731 w 1053954"/>
              <a:gd name="connsiteY74" fmla="*/ 588381 h 936804"/>
              <a:gd name="connsiteX75" fmla="*/ 881123 w 1053954"/>
              <a:gd name="connsiteY75" fmla="*/ 578669 h 936804"/>
              <a:gd name="connsiteX76" fmla="*/ 885492 w 1053954"/>
              <a:gd name="connsiteY76" fmla="*/ 578911 h 936804"/>
              <a:gd name="connsiteX77" fmla="*/ 885601 w 1053954"/>
              <a:gd name="connsiteY77" fmla="*/ 587448 h 936804"/>
              <a:gd name="connsiteX78" fmla="*/ 890943 w 1053954"/>
              <a:gd name="connsiteY78" fmla="*/ 587162 h 936804"/>
              <a:gd name="connsiteX79" fmla="*/ 895725 w 1053954"/>
              <a:gd name="connsiteY79" fmla="*/ 591944 h 936804"/>
              <a:gd name="connsiteX80" fmla="*/ 895443 w 1053954"/>
              <a:gd name="connsiteY80" fmla="*/ 596165 h 936804"/>
              <a:gd name="connsiteX81" fmla="*/ 900507 w 1053954"/>
              <a:gd name="connsiteY81" fmla="*/ 602640 h 936804"/>
              <a:gd name="connsiteX82" fmla="*/ 907260 w 1053954"/>
              <a:gd name="connsiteY82" fmla="*/ 605172 h 936804"/>
              <a:gd name="connsiteX83" fmla="*/ 909792 w 1053954"/>
              <a:gd name="connsiteY83" fmla="*/ 611078 h 936804"/>
              <a:gd name="connsiteX84" fmla="*/ 918798 w 1053954"/>
              <a:gd name="connsiteY84" fmla="*/ 607982 h 936804"/>
              <a:gd name="connsiteX85" fmla="*/ 919641 w 1053954"/>
              <a:gd name="connsiteY85" fmla="*/ 604325 h 936804"/>
              <a:gd name="connsiteX86" fmla="*/ 922734 w 1053954"/>
              <a:gd name="connsiteY86" fmla="*/ 603200 h 936804"/>
              <a:gd name="connsiteX87" fmla="*/ 921891 w 1053954"/>
              <a:gd name="connsiteY87" fmla="*/ 581255 h 936804"/>
              <a:gd name="connsiteX88" fmla="*/ 924987 w 1053954"/>
              <a:gd name="connsiteY88" fmla="*/ 579284 h 936804"/>
              <a:gd name="connsiteX89" fmla="*/ 923859 w 1053954"/>
              <a:gd name="connsiteY89" fmla="*/ 573377 h 936804"/>
              <a:gd name="connsiteX90" fmla="*/ 919077 w 1053954"/>
              <a:gd name="connsiteY90" fmla="*/ 570563 h 936804"/>
              <a:gd name="connsiteX91" fmla="*/ 920484 w 1053954"/>
              <a:gd name="connsiteY91" fmla="*/ 564374 h 936804"/>
              <a:gd name="connsiteX92" fmla="*/ 930051 w 1053954"/>
              <a:gd name="connsiteY92" fmla="*/ 561842 h 936804"/>
              <a:gd name="connsiteX93" fmla="*/ 929205 w 1053954"/>
              <a:gd name="connsiteY93" fmla="*/ 548336 h 936804"/>
              <a:gd name="connsiteX94" fmla="*/ 926112 w 1053954"/>
              <a:gd name="connsiteY94" fmla="*/ 547211 h 936804"/>
              <a:gd name="connsiteX95" fmla="*/ 925830 w 1053954"/>
              <a:gd name="connsiteY95" fmla="*/ 544397 h 936804"/>
              <a:gd name="connsiteX96" fmla="*/ 932301 w 1053954"/>
              <a:gd name="connsiteY96" fmla="*/ 540458 h 936804"/>
              <a:gd name="connsiteX97" fmla="*/ 935676 w 1053954"/>
              <a:gd name="connsiteY97" fmla="*/ 541023 h 936804"/>
              <a:gd name="connsiteX98" fmla="*/ 941586 w 1053954"/>
              <a:gd name="connsiteY98" fmla="*/ 531737 h 936804"/>
              <a:gd name="connsiteX99" fmla="*/ 941304 w 1053954"/>
              <a:gd name="connsiteY99" fmla="*/ 527795 h 936804"/>
              <a:gd name="connsiteX100" fmla="*/ 936801 w 1053954"/>
              <a:gd name="connsiteY100" fmla="*/ 524420 h 936804"/>
              <a:gd name="connsiteX101" fmla="*/ 932862 w 1053954"/>
              <a:gd name="connsiteY101" fmla="*/ 511200 h 936804"/>
              <a:gd name="connsiteX102" fmla="*/ 926109 w 1053954"/>
              <a:gd name="connsiteY102" fmla="*/ 510918 h 936804"/>
              <a:gd name="connsiteX103" fmla="*/ 923016 w 1053954"/>
              <a:gd name="connsiteY103" fmla="*/ 506975 h 936804"/>
              <a:gd name="connsiteX104" fmla="*/ 924702 w 1053954"/>
              <a:gd name="connsiteY104" fmla="*/ 502475 h 936804"/>
              <a:gd name="connsiteX105" fmla="*/ 923298 w 1053954"/>
              <a:gd name="connsiteY105" fmla="*/ 499379 h 936804"/>
              <a:gd name="connsiteX106" fmla="*/ 915702 w 1053954"/>
              <a:gd name="connsiteY106" fmla="*/ 497976 h 936804"/>
              <a:gd name="connsiteX107" fmla="*/ 915416 w 1053954"/>
              <a:gd name="connsiteY107" fmla="*/ 495722 h 936804"/>
              <a:gd name="connsiteX108" fmla="*/ 910635 w 1053954"/>
              <a:gd name="connsiteY108" fmla="*/ 490376 h 936804"/>
              <a:gd name="connsiteX109" fmla="*/ 905289 w 1053954"/>
              <a:gd name="connsiteY109" fmla="*/ 488969 h 936804"/>
              <a:gd name="connsiteX110" fmla="*/ 902474 w 1053954"/>
              <a:gd name="connsiteY110" fmla="*/ 485594 h 936804"/>
              <a:gd name="connsiteX111" fmla="*/ 899100 w 1053954"/>
              <a:gd name="connsiteY111" fmla="*/ 487844 h 936804"/>
              <a:gd name="connsiteX112" fmla="*/ 892629 w 1053954"/>
              <a:gd name="connsiteY112" fmla="*/ 486158 h 936804"/>
              <a:gd name="connsiteX113" fmla="*/ 882783 w 1053954"/>
              <a:gd name="connsiteY113" fmla="*/ 480248 h 936804"/>
              <a:gd name="connsiteX114" fmla="*/ 881658 w 1053954"/>
              <a:gd name="connsiteY114" fmla="*/ 474624 h 936804"/>
              <a:gd name="connsiteX115" fmla="*/ 867870 w 1053954"/>
              <a:gd name="connsiteY115" fmla="*/ 472934 h 936804"/>
              <a:gd name="connsiteX116" fmla="*/ 865902 w 1053954"/>
              <a:gd name="connsiteY116" fmla="*/ 470120 h 936804"/>
              <a:gd name="connsiteX117" fmla="*/ 858867 w 1053954"/>
              <a:gd name="connsiteY117" fmla="*/ 467871 h 936804"/>
              <a:gd name="connsiteX118" fmla="*/ 860838 w 1053954"/>
              <a:gd name="connsiteY118" fmla="*/ 460835 h 936804"/>
              <a:gd name="connsiteX119" fmla="*/ 874059 w 1053954"/>
              <a:gd name="connsiteY119" fmla="*/ 451550 h 936804"/>
              <a:gd name="connsiteX120" fmla="*/ 886440 w 1053954"/>
              <a:gd name="connsiteY120" fmla="*/ 450143 h 936804"/>
              <a:gd name="connsiteX121" fmla="*/ 890097 w 1053954"/>
              <a:gd name="connsiteY121" fmla="*/ 447893 h 936804"/>
              <a:gd name="connsiteX122" fmla="*/ 887001 w 1053954"/>
              <a:gd name="connsiteY122" fmla="*/ 442265 h 936804"/>
              <a:gd name="connsiteX123" fmla="*/ 887847 w 1053954"/>
              <a:gd name="connsiteY123" fmla="*/ 437483 h 936804"/>
              <a:gd name="connsiteX124" fmla="*/ 894600 w 1053954"/>
              <a:gd name="connsiteY124" fmla="*/ 432984 h 936804"/>
              <a:gd name="connsiteX125" fmla="*/ 894600 w 1053954"/>
              <a:gd name="connsiteY125" fmla="*/ 422856 h 936804"/>
              <a:gd name="connsiteX126" fmla="*/ 901071 w 1053954"/>
              <a:gd name="connsiteY126" fmla="*/ 415538 h 936804"/>
              <a:gd name="connsiteX127" fmla="*/ 900507 w 1053954"/>
              <a:gd name="connsiteY127" fmla="*/ 408785 h 936804"/>
              <a:gd name="connsiteX128" fmla="*/ 896568 w 1053954"/>
              <a:gd name="connsiteY128" fmla="*/ 406818 h 936804"/>
              <a:gd name="connsiteX129" fmla="*/ 896007 w 1053954"/>
              <a:gd name="connsiteY129" fmla="*/ 399500 h 936804"/>
              <a:gd name="connsiteX130" fmla="*/ 893475 w 1053954"/>
              <a:gd name="connsiteY130" fmla="*/ 396968 h 936804"/>
              <a:gd name="connsiteX131" fmla="*/ 896568 w 1053954"/>
              <a:gd name="connsiteY131" fmla="*/ 393029 h 936804"/>
              <a:gd name="connsiteX132" fmla="*/ 908385 w 1053954"/>
              <a:gd name="connsiteY132" fmla="*/ 388530 h 936804"/>
              <a:gd name="connsiteX133" fmla="*/ 911760 w 1053954"/>
              <a:gd name="connsiteY133" fmla="*/ 382619 h 936804"/>
              <a:gd name="connsiteX134" fmla="*/ 910074 w 1053954"/>
              <a:gd name="connsiteY134" fmla="*/ 376713 h 936804"/>
              <a:gd name="connsiteX135" fmla="*/ 902757 w 1053954"/>
              <a:gd name="connsiteY135" fmla="*/ 374463 h 936804"/>
              <a:gd name="connsiteX136" fmla="*/ 901635 w 1053954"/>
              <a:gd name="connsiteY136" fmla="*/ 371931 h 936804"/>
              <a:gd name="connsiteX137" fmla="*/ 891786 w 1053954"/>
              <a:gd name="connsiteY137" fmla="*/ 371931 h 936804"/>
              <a:gd name="connsiteX138" fmla="*/ 887565 w 1053954"/>
              <a:gd name="connsiteY138" fmla="*/ 367988 h 936804"/>
              <a:gd name="connsiteX139" fmla="*/ 887565 w 1053954"/>
              <a:gd name="connsiteY139" fmla="*/ 362082 h 936804"/>
              <a:gd name="connsiteX140" fmla="*/ 890379 w 1053954"/>
              <a:gd name="connsiteY140" fmla="*/ 359267 h 936804"/>
              <a:gd name="connsiteX141" fmla="*/ 888968 w 1053954"/>
              <a:gd name="connsiteY141" fmla="*/ 352518 h 936804"/>
              <a:gd name="connsiteX142" fmla="*/ 885597 w 1053954"/>
              <a:gd name="connsiteY142" fmla="*/ 350547 h 936804"/>
              <a:gd name="connsiteX143" fmla="*/ 885033 w 1053954"/>
              <a:gd name="connsiteY143" fmla="*/ 343233 h 936804"/>
              <a:gd name="connsiteX144" fmla="*/ 876873 w 1053954"/>
              <a:gd name="connsiteY144" fmla="*/ 338447 h 936804"/>
              <a:gd name="connsiteX145" fmla="*/ 878283 w 1053954"/>
              <a:gd name="connsiteY145" fmla="*/ 333948 h 936804"/>
              <a:gd name="connsiteX146" fmla="*/ 881658 w 1053954"/>
              <a:gd name="connsiteY146" fmla="*/ 331134 h 936804"/>
              <a:gd name="connsiteX147" fmla="*/ 882779 w 1053954"/>
              <a:gd name="connsiteY147" fmla="*/ 317910 h 936804"/>
              <a:gd name="connsiteX148" fmla="*/ 885033 w 1053954"/>
              <a:gd name="connsiteY148" fmla="*/ 316224 h 936804"/>
              <a:gd name="connsiteX149" fmla="*/ 884751 w 1053954"/>
              <a:gd name="connsiteY149" fmla="*/ 308907 h 936804"/>
              <a:gd name="connsiteX150" fmla="*/ 881655 w 1053954"/>
              <a:gd name="connsiteY150" fmla="*/ 307785 h 936804"/>
              <a:gd name="connsiteX151" fmla="*/ 881655 w 1053954"/>
              <a:gd name="connsiteY151" fmla="*/ 305250 h 936804"/>
              <a:gd name="connsiteX152" fmla="*/ 890940 w 1053954"/>
              <a:gd name="connsiteY152" fmla="*/ 295122 h 936804"/>
              <a:gd name="connsiteX153" fmla="*/ 894452 w 1053954"/>
              <a:gd name="connsiteY153" fmla="*/ 294710 h 936804"/>
              <a:gd name="connsiteX154" fmla="*/ 903223 w 1053954"/>
              <a:gd name="connsiteY154" fmla="*/ 290843 h 936804"/>
              <a:gd name="connsiteX155" fmla="*/ 912805 w 1053954"/>
              <a:gd name="connsiteY155" fmla="*/ 283247 h 936804"/>
              <a:gd name="connsiteX156" fmla="*/ 913130 w 1053954"/>
              <a:gd name="connsiteY156" fmla="*/ 274657 h 936804"/>
              <a:gd name="connsiteX157" fmla="*/ 925027 w 1053954"/>
              <a:gd name="connsiteY157" fmla="*/ 263096 h 936804"/>
              <a:gd name="connsiteX158" fmla="*/ 925027 w 1053954"/>
              <a:gd name="connsiteY158" fmla="*/ 251865 h 936804"/>
              <a:gd name="connsiteX159" fmla="*/ 933285 w 1053954"/>
              <a:gd name="connsiteY159" fmla="*/ 245919 h 936804"/>
              <a:gd name="connsiteX160" fmla="*/ 948809 w 1053954"/>
              <a:gd name="connsiteY160" fmla="*/ 242284 h 936804"/>
              <a:gd name="connsiteX161" fmla="*/ 957729 w 1053954"/>
              <a:gd name="connsiteY161" fmla="*/ 233364 h 936804"/>
              <a:gd name="connsiteX162" fmla="*/ 962685 w 1053954"/>
              <a:gd name="connsiteY162" fmla="*/ 234688 h 936804"/>
              <a:gd name="connsiteX163" fmla="*/ 965000 w 1053954"/>
              <a:gd name="connsiteY163" fmla="*/ 231382 h 936804"/>
              <a:gd name="connsiteX164" fmla="*/ 967311 w 1053954"/>
              <a:gd name="connsiteY164" fmla="*/ 219821 h 936804"/>
              <a:gd name="connsiteX165" fmla="*/ 980524 w 1053954"/>
              <a:gd name="connsiteY165" fmla="*/ 210572 h 936804"/>
              <a:gd name="connsiteX166" fmla="*/ 985147 w 1053954"/>
              <a:gd name="connsiteY166" fmla="*/ 212226 h 936804"/>
              <a:gd name="connsiteX167" fmla="*/ 986800 w 1053954"/>
              <a:gd name="connsiteY167" fmla="*/ 200332 h 936804"/>
              <a:gd name="connsiteX168" fmla="*/ 982173 w 1053954"/>
              <a:gd name="connsiteY168" fmla="*/ 184475 h 936804"/>
              <a:gd name="connsiteX169" fmla="*/ 983827 w 1053954"/>
              <a:gd name="connsiteY169" fmla="*/ 174564 h 936804"/>
              <a:gd name="connsiteX170" fmla="*/ 987462 w 1053954"/>
              <a:gd name="connsiteY170" fmla="*/ 169609 h 936804"/>
              <a:gd name="connsiteX171" fmla="*/ 985809 w 1053954"/>
              <a:gd name="connsiteY171" fmla="*/ 157720 h 936804"/>
              <a:gd name="connsiteX172" fmla="*/ 989773 w 1053954"/>
              <a:gd name="connsiteY172" fmla="*/ 155405 h 936804"/>
              <a:gd name="connsiteX173" fmla="*/ 989444 w 1053954"/>
              <a:gd name="connsiteY173" fmla="*/ 151773 h 936804"/>
              <a:gd name="connsiteX174" fmla="*/ 983497 w 1053954"/>
              <a:gd name="connsiteY174" fmla="*/ 146818 h 936804"/>
              <a:gd name="connsiteX175" fmla="*/ 985150 w 1053954"/>
              <a:gd name="connsiteY175" fmla="*/ 135254 h 936804"/>
              <a:gd name="connsiteX176" fmla="*/ 994728 w 1053954"/>
              <a:gd name="connsiteY176" fmla="*/ 127658 h 936804"/>
              <a:gd name="connsiteX177" fmla="*/ 994399 w 1053954"/>
              <a:gd name="connsiteY177" fmla="*/ 116756 h 936804"/>
              <a:gd name="connsiteX178" fmla="*/ 1004968 w 1053954"/>
              <a:gd name="connsiteY178" fmla="*/ 116756 h 936804"/>
              <a:gd name="connsiteX179" fmla="*/ 1015541 w 1053954"/>
              <a:gd name="connsiteY179" fmla="*/ 111139 h 936804"/>
              <a:gd name="connsiteX180" fmla="*/ 1025101 w 1053954"/>
              <a:gd name="connsiteY180" fmla="*/ 99665 h 936804"/>
              <a:gd name="connsiteX181" fmla="*/ 1021379 w 1053954"/>
              <a:gd name="connsiteY181" fmla="*/ 94753 h 936804"/>
              <a:gd name="connsiteX182" fmla="*/ 1025249 w 1053954"/>
              <a:gd name="connsiteY182" fmla="*/ 75847 h 936804"/>
              <a:gd name="connsiteX183" fmla="*/ 1039428 w 1053954"/>
              <a:gd name="connsiteY183" fmla="*/ 55577 h 936804"/>
              <a:gd name="connsiteX184" fmla="*/ 1043429 w 1053954"/>
              <a:gd name="connsiteY184" fmla="*/ 35997 h 936804"/>
              <a:gd name="connsiteX185" fmla="*/ 1052063 w 1053954"/>
              <a:gd name="connsiteY185" fmla="*/ 25681 h 936804"/>
              <a:gd name="connsiteX186" fmla="*/ 1053955 w 1053954"/>
              <a:gd name="connsiteY186" fmla="*/ 15579 h 936804"/>
              <a:gd name="connsiteX187" fmla="*/ 1031641 w 1053954"/>
              <a:gd name="connsiteY187" fmla="*/ 13684 h 936804"/>
              <a:gd name="connsiteX188" fmla="*/ 1015433 w 1053954"/>
              <a:gd name="connsiteY188" fmla="*/ 5053 h 936804"/>
              <a:gd name="connsiteX189" fmla="*/ 1011747 w 1053954"/>
              <a:gd name="connsiteY189" fmla="*/ 6211 h 936804"/>
              <a:gd name="connsiteX190" fmla="*/ 1007117 w 1053954"/>
              <a:gd name="connsiteY190" fmla="*/ 3053 h 936804"/>
              <a:gd name="connsiteX191" fmla="*/ 1003431 w 1053954"/>
              <a:gd name="connsiteY191" fmla="*/ 3053 h 936804"/>
              <a:gd name="connsiteX192" fmla="*/ 1003011 w 1053954"/>
              <a:gd name="connsiteY192" fmla="*/ 6316 h 936804"/>
              <a:gd name="connsiteX193" fmla="*/ 972906 w 1053954"/>
              <a:gd name="connsiteY193" fmla="*/ 6207 h 936804"/>
              <a:gd name="connsiteX194" fmla="*/ 967434 w 1053954"/>
              <a:gd name="connsiteY194" fmla="*/ 0 h 936804"/>
              <a:gd name="connsiteX195" fmla="*/ 959433 w 1053954"/>
              <a:gd name="connsiteY195" fmla="*/ 210 h 936804"/>
              <a:gd name="connsiteX196" fmla="*/ 958384 w 1053954"/>
              <a:gd name="connsiteY196" fmla="*/ 13470 h 936804"/>
              <a:gd name="connsiteX197" fmla="*/ 954694 w 1053954"/>
              <a:gd name="connsiteY197" fmla="*/ 15051 h 936804"/>
              <a:gd name="connsiteX198" fmla="*/ 954279 w 1053954"/>
              <a:gd name="connsiteY198" fmla="*/ 25577 h 936804"/>
              <a:gd name="connsiteX199" fmla="*/ 947225 w 1053954"/>
              <a:gd name="connsiteY199" fmla="*/ 25577 h 936804"/>
              <a:gd name="connsiteX200" fmla="*/ 943753 w 1053954"/>
              <a:gd name="connsiteY200" fmla="*/ 29367 h 936804"/>
              <a:gd name="connsiteX201" fmla="*/ 937329 w 1053954"/>
              <a:gd name="connsiteY201" fmla="*/ 29367 h 936804"/>
              <a:gd name="connsiteX202" fmla="*/ 933965 w 1053954"/>
              <a:gd name="connsiteY202" fmla="*/ 17575 h 936804"/>
              <a:gd name="connsiteX203" fmla="*/ 923964 w 1053954"/>
              <a:gd name="connsiteY203" fmla="*/ 18313 h 936804"/>
              <a:gd name="connsiteX204" fmla="*/ 924069 w 1053954"/>
              <a:gd name="connsiteY204" fmla="*/ 23999 h 936804"/>
              <a:gd name="connsiteX205" fmla="*/ 917858 w 1053954"/>
              <a:gd name="connsiteY205" fmla="*/ 33787 h 936804"/>
              <a:gd name="connsiteX206" fmla="*/ 917858 w 1053954"/>
              <a:gd name="connsiteY206" fmla="*/ 50100 h 936804"/>
              <a:gd name="connsiteX207" fmla="*/ 904525 w 1053954"/>
              <a:gd name="connsiteY207" fmla="*/ 59769 h 936804"/>
              <a:gd name="connsiteX208" fmla="*/ 899613 w 1053954"/>
              <a:gd name="connsiteY208" fmla="*/ 59917 h 936804"/>
              <a:gd name="connsiteX209" fmla="*/ 891186 w 1053954"/>
              <a:gd name="connsiteY209" fmla="*/ 67238 h 936804"/>
              <a:gd name="connsiteX210" fmla="*/ 884386 w 1053954"/>
              <a:gd name="connsiteY210" fmla="*/ 69267 h 936804"/>
              <a:gd name="connsiteX211" fmla="*/ 880685 w 1053954"/>
              <a:gd name="connsiteY211" fmla="*/ 73825 h 936804"/>
              <a:gd name="connsiteX212" fmla="*/ 877842 w 1053954"/>
              <a:gd name="connsiteY212" fmla="*/ 68414 h 936804"/>
              <a:gd name="connsiteX213" fmla="*/ 864463 w 1053954"/>
              <a:gd name="connsiteY213" fmla="*/ 68414 h 936804"/>
              <a:gd name="connsiteX214" fmla="*/ 849097 w 1053954"/>
              <a:gd name="connsiteY214" fmla="*/ 58738 h 936804"/>
              <a:gd name="connsiteX215" fmla="*/ 844829 w 1053954"/>
              <a:gd name="connsiteY215" fmla="*/ 47069 h 936804"/>
              <a:gd name="connsiteX216" fmla="*/ 841411 w 1053954"/>
              <a:gd name="connsiteY216" fmla="*/ 47355 h 936804"/>
              <a:gd name="connsiteX217" fmla="*/ 840271 w 1053954"/>
              <a:gd name="connsiteY217" fmla="*/ 52763 h 936804"/>
              <a:gd name="connsiteX218" fmla="*/ 842695 w 1053954"/>
              <a:gd name="connsiteY218" fmla="*/ 57884 h 936804"/>
              <a:gd name="connsiteX219" fmla="*/ 840843 w 1053954"/>
              <a:gd name="connsiteY219" fmla="*/ 66135 h 936804"/>
              <a:gd name="connsiteX220" fmla="*/ 836575 w 1053954"/>
              <a:gd name="connsiteY220" fmla="*/ 68982 h 936804"/>
              <a:gd name="connsiteX221" fmla="*/ 837711 w 1053954"/>
              <a:gd name="connsiteY221" fmla="*/ 73539 h 936804"/>
              <a:gd name="connsiteX222" fmla="*/ 845679 w 1053954"/>
              <a:gd name="connsiteY222" fmla="*/ 78943 h 936804"/>
              <a:gd name="connsiteX223" fmla="*/ 845679 w 1053954"/>
              <a:gd name="connsiteY223" fmla="*/ 96019 h 936804"/>
              <a:gd name="connsiteX224" fmla="*/ 840271 w 1053954"/>
              <a:gd name="connsiteY224" fmla="*/ 99152 h 936804"/>
              <a:gd name="connsiteX225" fmla="*/ 841125 w 1053954"/>
              <a:gd name="connsiteY225" fmla="*/ 115374 h 936804"/>
              <a:gd name="connsiteX226" fmla="*/ 843972 w 1053954"/>
              <a:gd name="connsiteY226" fmla="*/ 117082 h 936804"/>
              <a:gd name="connsiteX227" fmla="*/ 841411 w 1053954"/>
              <a:gd name="connsiteY227" fmla="*/ 126472 h 936804"/>
              <a:gd name="connsiteX228" fmla="*/ 847390 w 1053954"/>
              <a:gd name="connsiteY228" fmla="*/ 136433 h 936804"/>
              <a:gd name="connsiteX229" fmla="*/ 846818 w 1053954"/>
              <a:gd name="connsiteY229" fmla="*/ 140419 h 936804"/>
              <a:gd name="connsiteX230" fmla="*/ 841411 w 1053954"/>
              <a:gd name="connsiteY230" fmla="*/ 144973 h 936804"/>
              <a:gd name="connsiteX231" fmla="*/ 841700 w 1053954"/>
              <a:gd name="connsiteY231" fmla="*/ 148955 h 936804"/>
              <a:gd name="connsiteX232" fmla="*/ 847672 w 1053954"/>
              <a:gd name="connsiteY232" fmla="*/ 151802 h 936804"/>
              <a:gd name="connsiteX233" fmla="*/ 844258 w 1053954"/>
              <a:gd name="connsiteY233" fmla="*/ 160056 h 936804"/>
              <a:gd name="connsiteX234" fmla="*/ 840843 w 1053954"/>
              <a:gd name="connsiteY234" fmla="*/ 160628 h 936804"/>
              <a:gd name="connsiteX235" fmla="*/ 839989 w 1053954"/>
              <a:gd name="connsiteY235" fmla="*/ 166885 h 936804"/>
              <a:gd name="connsiteX236" fmla="*/ 833442 w 1053954"/>
              <a:gd name="connsiteY236" fmla="*/ 172579 h 936804"/>
              <a:gd name="connsiteX237" fmla="*/ 832874 w 1053954"/>
              <a:gd name="connsiteY237" fmla="*/ 177136 h 936804"/>
              <a:gd name="connsiteX238" fmla="*/ 824338 w 1053954"/>
              <a:gd name="connsiteY238" fmla="*/ 182540 h 936804"/>
              <a:gd name="connsiteX239" fmla="*/ 823481 w 1053954"/>
              <a:gd name="connsiteY239" fmla="*/ 191076 h 936804"/>
              <a:gd name="connsiteX240" fmla="*/ 827749 w 1053954"/>
              <a:gd name="connsiteY240" fmla="*/ 195348 h 936804"/>
              <a:gd name="connsiteX241" fmla="*/ 827467 w 1053954"/>
              <a:gd name="connsiteY241" fmla="*/ 200756 h 936804"/>
              <a:gd name="connsiteX242" fmla="*/ 821774 w 1053954"/>
              <a:gd name="connsiteY242" fmla="*/ 205024 h 936804"/>
              <a:gd name="connsiteX243" fmla="*/ 822913 w 1053954"/>
              <a:gd name="connsiteY243" fmla="*/ 217832 h 936804"/>
              <a:gd name="connsiteX244" fmla="*/ 827181 w 1053954"/>
              <a:gd name="connsiteY244" fmla="*/ 220393 h 936804"/>
              <a:gd name="connsiteX245" fmla="*/ 822913 w 1053954"/>
              <a:gd name="connsiteY245" fmla="*/ 225800 h 936804"/>
              <a:gd name="connsiteX246" fmla="*/ 817838 w 1053954"/>
              <a:gd name="connsiteY246" fmla="*/ 225721 h 936804"/>
              <a:gd name="connsiteX247" fmla="*/ 805019 w 1053954"/>
              <a:gd name="connsiteY247" fmla="*/ 231146 h 936804"/>
              <a:gd name="connsiteX248" fmla="*/ 790070 w 1053954"/>
              <a:gd name="connsiteY248" fmla="*/ 241777 h 936804"/>
              <a:gd name="connsiteX249" fmla="*/ 777019 w 1053954"/>
              <a:gd name="connsiteY249" fmla="*/ 242092 h 936804"/>
              <a:gd name="connsiteX250" fmla="*/ 770599 w 1053954"/>
              <a:gd name="connsiteY250" fmla="*/ 231671 h 936804"/>
              <a:gd name="connsiteX251" fmla="*/ 769546 w 1053954"/>
              <a:gd name="connsiteY251" fmla="*/ 219565 h 936804"/>
              <a:gd name="connsiteX252" fmla="*/ 755758 w 1053954"/>
              <a:gd name="connsiteY252" fmla="*/ 199884 h 936804"/>
              <a:gd name="connsiteX253" fmla="*/ 737336 w 1053954"/>
              <a:gd name="connsiteY253" fmla="*/ 189358 h 936804"/>
              <a:gd name="connsiteX254" fmla="*/ 731021 w 1053954"/>
              <a:gd name="connsiteY254" fmla="*/ 189250 h 936804"/>
              <a:gd name="connsiteX255" fmla="*/ 718918 w 1053954"/>
              <a:gd name="connsiteY255" fmla="*/ 202514 h 936804"/>
              <a:gd name="connsiteX256" fmla="*/ 719707 w 1053954"/>
              <a:gd name="connsiteY256" fmla="*/ 207180 h 936804"/>
              <a:gd name="connsiteX257" fmla="*/ 726594 w 1053954"/>
              <a:gd name="connsiteY257" fmla="*/ 210052 h 936804"/>
              <a:gd name="connsiteX258" fmla="*/ 732063 w 1053954"/>
              <a:gd name="connsiteY258" fmla="*/ 209028 h 936804"/>
              <a:gd name="connsiteX259" fmla="*/ 732746 w 1053954"/>
              <a:gd name="connsiteY259" fmla="*/ 216544 h 936804"/>
              <a:gd name="connsiteX260" fmla="*/ 741633 w 1053954"/>
              <a:gd name="connsiteY260" fmla="*/ 222013 h 936804"/>
              <a:gd name="connsiteX261" fmla="*/ 749493 w 1053954"/>
              <a:gd name="connsiteY261" fmla="*/ 224408 h 936804"/>
              <a:gd name="connsiteX262" fmla="*/ 753595 w 1053954"/>
              <a:gd name="connsiteY262" fmla="*/ 238081 h 936804"/>
              <a:gd name="connsiteX263" fmla="*/ 750861 w 1053954"/>
              <a:gd name="connsiteY263" fmla="*/ 240468 h 936804"/>
              <a:gd name="connsiteX264" fmla="*/ 752911 w 1053954"/>
              <a:gd name="connsiteY264" fmla="*/ 264738 h 936804"/>
              <a:gd name="connsiteX265" fmla="*/ 749837 w 1053954"/>
              <a:gd name="connsiteY265" fmla="*/ 273278 h 936804"/>
              <a:gd name="connsiteX266" fmla="*/ 741290 w 1053954"/>
              <a:gd name="connsiteY266" fmla="*/ 279431 h 936804"/>
              <a:gd name="connsiteX267" fmla="*/ 745735 w 1053954"/>
              <a:gd name="connsiteY267" fmla="*/ 296862 h 936804"/>
              <a:gd name="connsiteX268" fmla="*/ 750177 w 1053954"/>
              <a:gd name="connsiteY268" fmla="*/ 300280 h 936804"/>
              <a:gd name="connsiteX269" fmla="*/ 751884 w 1053954"/>
              <a:gd name="connsiteY269" fmla="*/ 308480 h 936804"/>
              <a:gd name="connsiteX270" fmla="*/ 745392 w 1053954"/>
              <a:gd name="connsiteY270" fmla="*/ 317027 h 936804"/>
              <a:gd name="connsiteX271" fmla="*/ 746759 w 1053954"/>
              <a:gd name="connsiteY271" fmla="*/ 321809 h 936804"/>
              <a:gd name="connsiteX272" fmla="*/ 736161 w 1053954"/>
              <a:gd name="connsiteY272" fmla="*/ 330696 h 936804"/>
              <a:gd name="connsiteX273" fmla="*/ 729328 w 1053954"/>
              <a:gd name="connsiteY273" fmla="*/ 329329 h 936804"/>
              <a:gd name="connsiteX274" fmla="*/ 722492 w 1053954"/>
              <a:gd name="connsiteY274" fmla="*/ 334454 h 936804"/>
              <a:gd name="connsiteX275" fmla="*/ 724203 w 1053954"/>
              <a:gd name="connsiteY275" fmla="*/ 344025 h 936804"/>
              <a:gd name="connsiteX276" fmla="*/ 713605 w 1053954"/>
              <a:gd name="connsiteY276" fmla="*/ 354280 h 936804"/>
              <a:gd name="connsiteX277" fmla="*/ 707115 w 1053954"/>
              <a:gd name="connsiteY277" fmla="*/ 355987 h 936804"/>
              <a:gd name="connsiteX278" fmla="*/ 700619 w 1053954"/>
              <a:gd name="connsiteY278" fmla="*/ 365214 h 936804"/>
              <a:gd name="connsiteX279" fmla="*/ 682505 w 1053954"/>
              <a:gd name="connsiteY279" fmla="*/ 375468 h 936804"/>
              <a:gd name="connsiteX280" fmla="*/ 668836 w 1053954"/>
              <a:gd name="connsiteY280" fmla="*/ 369319 h 936804"/>
              <a:gd name="connsiteX281" fmla="*/ 668496 w 1053954"/>
              <a:gd name="connsiteY281" fmla="*/ 365558 h 936804"/>
              <a:gd name="connsiteX282" fmla="*/ 662687 w 1053954"/>
              <a:gd name="connsiteY282" fmla="*/ 363847 h 936804"/>
              <a:gd name="connsiteX283" fmla="*/ 651749 w 1053954"/>
              <a:gd name="connsiteY283" fmla="*/ 370683 h 936804"/>
              <a:gd name="connsiteX284" fmla="*/ 639447 w 1053954"/>
              <a:gd name="connsiteY284" fmla="*/ 369659 h 936804"/>
              <a:gd name="connsiteX285" fmla="*/ 635002 w 1053954"/>
              <a:gd name="connsiteY285" fmla="*/ 373417 h 936804"/>
              <a:gd name="connsiteX286" fmla="*/ 636713 w 1053954"/>
              <a:gd name="connsiteY286" fmla="*/ 374441 h 936804"/>
              <a:gd name="connsiteX287" fmla="*/ 642522 w 1053954"/>
              <a:gd name="connsiteY287" fmla="*/ 383672 h 936804"/>
              <a:gd name="connsiteX288" fmla="*/ 651749 w 1053954"/>
              <a:gd name="connsiteY288" fmla="*/ 385719 h 936804"/>
              <a:gd name="connsiteX289" fmla="*/ 651409 w 1053954"/>
              <a:gd name="connsiteY289" fmla="*/ 393583 h 936804"/>
              <a:gd name="connsiteX290" fmla="*/ 641838 w 1053954"/>
              <a:gd name="connsiteY290" fmla="*/ 395634 h 936804"/>
              <a:gd name="connsiteX291" fmla="*/ 636713 w 1053954"/>
              <a:gd name="connsiteY291" fmla="*/ 404517 h 936804"/>
              <a:gd name="connsiteX292" fmla="*/ 627145 w 1053954"/>
              <a:gd name="connsiteY292" fmla="*/ 409646 h 936804"/>
              <a:gd name="connsiteX293" fmla="*/ 620993 w 1053954"/>
              <a:gd name="connsiteY293" fmla="*/ 425022 h 936804"/>
              <a:gd name="connsiteX294" fmla="*/ 612449 w 1053954"/>
              <a:gd name="connsiteY294" fmla="*/ 429468 h 936804"/>
              <a:gd name="connsiteX295" fmla="*/ 602878 w 1053954"/>
              <a:gd name="connsiteY295" fmla="*/ 428781 h 936804"/>
              <a:gd name="connsiteX296" fmla="*/ 602195 w 1053954"/>
              <a:gd name="connsiteY296" fmla="*/ 432202 h 936804"/>
              <a:gd name="connsiteX297" fmla="*/ 593651 w 1053954"/>
              <a:gd name="connsiteY297" fmla="*/ 431862 h 936804"/>
              <a:gd name="connsiteX298" fmla="*/ 579295 w 1053954"/>
              <a:gd name="connsiteY298" fmla="*/ 420924 h 936804"/>
              <a:gd name="connsiteX299" fmla="*/ 576220 w 1053954"/>
              <a:gd name="connsiteY299" fmla="*/ 413064 h 936804"/>
              <a:gd name="connsiteX300" fmla="*/ 568017 w 1053954"/>
              <a:gd name="connsiteY300" fmla="*/ 414772 h 936804"/>
              <a:gd name="connsiteX301" fmla="*/ 566650 w 1053954"/>
              <a:gd name="connsiteY301" fmla="*/ 419557 h 936804"/>
              <a:gd name="connsiteX302" fmla="*/ 561868 w 1053954"/>
              <a:gd name="connsiteY302" fmla="*/ 433570 h 936804"/>
              <a:gd name="connsiteX303" fmla="*/ 564942 w 1053954"/>
              <a:gd name="connsiteY303" fmla="*/ 444168 h 936804"/>
              <a:gd name="connsiteX304" fmla="*/ 556055 w 1053954"/>
              <a:gd name="connsiteY304" fmla="*/ 448266 h 936804"/>
              <a:gd name="connsiteX305" fmla="*/ 557082 w 1053954"/>
              <a:gd name="connsiteY305" fmla="*/ 455442 h 936804"/>
              <a:gd name="connsiteX306" fmla="*/ 543070 w 1053954"/>
              <a:gd name="connsiteY306" fmla="*/ 471506 h 936804"/>
              <a:gd name="connsiteX307" fmla="*/ 517095 w 1053954"/>
              <a:gd name="connsiteY307" fmla="*/ 474924 h 936804"/>
              <a:gd name="connsiteX308" fmla="*/ 506497 w 1053954"/>
              <a:gd name="connsiteY308" fmla="*/ 484835 h 936804"/>
              <a:gd name="connsiteX309" fmla="*/ 506841 w 1053954"/>
              <a:gd name="connsiteY309" fmla="*/ 495433 h 936804"/>
              <a:gd name="connsiteX310" fmla="*/ 492485 w 1053954"/>
              <a:gd name="connsiteY310" fmla="*/ 509102 h 936804"/>
              <a:gd name="connsiteX311" fmla="*/ 485309 w 1053954"/>
              <a:gd name="connsiteY311" fmla="*/ 508074 h 936804"/>
              <a:gd name="connsiteX312" fmla="*/ 482574 w 1053954"/>
              <a:gd name="connsiteY312" fmla="*/ 500555 h 936804"/>
              <a:gd name="connsiteX313" fmla="*/ 473690 w 1053954"/>
              <a:gd name="connsiteY313" fmla="*/ 490304 h 936804"/>
              <a:gd name="connsiteX314" fmla="*/ 466854 w 1053954"/>
              <a:gd name="connsiteY314" fmla="*/ 490644 h 936804"/>
              <a:gd name="connsiteX315" fmla="*/ 464459 w 1053954"/>
              <a:gd name="connsiteY315" fmla="*/ 484835 h 936804"/>
              <a:gd name="connsiteX316" fmla="*/ 470956 w 1053954"/>
              <a:gd name="connsiteY316" fmla="*/ 476631 h 936804"/>
              <a:gd name="connsiteX317" fmla="*/ 479499 w 1053954"/>
              <a:gd name="connsiteY317" fmla="*/ 475947 h 936804"/>
              <a:gd name="connsiteX318" fmla="*/ 481890 w 1053954"/>
              <a:gd name="connsiteY318" fmla="*/ 472873 h 936804"/>
              <a:gd name="connsiteX319" fmla="*/ 478472 w 1053954"/>
              <a:gd name="connsiteY319" fmla="*/ 468428 h 936804"/>
              <a:gd name="connsiteX320" fmla="*/ 478812 w 1053954"/>
              <a:gd name="connsiteY320" fmla="*/ 459204 h 936804"/>
              <a:gd name="connsiteX321" fmla="*/ 487699 w 1053954"/>
              <a:gd name="connsiteY321" fmla="*/ 458517 h 936804"/>
              <a:gd name="connsiteX322" fmla="*/ 498637 w 1053954"/>
              <a:gd name="connsiteY322" fmla="*/ 441770 h 936804"/>
              <a:gd name="connsiteX323" fmla="*/ 501712 w 1053954"/>
              <a:gd name="connsiteY323" fmla="*/ 425366 h 936804"/>
              <a:gd name="connsiteX324" fmla="*/ 504103 w 1053954"/>
              <a:gd name="connsiteY324" fmla="*/ 421604 h 936804"/>
              <a:gd name="connsiteX325" fmla="*/ 504446 w 1053954"/>
              <a:gd name="connsiteY325" fmla="*/ 413744 h 936804"/>
              <a:gd name="connsiteX326" fmla="*/ 488386 w 1053954"/>
              <a:gd name="connsiteY326" fmla="*/ 399732 h 936804"/>
              <a:gd name="connsiteX327" fmla="*/ 489067 w 1053954"/>
              <a:gd name="connsiteY327" fmla="*/ 391532 h 936804"/>
              <a:gd name="connsiteX328" fmla="*/ 485652 w 1053954"/>
              <a:gd name="connsiteY328" fmla="*/ 386403 h 936804"/>
              <a:gd name="connsiteX329" fmla="*/ 476421 w 1053954"/>
              <a:gd name="connsiteY329" fmla="*/ 387090 h 936804"/>
              <a:gd name="connsiteX330" fmla="*/ 465827 w 1053954"/>
              <a:gd name="connsiteY330" fmla="*/ 381621 h 936804"/>
              <a:gd name="connsiteX331" fmla="*/ 462615 w 1053954"/>
              <a:gd name="connsiteY331" fmla="*/ 377512 h 936804"/>
              <a:gd name="connsiteX332" fmla="*/ 455663 w 1053954"/>
              <a:gd name="connsiteY332" fmla="*/ 368715 h 936804"/>
              <a:gd name="connsiteX333" fmla="*/ 443770 w 1053954"/>
              <a:gd name="connsiteY333" fmla="*/ 385028 h 936804"/>
              <a:gd name="connsiteX334" fmla="*/ 444084 w 1053954"/>
              <a:gd name="connsiteY334" fmla="*/ 392190 h 936804"/>
              <a:gd name="connsiteX335" fmla="*/ 417875 w 1053954"/>
              <a:gd name="connsiteY335" fmla="*/ 414291 h 936804"/>
              <a:gd name="connsiteX336" fmla="*/ 413770 w 1053954"/>
              <a:gd name="connsiteY336" fmla="*/ 436608 h 936804"/>
              <a:gd name="connsiteX337" fmla="*/ 406297 w 1053954"/>
              <a:gd name="connsiteY337" fmla="*/ 443661 h 936804"/>
              <a:gd name="connsiteX338" fmla="*/ 406402 w 1053954"/>
              <a:gd name="connsiteY338" fmla="*/ 451869 h 936804"/>
              <a:gd name="connsiteX339" fmla="*/ 415242 w 1053954"/>
              <a:gd name="connsiteY339" fmla="*/ 462286 h 936804"/>
              <a:gd name="connsiteX340" fmla="*/ 415242 w 1053954"/>
              <a:gd name="connsiteY340" fmla="*/ 474077 h 936804"/>
              <a:gd name="connsiteX341" fmla="*/ 410402 w 1053954"/>
              <a:gd name="connsiteY341" fmla="*/ 478288 h 936804"/>
              <a:gd name="connsiteX342" fmla="*/ 409183 w 1053954"/>
              <a:gd name="connsiteY342" fmla="*/ 487439 h 936804"/>
              <a:gd name="connsiteX343" fmla="*/ 404662 w 1053954"/>
              <a:gd name="connsiteY343" fmla="*/ 491960 h 936804"/>
              <a:gd name="connsiteX344" fmla="*/ 405711 w 1053954"/>
              <a:gd name="connsiteY344" fmla="*/ 507612 h 936804"/>
              <a:gd name="connsiteX345" fmla="*/ 400491 w 1053954"/>
              <a:gd name="connsiteY345" fmla="*/ 521176 h 936804"/>
              <a:gd name="connsiteX346" fmla="*/ 391101 w 1053954"/>
              <a:gd name="connsiteY346" fmla="*/ 523954 h 936804"/>
              <a:gd name="connsiteX347" fmla="*/ 389014 w 1053954"/>
              <a:gd name="connsiteY347" fmla="*/ 513174 h 936804"/>
              <a:gd name="connsiteX348" fmla="*/ 380670 w 1053954"/>
              <a:gd name="connsiteY348" fmla="*/ 510740 h 936804"/>
              <a:gd name="connsiteX349" fmla="*/ 369891 w 1053954"/>
              <a:gd name="connsiteY349" fmla="*/ 502743 h 936804"/>
              <a:gd name="connsiteX350" fmla="*/ 355979 w 1053954"/>
              <a:gd name="connsiteY350" fmla="*/ 504826 h 936804"/>
              <a:gd name="connsiteX351" fmla="*/ 354934 w 1053954"/>
              <a:gd name="connsiteY351" fmla="*/ 506913 h 936804"/>
              <a:gd name="connsiteX352" fmla="*/ 348326 w 1053954"/>
              <a:gd name="connsiteY352" fmla="*/ 507260 h 936804"/>
              <a:gd name="connsiteX353" fmla="*/ 336852 w 1053954"/>
              <a:gd name="connsiteY353" fmla="*/ 520478 h 936804"/>
              <a:gd name="connsiteX354" fmla="*/ 332331 w 1053954"/>
              <a:gd name="connsiteY354" fmla="*/ 521519 h 936804"/>
              <a:gd name="connsiteX355" fmla="*/ 331286 w 1053954"/>
              <a:gd name="connsiteY355" fmla="*/ 516998 h 936804"/>
              <a:gd name="connsiteX356" fmla="*/ 322243 w 1053954"/>
              <a:gd name="connsiteY356" fmla="*/ 515956 h 936804"/>
              <a:gd name="connsiteX357" fmla="*/ 317378 w 1053954"/>
              <a:gd name="connsiteY357" fmla="*/ 519085 h 936804"/>
              <a:gd name="connsiteX358" fmla="*/ 317031 w 1053954"/>
              <a:gd name="connsiteY358" fmla="*/ 522912 h 936804"/>
              <a:gd name="connsiteX359" fmla="*/ 304508 w 1053954"/>
              <a:gd name="connsiteY359" fmla="*/ 525346 h 936804"/>
              <a:gd name="connsiteX360" fmla="*/ 303119 w 1053954"/>
              <a:gd name="connsiteY360" fmla="*/ 518738 h 936804"/>
              <a:gd name="connsiteX361" fmla="*/ 289555 w 1053954"/>
              <a:gd name="connsiteY361" fmla="*/ 518043 h 936804"/>
              <a:gd name="connsiteX362" fmla="*/ 287468 w 1053954"/>
              <a:gd name="connsiteY362" fmla="*/ 514564 h 936804"/>
              <a:gd name="connsiteX363" fmla="*/ 282252 w 1053954"/>
              <a:gd name="connsiteY363" fmla="*/ 514911 h 936804"/>
              <a:gd name="connsiteX364" fmla="*/ 281558 w 1053954"/>
              <a:gd name="connsiteY364" fmla="*/ 517345 h 936804"/>
              <a:gd name="connsiteX365" fmla="*/ 271126 w 1053954"/>
              <a:gd name="connsiteY365" fmla="*/ 517345 h 936804"/>
              <a:gd name="connsiteX366" fmla="*/ 264518 w 1053954"/>
              <a:gd name="connsiteY366" fmla="*/ 523259 h 936804"/>
              <a:gd name="connsiteX367" fmla="*/ 260344 w 1053954"/>
              <a:gd name="connsiteY367" fmla="*/ 520825 h 936804"/>
              <a:gd name="connsiteX368" fmla="*/ 260691 w 1053954"/>
              <a:gd name="connsiteY368" fmla="*/ 515258 h 936804"/>
              <a:gd name="connsiteX369" fmla="*/ 248519 w 1053954"/>
              <a:gd name="connsiteY369" fmla="*/ 499958 h 936804"/>
              <a:gd name="connsiteX370" fmla="*/ 249912 w 1053954"/>
              <a:gd name="connsiteY370" fmla="*/ 492655 h 936804"/>
              <a:gd name="connsiteX371" fmla="*/ 239133 w 1053954"/>
              <a:gd name="connsiteY371" fmla="*/ 486046 h 936804"/>
              <a:gd name="connsiteX372" fmla="*/ 229739 w 1053954"/>
              <a:gd name="connsiteY372" fmla="*/ 488481 h 936804"/>
              <a:gd name="connsiteX373" fmla="*/ 224748 w 1053954"/>
              <a:gd name="connsiteY373" fmla="*/ 483308 h 936804"/>
              <a:gd name="connsiteX374" fmla="*/ 220407 w 1053954"/>
              <a:gd name="connsiteY374" fmla="*/ 469552 h 936804"/>
              <a:gd name="connsiteX375" fmla="*/ 214200 w 1053954"/>
              <a:gd name="connsiteY375" fmla="*/ 462499 h 936804"/>
              <a:gd name="connsiteX376" fmla="*/ 203566 w 1053954"/>
              <a:gd name="connsiteY376" fmla="*/ 462184 h 936804"/>
              <a:gd name="connsiteX377" fmla="*/ 190411 w 1053954"/>
              <a:gd name="connsiteY377" fmla="*/ 449868 h 936804"/>
              <a:gd name="connsiteX378" fmla="*/ 186096 w 1053954"/>
              <a:gd name="connsiteY378" fmla="*/ 452501 h 936804"/>
              <a:gd name="connsiteX379" fmla="*/ 184200 w 1053954"/>
              <a:gd name="connsiteY379" fmla="*/ 460817 h 936804"/>
              <a:gd name="connsiteX380" fmla="*/ 169779 w 1053954"/>
              <a:gd name="connsiteY380" fmla="*/ 470395 h 936804"/>
              <a:gd name="connsiteX381" fmla="*/ 164411 w 1053954"/>
              <a:gd name="connsiteY381" fmla="*/ 465237 h 936804"/>
              <a:gd name="connsiteX382" fmla="*/ 164939 w 1053954"/>
              <a:gd name="connsiteY382" fmla="*/ 453445 h 936804"/>
              <a:gd name="connsiteX383" fmla="*/ 169045 w 1053954"/>
              <a:gd name="connsiteY383" fmla="*/ 449658 h 936804"/>
              <a:gd name="connsiteX384" fmla="*/ 171005 w 1053954"/>
              <a:gd name="connsiteY384" fmla="*/ 443256 h 936804"/>
              <a:gd name="connsiteX385" fmla="*/ 164711 w 1053954"/>
              <a:gd name="connsiteY385" fmla="*/ 441882 h 936804"/>
              <a:gd name="connsiteX386" fmla="*/ 162273 w 1053954"/>
              <a:gd name="connsiteY386" fmla="*/ 434232 h 936804"/>
              <a:gd name="connsiteX387" fmla="*/ 167489 w 1053954"/>
              <a:gd name="connsiteY387" fmla="*/ 431797 h 936804"/>
              <a:gd name="connsiteX388" fmla="*/ 168187 w 1053954"/>
              <a:gd name="connsiteY388" fmla="*/ 427974 h 936804"/>
              <a:gd name="connsiteX389" fmla="*/ 157752 w 1053954"/>
              <a:gd name="connsiteY389" fmla="*/ 417886 h 936804"/>
              <a:gd name="connsiteX390" fmla="*/ 158305 w 1053954"/>
              <a:gd name="connsiteY390" fmla="*/ 409241 h 936804"/>
              <a:gd name="connsiteX391" fmla="*/ 154518 w 1053954"/>
              <a:gd name="connsiteY391" fmla="*/ 407241 h 936804"/>
              <a:gd name="connsiteX392" fmla="*/ 153571 w 1053954"/>
              <a:gd name="connsiteY392" fmla="*/ 401555 h 936804"/>
              <a:gd name="connsiteX393" fmla="*/ 158729 w 1053954"/>
              <a:gd name="connsiteY393" fmla="*/ 396397 h 936804"/>
              <a:gd name="connsiteX394" fmla="*/ 158620 w 1053954"/>
              <a:gd name="connsiteY394" fmla="*/ 392715 h 936804"/>
              <a:gd name="connsiteX395" fmla="*/ 151570 w 1053954"/>
              <a:gd name="connsiteY395" fmla="*/ 384395 h 936804"/>
              <a:gd name="connsiteX396" fmla="*/ 142940 w 1053954"/>
              <a:gd name="connsiteY396" fmla="*/ 383766 h 936804"/>
              <a:gd name="connsiteX397" fmla="*/ 126942 w 1053954"/>
              <a:gd name="connsiteY397" fmla="*/ 402188 h 936804"/>
              <a:gd name="connsiteX398" fmla="*/ 122518 w 1053954"/>
              <a:gd name="connsiteY398" fmla="*/ 402502 h 936804"/>
              <a:gd name="connsiteX399" fmla="*/ 119360 w 1053954"/>
              <a:gd name="connsiteY399" fmla="*/ 398397 h 936804"/>
              <a:gd name="connsiteX400" fmla="*/ 113678 w 1053954"/>
              <a:gd name="connsiteY400" fmla="*/ 403765 h 936804"/>
              <a:gd name="connsiteX401" fmla="*/ 108010 w 1053954"/>
              <a:gd name="connsiteY401" fmla="*/ 403577 h 936804"/>
              <a:gd name="connsiteX402" fmla="*/ 102114 w 1053954"/>
              <a:gd name="connsiteY402" fmla="*/ 391460 h 936804"/>
              <a:gd name="connsiteX403" fmla="*/ 102114 w 1053954"/>
              <a:gd name="connsiteY403" fmla="*/ 386244 h 936804"/>
              <a:gd name="connsiteX404" fmla="*/ 93071 w 1053954"/>
              <a:gd name="connsiteY404" fmla="*/ 385546 h 936804"/>
              <a:gd name="connsiteX405" fmla="*/ 90286 w 1053954"/>
              <a:gd name="connsiteY405" fmla="*/ 386591 h 936804"/>
              <a:gd name="connsiteX406" fmla="*/ 84029 w 1053954"/>
              <a:gd name="connsiteY406" fmla="*/ 380746 h 936804"/>
              <a:gd name="connsiteX407" fmla="*/ 80202 w 1053954"/>
              <a:gd name="connsiteY407" fmla="*/ 374141 h 936804"/>
              <a:gd name="connsiteX408" fmla="*/ 78115 w 1053954"/>
              <a:gd name="connsiteY408" fmla="*/ 360577 h 936804"/>
              <a:gd name="connsiteX409" fmla="*/ 73944 w 1053954"/>
              <a:gd name="connsiteY409" fmla="*/ 359184 h 936804"/>
              <a:gd name="connsiteX410" fmla="*/ 70117 w 1053954"/>
              <a:gd name="connsiteY410" fmla="*/ 354316 h 936804"/>
              <a:gd name="connsiteX411" fmla="*/ 69770 w 1053954"/>
              <a:gd name="connsiteY411" fmla="*/ 342491 h 936804"/>
              <a:gd name="connsiteX412" fmla="*/ 72899 w 1053954"/>
              <a:gd name="connsiteY412" fmla="*/ 338668 h 936804"/>
              <a:gd name="connsiteX413" fmla="*/ 70465 w 1053954"/>
              <a:gd name="connsiteY413" fmla="*/ 335539 h 936804"/>
              <a:gd name="connsiteX414" fmla="*/ 64901 w 1053954"/>
              <a:gd name="connsiteY414" fmla="*/ 336581 h 936804"/>
              <a:gd name="connsiteX415" fmla="*/ 58293 w 1053954"/>
              <a:gd name="connsiteY415" fmla="*/ 332338 h 936804"/>
              <a:gd name="connsiteX416" fmla="*/ 55244 w 1053954"/>
              <a:gd name="connsiteY416" fmla="*/ 324967 h 936804"/>
              <a:gd name="connsiteX417" fmla="*/ 56835 w 1053954"/>
              <a:gd name="connsiteY417" fmla="*/ 319664 h 936804"/>
              <a:gd name="connsiteX418" fmla="*/ 55577 w 1053954"/>
              <a:gd name="connsiteY418" fmla="*/ 310610 h 936804"/>
              <a:gd name="connsiteX419" fmla="*/ 49572 w 1053954"/>
              <a:gd name="connsiteY419" fmla="*/ 312925 h 936804"/>
              <a:gd name="connsiteX420" fmla="*/ 36945 w 1053954"/>
              <a:gd name="connsiteY420" fmla="*/ 333977 h 936804"/>
              <a:gd name="connsiteX421" fmla="*/ 30944 w 1053954"/>
              <a:gd name="connsiteY421" fmla="*/ 356084 h 936804"/>
              <a:gd name="connsiteX422" fmla="*/ 21999 w 1053954"/>
              <a:gd name="connsiteY422" fmla="*/ 361347 h 936804"/>
              <a:gd name="connsiteX423" fmla="*/ 21366 w 1053954"/>
              <a:gd name="connsiteY423" fmla="*/ 376398 h 936804"/>
              <a:gd name="connsiteX424" fmla="*/ 36840 w 1053954"/>
              <a:gd name="connsiteY424" fmla="*/ 384081 h 936804"/>
              <a:gd name="connsiteX425" fmla="*/ 37469 w 1053954"/>
              <a:gd name="connsiteY425" fmla="*/ 389448 h 936804"/>
              <a:gd name="connsiteX426" fmla="*/ 31472 w 1053954"/>
              <a:gd name="connsiteY426" fmla="*/ 397030 h 936804"/>
              <a:gd name="connsiteX427" fmla="*/ 31472 w 1053954"/>
              <a:gd name="connsiteY427" fmla="*/ 406185 h 936804"/>
              <a:gd name="connsiteX428" fmla="*/ 39998 w 1053954"/>
              <a:gd name="connsiteY428" fmla="*/ 416081 h 936804"/>
              <a:gd name="connsiteX429" fmla="*/ 37998 w 1053954"/>
              <a:gd name="connsiteY429" fmla="*/ 423449 h 936804"/>
              <a:gd name="connsiteX430" fmla="*/ 29262 w 1053954"/>
              <a:gd name="connsiteY430" fmla="*/ 423340 h 936804"/>
              <a:gd name="connsiteX431" fmla="*/ 18736 w 1053954"/>
              <a:gd name="connsiteY431" fmla="*/ 432503 h 936804"/>
              <a:gd name="connsiteX432" fmla="*/ 19051 w 1053954"/>
              <a:gd name="connsiteY432" fmla="*/ 437241 h 936804"/>
              <a:gd name="connsiteX433" fmla="*/ 31997 w 1053954"/>
              <a:gd name="connsiteY433" fmla="*/ 446920 h 936804"/>
              <a:gd name="connsiteX434" fmla="*/ 23786 w 1053954"/>
              <a:gd name="connsiteY434" fmla="*/ 456921 h 936804"/>
              <a:gd name="connsiteX435" fmla="*/ 16103 w 1053954"/>
              <a:gd name="connsiteY435" fmla="*/ 460289 h 936804"/>
              <a:gd name="connsiteX436" fmla="*/ 5154 w 1053954"/>
              <a:gd name="connsiteY436" fmla="*/ 476920 h 936804"/>
              <a:gd name="connsiteX437" fmla="*/ 4840 w 1053954"/>
              <a:gd name="connsiteY437" fmla="*/ 498710 h 936804"/>
              <a:gd name="connsiteX438" fmla="*/ 0 w 1053954"/>
              <a:gd name="connsiteY438" fmla="*/ 503235 h 936804"/>
              <a:gd name="connsiteX439" fmla="*/ 3729 w 1053954"/>
              <a:gd name="connsiteY439" fmla="*/ 507043 h 936804"/>
              <a:gd name="connsiteX440" fmla="*/ 7889 w 1053954"/>
              <a:gd name="connsiteY440" fmla="*/ 507876 h 936804"/>
              <a:gd name="connsiteX441" fmla="*/ 8992 w 1053954"/>
              <a:gd name="connsiteY441" fmla="*/ 514267 h 936804"/>
              <a:gd name="connsiteX442" fmla="*/ 13047 w 1053954"/>
              <a:gd name="connsiteY442" fmla="*/ 516148 h 936804"/>
              <a:gd name="connsiteX443" fmla="*/ 15998 w 1053954"/>
              <a:gd name="connsiteY443" fmla="*/ 509756 h 936804"/>
              <a:gd name="connsiteX444" fmla="*/ 21898 w 1053954"/>
              <a:gd name="connsiteY444" fmla="*/ 509004 h 936804"/>
              <a:gd name="connsiteX445" fmla="*/ 28166 w 1053954"/>
              <a:gd name="connsiteY445" fmla="*/ 514647 h 936804"/>
              <a:gd name="connsiteX446" fmla="*/ 31487 w 1053954"/>
              <a:gd name="connsiteY446" fmla="*/ 514647 h 936804"/>
              <a:gd name="connsiteX447" fmla="*/ 34066 w 1053954"/>
              <a:gd name="connsiteY447" fmla="*/ 510885 h 936804"/>
              <a:gd name="connsiteX448" fmla="*/ 45868 w 1053954"/>
              <a:gd name="connsiteY448" fmla="*/ 509380 h 936804"/>
              <a:gd name="connsiteX449" fmla="*/ 49554 w 1053954"/>
              <a:gd name="connsiteY449" fmla="*/ 500735 h 936804"/>
              <a:gd name="connsiteX450" fmla="*/ 57667 w 1053954"/>
              <a:gd name="connsiteY450" fmla="*/ 496601 h 936804"/>
              <a:gd name="connsiteX451" fmla="*/ 63563 w 1053954"/>
              <a:gd name="connsiteY451" fmla="*/ 496977 h 936804"/>
              <a:gd name="connsiteX452" fmla="*/ 65408 w 1053954"/>
              <a:gd name="connsiteY452" fmla="*/ 501488 h 936804"/>
              <a:gd name="connsiteX453" fmla="*/ 75366 w 1053954"/>
              <a:gd name="connsiteY453" fmla="*/ 504494 h 936804"/>
              <a:gd name="connsiteX454" fmla="*/ 81265 w 1053954"/>
              <a:gd name="connsiteY454" fmla="*/ 504494 h 936804"/>
              <a:gd name="connsiteX455" fmla="*/ 83479 w 1053954"/>
              <a:gd name="connsiteY455" fmla="*/ 508628 h 936804"/>
              <a:gd name="connsiteX456" fmla="*/ 93433 w 1053954"/>
              <a:gd name="connsiteY456" fmla="*/ 509380 h 936804"/>
              <a:gd name="connsiteX457" fmla="*/ 100439 w 1053954"/>
              <a:gd name="connsiteY457" fmla="*/ 502240 h 936804"/>
              <a:gd name="connsiteX458" fmla="*/ 111869 w 1053954"/>
              <a:gd name="connsiteY458" fmla="*/ 501112 h 936804"/>
              <a:gd name="connsiteX459" fmla="*/ 115559 w 1053954"/>
              <a:gd name="connsiteY459" fmla="*/ 492091 h 936804"/>
              <a:gd name="connsiteX460" fmla="*/ 125885 w 1053954"/>
              <a:gd name="connsiteY460" fmla="*/ 484571 h 936804"/>
              <a:gd name="connsiteX461" fmla="*/ 126255 w 1053954"/>
              <a:gd name="connsiteY461" fmla="*/ 478555 h 936804"/>
              <a:gd name="connsiteX462" fmla="*/ 129940 w 1053954"/>
              <a:gd name="connsiteY462" fmla="*/ 478555 h 936804"/>
              <a:gd name="connsiteX463" fmla="*/ 136947 w 1053954"/>
              <a:gd name="connsiteY463" fmla="*/ 488705 h 936804"/>
              <a:gd name="connsiteX464" fmla="*/ 137684 w 1053954"/>
              <a:gd name="connsiteY464" fmla="*/ 493592 h 936804"/>
              <a:gd name="connsiteX465" fmla="*/ 141739 w 1053954"/>
              <a:gd name="connsiteY465" fmla="*/ 494344 h 936804"/>
              <a:gd name="connsiteX466" fmla="*/ 137684 w 1053954"/>
              <a:gd name="connsiteY466" fmla="*/ 501108 h 936804"/>
              <a:gd name="connsiteX467" fmla="*/ 142477 w 1053954"/>
              <a:gd name="connsiteY467" fmla="*/ 508631 h 936804"/>
              <a:gd name="connsiteX468" fmla="*/ 146904 w 1053954"/>
              <a:gd name="connsiteY468" fmla="*/ 509756 h 936804"/>
              <a:gd name="connsiteX469" fmla="*/ 147273 w 1053954"/>
              <a:gd name="connsiteY469" fmla="*/ 516148 h 936804"/>
              <a:gd name="connsiteX470" fmla="*/ 142477 w 1053954"/>
              <a:gd name="connsiteY470" fmla="*/ 519530 h 936804"/>
              <a:gd name="connsiteX471" fmla="*/ 140267 w 1053954"/>
              <a:gd name="connsiteY471" fmla="*/ 526297 h 936804"/>
              <a:gd name="connsiteX472" fmla="*/ 145798 w 1053954"/>
              <a:gd name="connsiteY472" fmla="*/ 533441 h 936804"/>
              <a:gd name="connsiteX473" fmla="*/ 152435 w 1053954"/>
              <a:gd name="connsiteY473" fmla="*/ 533441 h 936804"/>
              <a:gd name="connsiteX474" fmla="*/ 152804 w 1053954"/>
              <a:gd name="connsiteY474" fmla="*/ 537575 h 936804"/>
              <a:gd name="connsiteX475" fmla="*/ 150590 w 1053954"/>
              <a:gd name="connsiteY475" fmla="*/ 540581 h 936804"/>
              <a:gd name="connsiteX476" fmla="*/ 150221 w 1053954"/>
              <a:gd name="connsiteY476" fmla="*/ 546224 h 936804"/>
              <a:gd name="connsiteX477" fmla="*/ 144322 w 1053954"/>
              <a:gd name="connsiteY477" fmla="*/ 548105 h 936804"/>
              <a:gd name="connsiteX478" fmla="*/ 140632 w 1053954"/>
              <a:gd name="connsiteY478" fmla="*/ 559003 h 936804"/>
              <a:gd name="connsiteX479" fmla="*/ 138053 w 1053954"/>
              <a:gd name="connsiteY479" fmla="*/ 560132 h 936804"/>
              <a:gd name="connsiteX480" fmla="*/ 138053 w 1053954"/>
              <a:gd name="connsiteY480" fmla="*/ 565015 h 936804"/>
              <a:gd name="connsiteX481" fmla="*/ 141370 w 1053954"/>
              <a:gd name="connsiteY481" fmla="*/ 565771 h 936804"/>
              <a:gd name="connsiteX482" fmla="*/ 142477 w 1053954"/>
              <a:gd name="connsiteY482" fmla="*/ 580058 h 936804"/>
              <a:gd name="connsiteX483" fmla="*/ 147273 w 1053954"/>
              <a:gd name="connsiteY483" fmla="*/ 587198 h 936804"/>
              <a:gd name="connsiteX484" fmla="*/ 155014 w 1053954"/>
              <a:gd name="connsiteY484" fmla="*/ 585694 h 936804"/>
              <a:gd name="connsiteX485" fmla="*/ 163865 w 1053954"/>
              <a:gd name="connsiteY485" fmla="*/ 589455 h 936804"/>
              <a:gd name="connsiteX486" fmla="*/ 162758 w 1053954"/>
              <a:gd name="connsiteY486" fmla="*/ 609002 h 936804"/>
              <a:gd name="connsiteX487" fmla="*/ 160179 w 1053954"/>
              <a:gd name="connsiteY487" fmla="*/ 610503 h 936804"/>
              <a:gd name="connsiteX488" fmla="*/ 160917 w 1053954"/>
              <a:gd name="connsiteY488" fmla="*/ 618023 h 936804"/>
              <a:gd name="connsiteX489" fmla="*/ 165710 w 1053954"/>
              <a:gd name="connsiteY489" fmla="*/ 621405 h 936804"/>
              <a:gd name="connsiteX490" fmla="*/ 167554 w 1053954"/>
              <a:gd name="connsiteY490" fmla="*/ 616142 h 936804"/>
              <a:gd name="connsiteX491" fmla="*/ 173085 w 1053954"/>
              <a:gd name="connsiteY491" fmla="*/ 612384 h 936804"/>
              <a:gd name="connsiteX492" fmla="*/ 185622 w 1053954"/>
              <a:gd name="connsiteY492" fmla="*/ 612384 h 936804"/>
              <a:gd name="connsiteX493" fmla="*/ 185253 w 1053954"/>
              <a:gd name="connsiteY493" fmla="*/ 618399 h 936804"/>
              <a:gd name="connsiteX494" fmla="*/ 195576 w 1053954"/>
              <a:gd name="connsiteY494" fmla="*/ 629301 h 936804"/>
              <a:gd name="connsiteX495" fmla="*/ 203320 w 1053954"/>
              <a:gd name="connsiteY495" fmla="*/ 630802 h 936804"/>
              <a:gd name="connsiteX496" fmla="*/ 207747 w 1053954"/>
              <a:gd name="connsiteY496" fmla="*/ 635693 h 936804"/>
              <a:gd name="connsiteX497" fmla="*/ 213278 w 1053954"/>
              <a:gd name="connsiteY497" fmla="*/ 635693 h 936804"/>
              <a:gd name="connsiteX498" fmla="*/ 213278 w 1053954"/>
              <a:gd name="connsiteY498" fmla="*/ 625539 h 936804"/>
              <a:gd name="connsiteX499" fmla="*/ 218808 w 1053954"/>
              <a:gd name="connsiteY499" fmla="*/ 621029 h 936804"/>
              <a:gd name="connsiteX500" fmla="*/ 222498 w 1053954"/>
              <a:gd name="connsiteY500" fmla="*/ 622157 h 936804"/>
              <a:gd name="connsiteX501" fmla="*/ 220284 w 1053954"/>
              <a:gd name="connsiteY501" fmla="*/ 630053 h 936804"/>
              <a:gd name="connsiteX502" fmla="*/ 222863 w 1053954"/>
              <a:gd name="connsiteY502" fmla="*/ 638698 h 936804"/>
              <a:gd name="connsiteX503" fmla="*/ 235404 w 1053954"/>
              <a:gd name="connsiteY503" fmla="*/ 650729 h 936804"/>
              <a:gd name="connsiteX504" fmla="*/ 239089 w 1053954"/>
              <a:gd name="connsiteY504" fmla="*/ 648096 h 936804"/>
              <a:gd name="connsiteX505" fmla="*/ 246830 w 1053954"/>
              <a:gd name="connsiteY505" fmla="*/ 649977 h 936804"/>
              <a:gd name="connsiteX506" fmla="*/ 247572 w 1053954"/>
              <a:gd name="connsiteY506" fmla="*/ 652230 h 936804"/>
              <a:gd name="connsiteX507" fmla="*/ 251261 w 1053954"/>
              <a:gd name="connsiteY507" fmla="*/ 652230 h 936804"/>
              <a:gd name="connsiteX508" fmla="*/ 252364 w 1053954"/>
              <a:gd name="connsiteY508" fmla="*/ 659374 h 936804"/>
              <a:gd name="connsiteX509" fmla="*/ 257898 w 1053954"/>
              <a:gd name="connsiteY509" fmla="*/ 661631 h 936804"/>
              <a:gd name="connsiteX510" fmla="*/ 263056 w 1053954"/>
              <a:gd name="connsiteY510" fmla="*/ 656744 h 936804"/>
              <a:gd name="connsiteX511" fmla="*/ 262691 w 1053954"/>
              <a:gd name="connsiteY511" fmla="*/ 649977 h 936804"/>
              <a:gd name="connsiteX512" fmla="*/ 268587 w 1053954"/>
              <a:gd name="connsiteY512" fmla="*/ 639075 h 936804"/>
              <a:gd name="connsiteX513" fmla="*/ 276335 w 1053954"/>
              <a:gd name="connsiteY513" fmla="*/ 638698 h 936804"/>
              <a:gd name="connsiteX514" fmla="*/ 285182 w 1053954"/>
              <a:gd name="connsiteY514" fmla="*/ 632307 h 936804"/>
              <a:gd name="connsiteX515" fmla="*/ 292189 w 1053954"/>
              <a:gd name="connsiteY515" fmla="*/ 633059 h 936804"/>
              <a:gd name="connsiteX516" fmla="*/ 293295 w 1053954"/>
              <a:gd name="connsiteY516" fmla="*/ 625539 h 936804"/>
              <a:gd name="connsiteX517" fmla="*/ 296247 w 1053954"/>
              <a:gd name="connsiteY517" fmla="*/ 624415 h 936804"/>
              <a:gd name="connsiteX518" fmla="*/ 297350 w 1053954"/>
              <a:gd name="connsiteY518" fmla="*/ 612008 h 936804"/>
              <a:gd name="connsiteX519" fmla="*/ 293664 w 1053954"/>
              <a:gd name="connsiteY519" fmla="*/ 610127 h 936804"/>
              <a:gd name="connsiteX520" fmla="*/ 292557 w 1053954"/>
              <a:gd name="connsiteY520" fmla="*/ 598849 h 936804"/>
              <a:gd name="connsiteX521" fmla="*/ 296981 w 1053954"/>
              <a:gd name="connsiteY521" fmla="*/ 595847 h 936804"/>
              <a:gd name="connsiteX522" fmla="*/ 299195 w 1053954"/>
              <a:gd name="connsiteY522" fmla="*/ 599978 h 936804"/>
              <a:gd name="connsiteX523" fmla="*/ 309152 w 1053954"/>
              <a:gd name="connsiteY523" fmla="*/ 601106 h 936804"/>
              <a:gd name="connsiteX524" fmla="*/ 322058 w 1053954"/>
              <a:gd name="connsiteY524" fmla="*/ 587198 h 936804"/>
              <a:gd name="connsiteX525" fmla="*/ 328696 w 1053954"/>
              <a:gd name="connsiteY525" fmla="*/ 587198 h 936804"/>
              <a:gd name="connsiteX526" fmla="*/ 332013 w 1053954"/>
              <a:gd name="connsiteY526" fmla="*/ 586822 h 936804"/>
              <a:gd name="connsiteX527" fmla="*/ 333857 w 1053954"/>
              <a:gd name="connsiteY527" fmla="*/ 581935 h 936804"/>
              <a:gd name="connsiteX528" fmla="*/ 342339 w 1053954"/>
              <a:gd name="connsiteY528" fmla="*/ 580431 h 936804"/>
              <a:gd name="connsiteX529" fmla="*/ 342708 w 1053954"/>
              <a:gd name="connsiteY529" fmla="*/ 590580 h 936804"/>
              <a:gd name="connsiteX530" fmla="*/ 339019 w 1053954"/>
              <a:gd name="connsiteY530" fmla="*/ 598476 h 936804"/>
              <a:gd name="connsiteX531" fmla="*/ 340864 w 1053954"/>
              <a:gd name="connsiteY531" fmla="*/ 607874 h 936804"/>
              <a:gd name="connsiteX532" fmla="*/ 351925 w 1053954"/>
              <a:gd name="connsiteY532" fmla="*/ 615766 h 936804"/>
              <a:gd name="connsiteX533" fmla="*/ 352294 w 1053954"/>
              <a:gd name="connsiteY533" fmla="*/ 618775 h 936804"/>
              <a:gd name="connsiteX534" fmla="*/ 360038 w 1053954"/>
              <a:gd name="connsiteY534" fmla="*/ 622157 h 936804"/>
              <a:gd name="connsiteX535" fmla="*/ 362989 w 1053954"/>
              <a:gd name="connsiteY535" fmla="*/ 616518 h 936804"/>
              <a:gd name="connsiteX536" fmla="*/ 365937 w 1053954"/>
              <a:gd name="connsiteY536" fmla="*/ 616518 h 936804"/>
              <a:gd name="connsiteX537" fmla="*/ 368151 w 1053954"/>
              <a:gd name="connsiteY537" fmla="*/ 625163 h 936804"/>
              <a:gd name="connsiteX538" fmla="*/ 381426 w 1053954"/>
              <a:gd name="connsiteY538" fmla="*/ 630053 h 936804"/>
              <a:gd name="connsiteX539" fmla="*/ 384377 w 1053954"/>
              <a:gd name="connsiteY539" fmla="*/ 637570 h 936804"/>
              <a:gd name="connsiteX540" fmla="*/ 400969 w 1053954"/>
              <a:gd name="connsiteY540" fmla="*/ 647719 h 936804"/>
              <a:gd name="connsiteX541" fmla="*/ 415350 w 1053954"/>
              <a:gd name="connsiteY541" fmla="*/ 647719 h 936804"/>
              <a:gd name="connsiteX542" fmla="*/ 417933 w 1053954"/>
              <a:gd name="connsiteY542" fmla="*/ 653362 h 936804"/>
              <a:gd name="connsiteX543" fmla="*/ 412399 w 1053954"/>
              <a:gd name="connsiteY543" fmla="*/ 656744 h 936804"/>
              <a:gd name="connsiteX544" fmla="*/ 413137 w 1053954"/>
              <a:gd name="connsiteY544" fmla="*/ 664260 h 936804"/>
              <a:gd name="connsiteX545" fmla="*/ 415719 w 1053954"/>
              <a:gd name="connsiteY545" fmla="*/ 664637 h 936804"/>
              <a:gd name="connsiteX546" fmla="*/ 416826 w 1053954"/>
              <a:gd name="connsiteY546" fmla="*/ 674034 h 936804"/>
              <a:gd name="connsiteX547" fmla="*/ 411292 w 1053954"/>
              <a:gd name="connsiteY547" fmla="*/ 678544 h 936804"/>
              <a:gd name="connsiteX548" fmla="*/ 415350 w 1053954"/>
              <a:gd name="connsiteY548" fmla="*/ 680801 h 936804"/>
              <a:gd name="connsiteX549" fmla="*/ 416457 w 1053954"/>
              <a:gd name="connsiteY549" fmla="*/ 684936 h 936804"/>
              <a:gd name="connsiteX550" fmla="*/ 422357 w 1053954"/>
              <a:gd name="connsiteY550" fmla="*/ 687193 h 936804"/>
              <a:gd name="connsiteX551" fmla="*/ 426411 w 1053954"/>
              <a:gd name="connsiteY551" fmla="*/ 683807 h 936804"/>
              <a:gd name="connsiteX552" fmla="*/ 432680 w 1053954"/>
              <a:gd name="connsiteY552" fmla="*/ 683807 h 936804"/>
              <a:gd name="connsiteX553" fmla="*/ 432680 w 1053954"/>
              <a:gd name="connsiteY553" fmla="*/ 692832 h 936804"/>
              <a:gd name="connsiteX554" fmla="*/ 441162 w 1053954"/>
              <a:gd name="connsiteY554" fmla="*/ 694713 h 936804"/>
              <a:gd name="connsiteX555" fmla="*/ 441531 w 1053954"/>
              <a:gd name="connsiteY555" fmla="*/ 712378 h 936804"/>
              <a:gd name="connsiteX556" fmla="*/ 444851 w 1053954"/>
              <a:gd name="connsiteY556" fmla="*/ 713507 h 936804"/>
              <a:gd name="connsiteX557" fmla="*/ 445220 w 1053954"/>
              <a:gd name="connsiteY557" fmla="*/ 717269 h 936804"/>
              <a:gd name="connsiteX558" fmla="*/ 441531 w 1053954"/>
              <a:gd name="connsiteY558" fmla="*/ 718770 h 936804"/>
              <a:gd name="connsiteX559" fmla="*/ 440793 w 1053954"/>
              <a:gd name="connsiteY559" fmla="*/ 730048 h 936804"/>
              <a:gd name="connsiteX560" fmla="*/ 447430 w 1053954"/>
              <a:gd name="connsiteY560" fmla="*/ 741702 h 936804"/>
              <a:gd name="connsiteX561" fmla="*/ 454437 w 1053954"/>
              <a:gd name="connsiteY561" fmla="*/ 743583 h 936804"/>
              <a:gd name="connsiteX562" fmla="*/ 455543 w 1053954"/>
              <a:gd name="connsiteY562" fmla="*/ 768393 h 936804"/>
              <a:gd name="connsiteX563" fmla="*/ 459602 w 1053954"/>
              <a:gd name="connsiteY563" fmla="*/ 770274 h 936804"/>
              <a:gd name="connsiteX564" fmla="*/ 457757 w 1053954"/>
              <a:gd name="connsiteY564" fmla="*/ 787563 h 936804"/>
              <a:gd name="connsiteX565" fmla="*/ 450013 w 1053954"/>
              <a:gd name="connsiteY565" fmla="*/ 788692 h 936804"/>
              <a:gd name="connsiteX566" fmla="*/ 443744 w 1053954"/>
              <a:gd name="connsiteY566" fmla="*/ 793202 h 936804"/>
              <a:gd name="connsiteX567" fmla="*/ 443376 w 1053954"/>
              <a:gd name="connsiteY567" fmla="*/ 800342 h 936804"/>
              <a:gd name="connsiteX568" fmla="*/ 449275 w 1053954"/>
              <a:gd name="connsiteY568" fmla="*/ 804104 h 936804"/>
              <a:gd name="connsiteX569" fmla="*/ 444482 w 1053954"/>
              <a:gd name="connsiteY569" fmla="*/ 807110 h 936804"/>
              <a:gd name="connsiteX570" fmla="*/ 442638 w 1053954"/>
              <a:gd name="connsiteY570" fmla="*/ 816135 h 936804"/>
              <a:gd name="connsiteX571" fmla="*/ 431576 w 1053954"/>
              <a:gd name="connsiteY571" fmla="*/ 827409 h 936804"/>
              <a:gd name="connsiteX572" fmla="*/ 431576 w 1053954"/>
              <a:gd name="connsiteY572" fmla="*/ 835305 h 936804"/>
              <a:gd name="connsiteX573" fmla="*/ 436000 w 1053954"/>
              <a:gd name="connsiteY573" fmla="*/ 836434 h 936804"/>
              <a:gd name="connsiteX574" fmla="*/ 437107 w 1053954"/>
              <a:gd name="connsiteY574" fmla="*/ 845079 h 936804"/>
              <a:gd name="connsiteX575" fmla="*/ 443744 w 1053954"/>
              <a:gd name="connsiteY575" fmla="*/ 846583 h 936804"/>
              <a:gd name="connsiteX576" fmla="*/ 443376 w 1053954"/>
              <a:gd name="connsiteY576" fmla="*/ 852598 h 936804"/>
              <a:gd name="connsiteX577" fmla="*/ 452961 w 1053954"/>
              <a:gd name="connsiteY577" fmla="*/ 851094 h 936804"/>
              <a:gd name="connsiteX578" fmla="*/ 455175 w 1053954"/>
              <a:gd name="connsiteY578" fmla="*/ 845831 h 936804"/>
              <a:gd name="connsiteX579" fmla="*/ 461812 w 1053954"/>
              <a:gd name="connsiteY579" fmla="*/ 845455 h 936804"/>
              <a:gd name="connsiteX580" fmla="*/ 471032 w 1053954"/>
              <a:gd name="connsiteY580" fmla="*/ 846207 h 936804"/>
              <a:gd name="connsiteX581" fmla="*/ 473980 w 1053954"/>
              <a:gd name="connsiteY581" fmla="*/ 850341 h 936804"/>
              <a:gd name="connsiteX582" fmla="*/ 487623 w 1053954"/>
              <a:gd name="connsiteY582" fmla="*/ 850341 h 936804"/>
              <a:gd name="connsiteX583" fmla="*/ 491313 w 1053954"/>
              <a:gd name="connsiteY583" fmla="*/ 853347 h 936804"/>
              <a:gd name="connsiteX584" fmla="*/ 490944 w 1053954"/>
              <a:gd name="connsiteY584" fmla="*/ 856733 h 936804"/>
              <a:gd name="connsiteX585" fmla="*/ 496478 w 1053954"/>
              <a:gd name="connsiteY585" fmla="*/ 866506 h 936804"/>
              <a:gd name="connsiteX586" fmla="*/ 503112 w 1053954"/>
              <a:gd name="connsiteY586" fmla="*/ 869888 h 936804"/>
              <a:gd name="connsiteX587" fmla="*/ 504219 w 1053954"/>
              <a:gd name="connsiteY587" fmla="*/ 874026 h 936804"/>
              <a:gd name="connsiteX588" fmla="*/ 501267 w 1053954"/>
              <a:gd name="connsiteY588" fmla="*/ 876280 h 936804"/>
              <a:gd name="connsiteX589" fmla="*/ 502374 w 1053954"/>
              <a:gd name="connsiteY589" fmla="*/ 884552 h 936804"/>
              <a:gd name="connsiteX590" fmla="*/ 506801 w 1053954"/>
              <a:gd name="connsiteY590" fmla="*/ 881919 h 936804"/>
              <a:gd name="connsiteX591" fmla="*/ 510118 w 1053954"/>
              <a:gd name="connsiteY591" fmla="*/ 885681 h 936804"/>
              <a:gd name="connsiteX592" fmla="*/ 518231 w 1053954"/>
              <a:gd name="connsiteY592" fmla="*/ 886805 h 936804"/>
              <a:gd name="connsiteX593" fmla="*/ 525606 w 1053954"/>
              <a:gd name="connsiteY593" fmla="*/ 896579 h 936804"/>
              <a:gd name="connsiteX594" fmla="*/ 524500 w 1053954"/>
              <a:gd name="connsiteY594" fmla="*/ 908609 h 936804"/>
              <a:gd name="connsiteX595" fmla="*/ 530034 w 1053954"/>
              <a:gd name="connsiteY595" fmla="*/ 908985 h 936804"/>
              <a:gd name="connsiteX596" fmla="*/ 530399 w 1053954"/>
              <a:gd name="connsiteY596" fmla="*/ 912747 h 936804"/>
              <a:gd name="connsiteX597" fmla="*/ 533720 w 1053954"/>
              <a:gd name="connsiteY597" fmla="*/ 912747 h 936804"/>
              <a:gd name="connsiteX598" fmla="*/ 535192 w 1053954"/>
              <a:gd name="connsiteY598" fmla="*/ 908233 h 936804"/>
              <a:gd name="connsiteX599" fmla="*/ 547363 w 1053954"/>
              <a:gd name="connsiteY599" fmla="*/ 905603 h 936804"/>
              <a:gd name="connsiteX600" fmla="*/ 557317 w 1053954"/>
              <a:gd name="connsiteY600" fmla="*/ 908985 h 936804"/>
              <a:gd name="connsiteX601" fmla="*/ 557317 w 1053954"/>
              <a:gd name="connsiteY601" fmla="*/ 919135 h 936804"/>
              <a:gd name="connsiteX602" fmla="*/ 552894 w 1053954"/>
              <a:gd name="connsiteY602" fmla="*/ 921768 h 936804"/>
              <a:gd name="connsiteX603" fmla="*/ 552894 w 1053954"/>
              <a:gd name="connsiteY603" fmla="*/ 924774 h 936804"/>
              <a:gd name="connsiteX604" fmla="*/ 557317 w 1053954"/>
              <a:gd name="connsiteY604" fmla="*/ 924774 h 936804"/>
              <a:gd name="connsiteX605" fmla="*/ 558055 w 1053954"/>
              <a:gd name="connsiteY605" fmla="*/ 929661 h 936804"/>
              <a:gd name="connsiteX606" fmla="*/ 571330 w 1053954"/>
              <a:gd name="connsiteY606" fmla="*/ 929661 h 936804"/>
              <a:gd name="connsiteX607" fmla="*/ 572806 w 1053954"/>
              <a:gd name="connsiteY607" fmla="*/ 933043 h 936804"/>
              <a:gd name="connsiteX608" fmla="*/ 591615 w 1053954"/>
              <a:gd name="connsiteY608" fmla="*/ 936804 h 936804"/>
              <a:gd name="connsiteX609" fmla="*/ 592349 w 1053954"/>
              <a:gd name="connsiteY609" fmla="*/ 933795 h 936804"/>
              <a:gd name="connsiteX610" fmla="*/ 600462 w 1053954"/>
              <a:gd name="connsiteY610" fmla="*/ 933419 h 936804"/>
              <a:gd name="connsiteX611" fmla="*/ 602307 w 1053954"/>
              <a:gd name="connsiteY611" fmla="*/ 935300 h 936804"/>
              <a:gd name="connsiteX612" fmla="*/ 606730 w 1053954"/>
              <a:gd name="connsiteY612" fmla="*/ 933043 h 936804"/>
              <a:gd name="connsiteX613" fmla="*/ 609309 w 1053954"/>
              <a:gd name="connsiteY613" fmla="*/ 921392 h 936804"/>
              <a:gd name="connsiteX614" fmla="*/ 614106 w 1053954"/>
              <a:gd name="connsiteY614" fmla="*/ 918759 h 936804"/>
              <a:gd name="connsiteX615" fmla="*/ 615582 w 1053954"/>
              <a:gd name="connsiteY615" fmla="*/ 905603 h 936804"/>
              <a:gd name="connsiteX616" fmla="*/ 619633 w 1053954"/>
              <a:gd name="connsiteY616" fmla="*/ 902594 h 936804"/>
              <a:gd name="connsiteX617" fmla="*/ 622957 w 1053954"/>
              <a:gd name="connsiteY617" fmla="*/ 906356 h 936804"/>
              <a:gd name="connsiteX618" fmla="*/ 625167 w 1053954"/>
              <a:gd name="connsiteY618" fmla="*/ 907104 h 93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</a:cxnLst>
            <a:rect l="l" t="t" r="r" b="b"/>
            <a:pathLst>
              <a:path w="1053954" h="936804">
                <a:moveTo>
                  <a:pt x="627496" y="905129"/>
                </a:moveTo>
                <a:lnTo>
                  <a:pt x="619756" y="884885"/>
                </a:lnTo>
                <a:lnTo>
                  <a:pt x="615589" y="882801"/>
                </a:lnTo>
                <a:lnTo>
                  <a:pt x="615589" y="878631"/>
                </a:lnTo>
                <a:lnTo>
                  <a:pt x="619159" y="877144"/>
                </a:lnTo>
                <a:lnTo>
                  <a:pt x="619756" y="871190"/>
                </a:lnTo>
                <a:lnTo>
                  <a:pt x="630473" y="855709"/>
                </a:lnTo>
                <a:lnTo>
                  <a:pt x="629876" y="827724"/>
                </a:lnTo>
                <a:lnTo>
                  <a:pt x="633746" y="822067"/>
                </a:lnTo>
                <a:lnTo>
                  <a:pt x="633746" y="812539"/>
                </a:lnTo>
                <a:lnTo>
                  <a:pt x="639404" y="808966"/>
                </a:lnTo>
                <a:lnTo>
                  <a:pt x="644167" y="814623"/>
                </a:lnTo>
                <a:lnTo>
                  <a:pt x="653583" y="814008"/>
                </a:lnTo>
                <a:lnTo>
                  <a:pt x="654639" y="816630"/>
                </a:lnTo>
                <a:lnTo>
                  <a:pt x="659493" y="814865"/>
                </a:lnTo>
                <a:lnTo>
                  <a:pt x="659052" y="810452"/>
                </a:lnTo>
                <a:lnTo>
                  <a:pt x="673180" y="795879"/>
                </a:lnTo>
                <a:lnTo>
                  <a:pt x="677593" y="794555"/>
                </a:lnTo>
                <a:lnTo>
                  <a:pt x="680685" y="790584"/>
                </a:lnTo>
                <a:lnTo>
                  <a:pt x="679803" y="784398"/>
                </a:lnTo>
                <a:cubicBezTo>
                  <a:pt x="679803" y="784398"/>
                  <a:pt x="685098" y="783078"/>
                  <a:pt x="685098" y="781309"/>
                </a:cubicBezTo>
                <a:cubicBezTo>
                  <a:pt x="685098" y="779544"/>
                  <a:pt x="687750" y="768950"/>
                  <a:pt x="687750" y="768950"/>
                </a:cubicBezTo>
                <a:lnTo>
                  <a:pt x="682892" y="764537"/>
                </a:lnTo>
                <a:lnTo>
                  <a:pt x="678479" y="766302"/>
                </a:lnTo>
                <a:lnTo>
                  <a:pt x="668764" y="757469"/>
                </a:lnTo>
                <a:lnTo>
                  <a:pt x="667881" y="752615"/>
                </a:lnTo>
                <a:lnTo>
                  <a:pt x="662586" y="752615"/>
                </a:lnTo>
                <a:lnTo>
                  <a:pt x="661703" y="745551"/>
                </a:lnTo>
                <a:lnTo>
                  <a:pt x="668322" y="732305"/>
                </a:lnTo>
                <a:lnTo>
                  <a:pt x="676714" y="727451"/>
                </a:lnTo>
                <a:lnTo>
                  <a:pt x="676714" y="721266"/>
                </a:lnTo>
                <a:lnTo>
                  <a:pt x="686867" y="701401"/>
                </a:lnTo>
                <a:lnTo>
                  <a:pt x="691280" y="698753"/>
                </a:lnTo>
                <a:lnTo>
                  <a:pt x="691721" y="694340"/>
                </a:lnTo>
                <a:lnTo>
                  <a:pt x="689074" y="687276"/>
                </a:lnTo>
                <a:lnTo>
                  <a:pt x="694372" y="679329"/>
                </a:lnTo>
                <a:lnTo>
                  <a:pt x="695255" y="665642"/>
                </a:lnTo>
                <a:lnTo>
                  <a:pt x="698344" y="663877"/>
                </a:lnTo>
                <a:lnTo>
                  <a:pt x="700996" y="669172"/>
                </a:lnTo>
                <a:lnTo>
                  <a:pt x="707173" y="668290"/>
                </a:lnTo>
                <a:lnTo>
                  <a:pt x="713355" y="661670"/>
                </a:lnTo>
                <a:lnTo>
                  <a:pt x="720861" y="658578"/>
                </a:lnTo>
                <a:lnTo>
                  <a:pt x="720861" y="653279"/>
                </a:lnTo>
                <a:lnTo>
                  <a:pt x="726160" y="650631"/>
                </a:lnTo>
                <a:lnTo>
                  <a:pt x="738964" y="661667"/>
                </a:lnTo>
                <a:lnTo>
                  <a:pt x="738964" y="667407"/>
                </a:lnTo>
                <a:lnTo>
                  <a:pt x="744260" y="676236"/>
                </a:lnTo>
                <a:lnTo>
                  <a:pt x="750000" y="676678"/>
                </a:lnTo>
                <a:lnTo>
                  <a:pt x="758388" y="681977"/>
                </a:lnTo>
                <a:lnTo>
                  <a:pt x="758388" y="688596"/>
                </a:lnTo>
                <a:lnTo>
                  <a:pt x="764569" y="694781"/>
                </a:lnTo>
                <a:lnTo>
                  <a:pt x="772075" y="694781"/>
                </a:lnTo>
                <a:lnTo>
                  <a:pt x="773399" y="691247"/>
                </a:lnTo>
                <a:lnTo>
                  <a:pt x="788410" y="682418"/>
                </a:lnTo>
                <a:lnTo>
                  <a:pt x="790616" y="672265"/>
                </a:lnTo>
                <a:lnTo>
                  <a:pt x="795474" y="668731"/>
                </a:lnTo>
                <a:lnTo>
                  <a:pt x="808278" y="666083"/>
                </a:lnTo>
                <a:lnTo>
                  <a:pt x="812691" y="662991"/>
                </a:lnTo>
                <a:lnTo>
                  <a:pt x="814456" y="665642"/>
                </a:lnTo>
                <a:lnTo>
                  <a:pt x="817987" y="660343"/>
                </a:lnTo>
                <a:lnTo>
                  <a:pt x="814456" y="655930"/>
                </a:lnTo>
                <a:lnTo>
                  <a:pt x="810926" y="655044"/>
                </a:lnTo>
                <a:lnTo>
                  <a:pt x="815339" y="651514"/>
                </a:lnTo>
                <a:lnTo>
                  <a:pt x="821520" y="651955"/>
                </a:lnTo>
                <a:lnTo>
                  <a:pt x="826819" y="644008"/>
                </a:lnTo>
                <a:lnTo>
                  <a:pt x="835645" y="640037"/>
                </a:lnTo>
                <a:lnTo>
                  <a:pt x="835645" y="635179"/>
                </a:lnTo>
                <a:lnTo>
                  <a:pt x="839179" y="631204"/>
                </a:lnTo>
                <a:lnTo>
                  <a:pt x="844478" y="629880"/>
                </a:lnTo>
                <a:lnTo>
                  <a:pt x="848450" y="622816"/>
                </a:lnTo>
                <a:lnTo>
                  <a:pt x="848450" y="616638"/>
                </a:lnTo>
                <a:lnTo>
                  <a:pt x="863019" y="602509"/>
                </a:lnTo>
                <a:lnTo>
                  <a:pt x="867432" y="601627"/>
                </a:lnTo>
                <a:lnTo>
                  <a:pt x="873172" y="593235"/>
                </a:lnTo>
                <a:lnTo>
                  <a:pt x="872731" y="588381"/>
                </a:lnTo>
                <a:lnTo>
                  <a:pt x="881123" y="578669"/>
                </a:lnTo>
                <a:lnTo>
                  <a:pt x="885492" y="578911"/>
                </a:lnTo>
                <a:lnTo>
                  <a:pt x="885601" y="587448"/>
                </a:lnTo>
                <a:lnTo>
                  <a:pt x="890943" y="587162"/>
                </a:lnTo>
                <a:lnTo>
                  <a:pt x="895725" y="591944"/>
                </a:lnTo>
                <a:lnTo>
                  <a:pt x="895443" y="596165"/>
                </a:lnTo>
                <a:lnTo>
                  <a:pt x="900507" y="602640"/>
                </a:lnTo>
                <a:lnTo>
                  <a:pt x="907260" y="605172"/>
                </a:lnTo>
                <a:lnTo>
                  <a:pt x="909792" y="611078"/>
                </a:lnTo>
                <a:lnTo>
                  <a:pt x="918798" y="607982"/>
                </a:lnTo>
                <a:lnTo>
                  <a:pt x="919641" y="604325"/>
                </a:lnTo>
                <a:lnTo>
                  <a:pt x="922734" y="603200"/>
                </a:lnTo>
                <a:lnTo>
                  <a:pt x="921891" y="581255"/>
                </a:lnTo>
                <a:lnTo>
                  <a:pt x="924987" y="579284"/>
                </a:lnTo>
                <a:lnTo>
                  <a:pt x="923859" y="573377"/>
                </a:lnTo>
                <a:lnTo>
                  <a:pt x="919077" y="570563"/>
                </a:lnTo>
                <a:lnTo>
                  <a:pt x="920484" y="564374"/>
                </a:lnTo>
                <a:lnTo>
                  <a:pt x="930051" y="561842"/>
                </a:lnTo>
                <a:lnTo>
                  <a:pt x="929205" y="548336"/>
                </a:lnTo>
                <a:lnTo>
                  <a:pt x="926112" y="547211"/>
                </a:lnTo>
                <a:lnTo>
                  <a:pt x="925830" y="544397"/>
                </a:lnTo>
                <a:lnTo>
                  <a:pt x="932301" y="540458"/>
                </a:lnTo>
                <a:lnTo>
                  <a:pt x="935676" y="541023"/>
                </a:lnTo>
                <a:lnTo>
                  <a:pt x="941586" y="531737"/>
                </a:lnTo>
                <a:lnTo>
                  <a:pt x="941304" y="527795"/>
                </a:lnTo>
                <a:lnTo>
                  <a:pt x="936801" y="524420"/>
                </a:lnTo>
                <a:lnTo>
                  <a:pt x="932862" y="511200"/>
                </a:lnTo>
                <a:lnTo>
                  <a:pt x="926109" y="510918"/>
                </a:lnTo>
                <a:lnTo>
                  <a:pt x="923016" y="506975"/>
                </a:lnTo>
                <a:lnTo>
                  <a:pt x="924702" y="502475"/>
                </a:lnTo>
                <a:lnTo>
                  <a:pt x="923298" y="499379"/>
                </a:lnTo>
                <a:lnTo>
                  <a:pt x="915702" y="497976"/>
                </a:lnTo>
                <a:lnTo>
                  <a:pt x="915416" y="495722"/>
                </a:lnTo>
                <a:lnTo>
                  <a:pt x="910635" y="490376"/>
                </a:lnTo>
                <a:lnTo>
                  <a:pt x="905289" y="488969"/>
                </a:lnTo>
                <a:lnTo>
                  <a:pt x="902474" y="485594"/>
                </a:lnTo>
                <a:lnTo>
                  <a:pt x="899100" y="487844"/>
                </a:lnTo>
                <a:lnTo>
                  <a:pt x="892629" y="486158"/>
                </a:lnTo>
                <a:lnTo>
                  <a:pt x="882783" y="480248"/>
                </a:lnTo>
                <a:lnTo>
                  <a:pt x="881658" y="474624"/>
                </a:lnTo>
                <a:lnTo>
                  <a:pt x="867870" y="472934"/>
                </a:lnTo>
                <a:lnTo>
                  <a:pt x="865902" y="470120"/>
                </a:lnTo>
                <a:lnTo>
                  <a:pt x="858867" y="467871"/>
                </a:lnTo>
                <a:lnTo>
                  <a:pt x="860838" y="460835"/>
                </a:lnTo>
                <a:lnTo>
                  <a:pt x="874059" y="451550"/>
                </a:lnTo>
                <a:lnTo>
                  <a:pt x="886440" y="450143"/>
                </a:lnTo>
                <a:lnTo>
                  <a:pt x="890097" y="447893"/>
                </a:lnTo>
                <a:lnTo>
                  <a:pt x="887001" y="442265"/>
                </a:lnTo>
                <a:lnTo>
                  <a:pt x="887847" y="437483"/>
                </a:lnTo>
                <a:lnTo>
                  <a:pt x="894600" y="432984"/>
                </a:lnTo>
                <a:lnTo>
                  <a:pt x="894600" y="422856"/>
                </a:lnTo>
                <a:lnTo>
                  <a:pt x="901071" y="415538"/>
                </a:lnTo>
                <a:lnTo>
                  <a:pt x="900507" y="408785"/>
                </a:lnTo>
                <a:lnTo>
                  <a:pt x="896568" y="406818"/>
                </a:lnTo>
                <a:lnTo>
                  <a:pt x="896007" y="399500"/>
                </a:lnTo>
                <a:lnTo>
                  <a:pt x="893475" y="396968"/>
                </a:lnTo>
                <a:lnTo>
                  <a:pt x="896568" y="393029"/>
                </a:lnTo>
                <a:lnTo>
                  <a:pt x="908385" y="388530"/>
                </a:lnTo>
                <a:lnTo>
                  <a:pt x="911760" y="382619"/>
                </a:lnTo>
                <a:lnTo>
                  <a:pt x="910074" y="376713"/>
                </a:lnTo>
                <a:lnTo>
                  <a:pt x="902757" y="374463"/>
                </a:lnTo>
                <a:lnTo>
                  <a:pt x="901635" y="371931"/>
                </a:lnTo>
                <a:lnTo>
                  <a:pt x="891786" y="371931"/>
                </a:lnTo>
                <a:lnTo>
                  <a:pt x="887565" y="367988"/>
                </a:lnTo>
                <a:lnTo>
                  <a:pt x="887565" y="362082"/>
                </a:lnTo>
                <a:lnTo>
                  <a:pt x="890379" y="359267"/>
                </a:lnTo>
                <a:lnTo>
                  <a:pt x="888968" y="352518"/>
                </a:lnTo>
                <a:lnTo>
                  <a:pt x="885597" y="350547"/>
                </a:lnTo>
                <a:lnTo>
                  <a:pt x="885033" y="343233"/>
                </a:lnTo>
                <a:lnTo>
                  <a:pt x="876873" y="338447"/>
                </a:lnTo>
                <a:lnTo>
                  <a:pt x="878283" y="333948"/>
                </a:lnTo>
                <a:lnTo>
                  <a:pt x="881658" y="331134"/>
                </a:lnTo>
                <a:lnTo>
                  <a:pt x="882779" y="317910"/>
                </a:lnTo>
                <a:lnTo>
                  <a:pt x="885033" y="316224"/>
                </a:lnTo>
                <a:lnTo>
                  <a:pt x="884751" y="308907"/>
                </a:lnTo>
                <a:lnTo>
                  <a:pt x="881655" y="307785"/>
                </a:lnTo>
                <a:lnTo>
                  <a:pt x="881655" y="305250"/>
                </a:lnTo>
                <a:lnTo>
                  <a:pt x="890940" y="295122"/>
                </a:lnTo>
                <a:lnTo>
                  <a:pt x="894452" y="294710"/>
                </a:lnTo>
                <a:lnTo>
                  <a:pt x="903223" y="290843"/>
                </a:lnTo>
                <a:lnTo>
                  <a:pt x="912805" y="283247"/>
                </a:lnTo>
                <a:lnTo>
                  <a:pt x="913130" y="274657"/>
                </a:lnTo>
                <a:lnTo>
                  <a:pt x="925027" y="263096"/>
                </a:lnTo>
                <a:lnTo>
                  <a:pt x="925027" y="251865"/>
                </a:lnTo>
                <a:lnTo>
                  <a:pt x="933285" y="245919"/>
                </a:lnTo>
                <a:lnTo>
                  <a:pt x="948809" y="242284"/>
                </a:lnTo>
                <a:lnTo>
                  <a:pt x="957729" y="233364"/>
                </a:lnTo>
                <a:lnTo>
                  <a:pt x="962685" y="234688"/>
                </a:lnTo>
                <a:lnTo>
                  <a:pt x="965000" y="231382"/>
                </a:lnTo>
                <a:lnTo>
                  <a:pt x="967311" y="219821"/>
                </a:lnTo>
                <a:lnTo>
                  <a:pt x="980524" y="210572"/>
                </a:lnTo>
                <a:lnTo>
                  <a:pt x="985147" y="212226"/>
                </a:lnTo>
                <a:lnTo>
                  <a:pt x="986800" y="200332"/>
                </a:lnTo>
                <a:lnTo>
                  <a:pt x="982173" y="184475"/>
                </a:lnTo>
                <a:lnTo>
                  <a:pt x="983827" y="174564"/>
                </a:lnTo>
                <a:lnTo>
                  <a:pt x="987462" y="169609"/>
                </a:lnTo>
                <a:lnTo>
                  <a:pt x="985809" y="157720"/>
                </a:lnTo>
                <a:lnTo>
                  <a:pt x="989773" y="155405"/>
                </a:lnTo>
                <a:lnTo>
                  <a:pt x="989444" y="151773"/>
                </a:lnTo>
                <a:lnTo>
                  <a:pt x="983497" y="146818"/>
                </a:lnTo>
                <a:lnTo>
                  <a:pt x="985150" y="135254"/>
                </a:lnTo>
                <a:lnTo>
                  <a:pt x="994728" y="127658"/>
                </a:lnTo>
                <a:lnTo>
                  <a:pt x="994399" y="116756"/>
                </a:lnTo>
                <a:lnTo>
                  <a:pt x="1004968" y="116756"/>
                </a:lnTo>
                <a:lnTo>
                  <a:pt x="1015541" y="111139"/>
                </a:lnTo>
                <a:lnTo>
                  <a:pt x="1025101" y="99665"/>
                </a:lnTo>
                <a:lnTo>
                  <a:pt x="1021379" y="94753"/>
                </a:lnTo>
                <a:lnTo>
                  <a:pt x="1025249" y="75847"/>
                </a:lnTo>
                <a:lnTo>
                  <a:pt x="1039428" y="55577"/>
                </a:lnTo>
                <a:lnTo>
                  <a:pt x="1043429" y="35997"/>
                </a:lnTo>
                <a:lnTo>
                  <a:pt x="1052063" y="25681"/>
                </a:lnTo>
                <a:lnTo>
                  <a:pt x="1053955" y="15579"/>
                </a:lnTo>
                <a:lnTo>
                  <a:pt x="1031641" y="13684"/>
                </a:lnTo>
                <a:lnTo>
                  <a:pt x="1015433" y="5053"/>
                </a:lnTo>
                <a:lnTo>
                  <a:pt x="1011747" y="6211"/>
                </a:lnTo>
                <a:lnTo>
                  <a:pt x="1007117" y="3053"/>
                </a:lnTo>
                <a:lnTo>
                  <a:pt x="1003431" y="3053"/>
                </a:lnTo>
                <a:lnTo>
                  <a:pt x="1003011" y="6316"/>
                </a:lnTo>
                <a:lnTo>
                  <a:pt x="972906" y="6207"/>
                </a:lnTo>
                <a:lnTo>
                  <a:pt x="967434" y="0"/>
                </a:lnTo>
                <a:lnTo>
                  <a:pt x="959433" y="210"/>
                </a:lnTo>
                <a:lnTo>
                  <a:pt x="958384" y="13470"/>
                </a:lnTo>
                <a:lnTo>
                  <a:pt x="954694" y="15051"/>
                </a:lnTo>
                <a:lnTo>
                  <a:pt x="954279" y="25577"/>
                </a:lnTo>
                <a:lnTo>
                  <a:pt x="947225" y="25577"/>
                </a:lnTo>
                <a:lnTo>
                  <a:pt x="943753" y="29367"/>
                </a:lnTo>
                <a:lnTo>
                  <a:pt x="937329" y="29367"/>
                </a:lnTo>
                <a:lnTo>
                  <a:pt x="933965" y="17575"/>
                </a:lnTo>
                <a:lnTo>
                  <a:pt x="923964" y="18313"/>
                </a:lnTo>
                <a:lnTo>
                  <a:pt x="924069" y="23999"/>
                </a:lnTo>
                <a:lnTo>
                  <a:pt x="917858" y="33787"/>
                </a:lnTo>
                <a:lnTo>
                  <a:pt x="917858" y="50100"/>
                </a:lnTo>
                <a:lnTo>
                  <a:pt x="904525" y="59769"/>
                </a:lnTo>
                <a:lnTo>
                  <a:pt x="899613" y="59917"/>
                </a:lnTo>
                <a:lnTo>
                  <a:pt x="891186" y="67238"/>
                </a:lnTo>
                <a:lnTo>
                  <a:pt x="884386" y="69267"/>
                </a:lnTo>
                <a:lnTo>
                  <a:pt x="880685" y="73825"/>
                </a:lnTo>
                <a:lnTo>
                  <a:pt x="877842" y="68414"/>
                </a:lnTo>
                <a:lnTo>
                  <a:pt x="864463" y="68414"/>
                </a:lnTo>
                <a:lnTo>
                  <a:pt x="849097" y="58738"/>
                </a:lnTo>
                <a:lnTo>
                  <a:pt x="844829" y="47069"/>
                </a:lnTo>
                <a:lnTo>
                  <a:pt x="841411" y="47355"/>
                </a:lnTo>
                <a:lnTo>
                  <a:pt x="840271" y="52763"/>
                </a:lnTo>
                <a:lnTo>
                  <a:pt x="842695" y="57884"/>
                </a:lnTo>
                <a:lnTo>
                  <a:pt x="840843" y="66135"/>
                </a:lnTo>
                <a:lnTo>
                  <a:pt x="836575" y="68982"/>
                </a:lnTo>
                <a:lnTo>
                  <a:pt x="837711" y="73539"/>
                </a:lnTo>
                <a:lnTo>
                  <a:pt x="845679" y="78943"/>
                </a:lnTo>
                <a:lnTo>
                  <a:pt x="845679" y="96019"/>
                </a:lnTo>
                <a:lnTo>
                  <a:pt x="840271" y="99152"/>
                </a:lnTo>
                <a:lnTo>
                  <a:pt x="841125" y="115374"/>
                </a:lnTo>
                <a:lnTo>
                  <a:pt x="843972" y="117082"/>
                </a:lnTo>
                <a:lnTo>
                  <a:pt x="841411" y="126472"/>
                </a:lnTo>
                <a:lnTo>
                  <a:pt x="847390" y="136433"/>
                </a:lnTo>
                <a:lnTo>
                  <a:pt x="846818" y="140419"/>
                </a:lnTo>
                <a:lnTo>
                  <a:pt x="841411" y="144973"/>
                </a:lnTo>
                <a:lnTo>
                  <a:pt x="841700" y="148955"/>
                </a:lnTo>
                <a:lnTo>
                  <a:pt x="847672" y="151802"/>
                </a:lnTo>
                <a:lnTo>
                  <a:pt x="844258" y="160056"/>
                </a:lnTo>
                <a:lnTo>
                  <a:pt x="840843" y="160628"/>
                </a:lnTo>
                <a:lnTo>
                  <a:pt x="839989" y="166885"/>
                </a:lnTo>
                <a:lnTo>
                  <a:pt x="833442" y="172579"/>
                </a:lnTo>
                <a:lnTo>
                  <a:pt x="832874" y="177136"/>
                </a:lnTo>
                <a:lnTo>
                  <a:pt x="824338" y="182540"/>
                </a:lnTo>
                <a:lnTo>
                  <a:pt x="823481" y="191076"/>
                </a:lnTo>
                <a:lnTo>
                  <a:pt x="827749" y="195348"/>
                </a:lnTo>
                <a:lnTo>
                  <a:pt x="827467" y="200756"/>
                </a:lnTo>
                <a:lnTo>
                  <a:pt x="821774" y="205024"/>
                </a:lnTo>
                <a:lnTo>
                  <a:pt x="822913" y="217832"/>
                </a:lnTo>
                <a:lnTo>
                  <a:pt x="827181" y="220393"/>
                </a:lnTo>
                <a:lnTo>
                  <a:pt x="822913" y="225800"/>
                </a:lnTo>
                <a:lnTo>
                  <a:pt x="817838" y="225721"/>
                </a:lnTo>
                <a:lnTo>
                  <a:pt x="805019" y="231146"/>
                </a:lnTo>
                <a:lnTo>
                  <a:pt x="790070" y="241777"/>
                </a:lnTo>
                <a:lnTo>
                  <a:pt x="777019" y="242092"/>
                </a:lnTo>
                <a:lnTo>
                  <a:pt x="770599" y="231671"/>
                </a:lnTo>
                <a:lnTo>
                  <a:pt x="769546" y="219565"/>
                </a:lnTo>
                <a:lnTo>
                  <a:pt x="755758" y="199884"/>
                </a:lnTo>
                <a:lnTo>
                  <a:pt x="737336" y="189358"/>
                </a:lnTo>
                <a:lnTo>
                  <a:pt x="731021" y="189250"/>
                </a:lnTo>
                <a:lnTo>
                  <a:pt x="718918" y="202514"/>
                </a:lnTo>
                <a:lnTo>
                  <a:pt x="719707" y="207180"/>
                </a:lnTo>
                <a:lnTo>
                  <a:pt x="726594" y="210052"/>
                </a:lnTo>
                <a:lnTo>
                  <a:pt x="732063" y="209028"/>
                </a:lnTo>
                <a:lnTo>
                  <a:pt x="732746" y="216544"/>
                </a:lnTo>
                <a:lnTo>
                  <a:pt x="741633" y="222013"/>
                </a:lnTo>
                <a:lnTo>
                  <a:pt x="749493" y="224408"/>
                </a:lnTo>
                <a:lnTo>
                  <a:pt x="753595" y="238081"/>
                </a:lnTo>
                <a:lnTo>
                  <a:pt x="750861" y="240468"/>
                </a:lnTo>
                <a:lnTo>
                  <a:pt x="752911" y="264738"/>
                </a:lnTo>
                <a:lnTo>
                  <a:pt x="749837" y="273278"/>
                </a:lnTo>
                <a:lnTo>
                  <a:pt x="741290" y="279431"/>
                </a:lnTo>
                <a:lnTo>
                  <a:pt x="745735" y="296862"/>
                </a:lnTo>
                <a:lnTo>
                  <a:pt x="750177" y="300280"/>
                </a:lnTo>
                <a:lnTo>
                  <a:pt x="751884" y="308480"/>
                </a:lnTo>
                <a:lnTo>
                  <a:pt x="745392" y="317027"/>
                </a:lnTo>
                <a:lnTo>
                  <a:pt x="746759" y="321809"/>
                </a:lnTo>
                <a:lnTo>
                  <a:pt x="736161" y="330696"/>
                </a:lnTo>
                <a:lnTo>
                  <a:pt x="729328" y="329329"/>
                </a:lnTo>
                <a:lnTo>
                  <a:pt x="722492" y="334454"/>
                </a:lnTo>
                <a:lnTo>
                  <a:pt x="724203" y="344025"/>
                </a:lnTo>
                <a:lnTo>
                  <a:pt x="713605" y="354280"/>
                </a:lnTo>
                <a:lnTo>
                  <a:pt x="707115" y="355987"/>
                </a:lnTo>
                <a:lnTo>
                  <a:pt x="700619" y="365214"/>
                </a:lnTo>
                <a:lnTo>
                  <a:pt x="682505" y="375468"/>
                </a:lnTo>
                <a:lnTo>
                  <a:pt x="668836" y="369319"/>
                </a:lnTo>
                <a:lnTo>
                  <a:pt x="668496" y="365558"/>
                </a:lnTo>
                <a:lnTo>
                  <a:pt x="662687" y="363847"/>
                </a:lnTo>
                <a:lnTo>
                  <a:pt x="651749" y="370683"/>
                </a:lnTo>
                <a:lnTo>
                  <a:pt x="639447" y="369659"/>
                </a:lnTo>
                <a:lnTo>
                  <a:pt x="635002" y="373417"/>
                </a:lnTo>
                <a:lnTo>
                  <a:pt x="636713" y="374441"/>
                </a:lnTo>
                <a:cubicBezTo>
                  <a:pt x="636713" y="374441"/>
                  <a:pt x="642182" y="382305"/>
                  <a:pt x="642522" y="383672"/>
                </a:cubicBezTo>
                <a:cubicBezTo>
                  <a:pt x="642862" y="385036"/>
                  <a:pt x="651749" y="385719"/>
                  <a:pt x="651749" y="385719"/>
                </a:cubicBezTo>
                <a:lnTo>
                  <a:pt x="651409" y="393583"/>
                </a:lnTo>
                <a:cubicBezTo>
                  <a:pt x="651409" y="393583"/>
                  <a:pt x="643205" y="395290"/>
                  <a:pt x="641838" y="395634"/>
                </a:cubicBezTo>
                <a:cubicBezTo>
                  <a:pt x="640474" y="395977"/>
                  <a:pt x="636713" y="404517"/>
                  <a:pt x="636713" y="404517"/>
                </a:cubicBezTo>
                <a:lnTo>
                  <a:pt x="627145" y="409646"/>
                </a:lnTo>
                <a:lnTo>
                  <a:pt x="620993" y="425022"/>
                </a:lnTo>
                <a:lnTo>
                  <a:pt x="612449" y="429468"/>
                </a:lnTo>
                <a:lnTo>
                  <a:pt x="602878" y="428781"/>
                </a:lnTo>
                <a:lnTo>
                  <a:pt x="602195" y="432202"/>
                </a:lnTo>
                <a:lnTo>
                  <a:pt x="593651" y="431862"/>
                </a:lnTo>
                <a:lnTo>
                  <a:pt x="579295" y="420924"/>
                </a:lnTo>
                <a:lnTo>
                  <a:pt x="576220" y="413064"/>
                </a:lnTo>
                <a:lnTo>
                  <a:pt x="568017" y="414772"/>
                </a:lnTo>
                <a:lnTo>
                  <a:pt x="566650" y="419557"/>
                </a:lnTo>
                <a:lnTo>
                  <a:pt x="561868" y="433570"/>
                </a:lnTo>
                <a:lnTo>
                  <a:pt x="564942" y="444168"/>
                </a:lnTo>
                <a:cubicBezTo>
                  <a:pt x="564942" y="444168"/>
                  <a:pt x="557766" y="447582"/>
                  <a:pt x="556055" y="448266"/>
                </a:cubicBezTo>
                <a:cubicBezTo>
                  <a:pt x="554348" y="448950"/>
                  <a:pt x="557082" y="455442"/>
                  <a:pt x="557082" y="455442"/>
                </a:cubicBezTo>
                <a:lnTo>
                  <a:pt x="543070" y="471506"/>
                </a:lnTo>
                <a:lnTo>
                  <a:pt x="517095" y="474924"/>
                </a:lnTo>
                <a:lnTo>
                  <a:pt x="506497" y="484835"/>
                </a:lnTo>
                <a:lnTo>
                  <a:pt x="506841" y="495433"/>
                </a:lnTo>
                <a:lnTo>
                  <a:pt x="492485" y="509102"/>
                </a:lnTo>
                <a:lnTo>
                  <a:pt x="485309" y="508074"/>
                </a:lnTo>
                <a:lnTo>
                  <a:pt x="482574" y="500555"/>
                </a:lnTo>
                <a:lnTo>
                  <a:pt x="473690" y="490304"/>
                </a:lnTo>
                <a:lnTo>
                  <a:pt x="466854" y="490644"/>
                </a:lnTo>
                <a:lnTo>
                  <a:pt x="464459" y="484835"/>
                </a:lnTo>
                <a:lnTo>
                  <a:pt x="470956" y="476631"/>
                </a:lnTo>
                <a:lnTo>
                  <a:pt x="479499" y="475947"/>
                </a:lnTo>
                <a:lnTo>
                  <a:pt x="481890" y="472873"/>
                </a:lnTo>
                <a:lnTo>
                  <a:pt x="478472" y="468428"/>
                </a:lnTo>
                <a:lnTo>
                  <a:pt x="478812" y="459204"/>
                </a:lnTo>
                <a:lnTo>
                  <a:pt x="487699" y="458517"/>
                </a:lnTo>
                <a:lnTo>
                  <a:pt x="498637" y="441770"/>
                </a:lnTo>
                <a:lnTo>
                  <a:pt x="501712" y="425366"/>
                </a:lnTo>
                <a:lnTo>
                  <a:pt x="504103" y="421604"/>
                </a:lnTo>
                <a:lnTo>
                  <a:pt x="504446" y="413744"/>
                </a:lnTo>
                <a:lnTo>
                  <a:pt x="488386" y="399732"/>
                </a:lnTo>
                <a:lnTo>
                  <a:pt x="489067" y="391532"/>
                </a:lnTo>
                <a:lnTo>
                  <a:pt x="485652" y="386403"/>
                </a:lnTo>
                <a:lnTo>
                  <a:pt x="476421" y="387090"/>
                </a:lnTo>
                <a:lnTo>
                  <a:pt x="465827" y="381621"/>
                </a:lnTo>
                <a:lnTo>
                  <a:pt x="462615" y="377512"/>
                </a:lnTo>
                <a:lnTo>
                  <a:pt x="455663" y="368715"/>
                </a:lnTo>
                <a:lnTo>
                  <a:pt x="443770" y="385028"/>
                </a:lnTo>
                <a:lnTo>
                  <a:pt x="444084" y="392190"/>
                </a:lnTo>
                <a:lnTo>
                  <a:pt x="417875" y="414291"/>
                </a:lnTo>
                <a:lnTo>
                  <a:pt x="413770" y="436608"/>
                </a:lnTo>
                <a:lnTo>
                  <a:pt x="406297" y="443661"/>
                </a:lnTo>
                <a:lnTo>
                  <a:pt x="406402" y="451869"/>
                </a:lnTo>
                <a:lnTo>
                  <a:pt x="415242" y="462286"/>
                </a:lnTo>
                <a:lnTo>
                  <a:pt x="415242" y="474077"/>
                </a:lnTo>
                <a:lnTo>
                  <a:pt x="410402" y="478288"/>
                </a:lnTo>
                <a:lnTo>
                  <a:pt x="409183" y="487439"/>
                </a:lnTo>
                <a:lnTo>
                  <a:pt x="404662" y="491960"/>
                </a:lnTo>
                <a:lnTo>
                  <a:pt x="405711" y="507612"/>
                </a:lnTo>
                <a:lnTo>
                  <a:pt x="400491" y="521176"/>
                </a:lnTo>
                <a:lnTo>
                  <a:pt x="391101" y="523954"/>
                </a:lnTo>
                <a:lnTo>
                  <a:pt x="389014" y="513174"/>
                </a:lnTo>
                <a:lnTo>
                  <a:pt x="380670" y="510740"/>
                </a:lnTo>
                <a:lnTo>
                  <a:pt x="369891" y="502743"/>
                </a:lnTo>
                <a:lnTo>
                  <a:pt x="355979" y="504826"/>
                </a:lnTo>
                <a:lnTo>
                  <a:pt x="354934" y="506913"/>
                </a:lnTo>
                <a:lnTo>
                  <a:pt x="348326" y="507260"/>
                </a:lnTo>
                <a:lnTo>
                  <a:pt x="336852" y="520478"/>
                </a:lnTo>
                <a:lnTo>
                  <a:pt x="332331" y="521519"/>
                </a:lnTo>
                <a:lnTo>
                  <a:pt x="331286" y="516998"/>
                </a:lnTo>
                <a:lnTo>
                  <a:pt x="322243" y="515956"/>
                </a:lnTo>
                <a:lnTo>
                  <a:pt x="317378" y="519085"/>
                </a:lnTo>
                <a:lnTo>
                  <a:pt x="317031" y="522912"/>
                </a:lnTo>
                <a:lnTo>
                  <a:pt x="304508" y="525346"/>
                </a:lnTo>
                <a:lnTo>
                  <a:pt x="303119" y="518738"/>
                </a:lnTo>
                <a:lnTo>
                  <a:pt x="289555" y="518043"/>
                </a:lnTo>
                <a:lnTo>
                  <a:pt x="287468" y="514564"/>
                </a:lnTo>
                <a:lnTo>
                  <a:pt x="282252" y="514911"/>
                </a:lnTo>
                <a:lnTo>
                  <a:pt x="281558" y="517345"/>
                </a:lnTo>
                <a:lnTo>
                  <a:pt x="271126" y="517345"/>
                </a:lnTo>
                <a:lnTo>
                  <a:pt x="264518" y="523259"/>
                </a:lnTo>
                <a:lnTo>
                  <a:pt x="260344" y="520825"/>
                </a:lnTo>
                <a:lnTo>
                  <a:pt x="260691" y="515258"/>
                </a:lnTo>
                <a:lnTo>
                  <a:pt x="248519" y="499958"/>
                </a:lnTo>
                <a:lnTo>
                  <a:pt x="249912" y="492655"/>
                </a:lnTo>
                <a:lnTo>
                  <a:pt x="239133" y="486046"/>
                </a:lnTo>
                <a:lnTo>
                  <a:pt x="229739" y="488481"/>
                </a:lnTo>
                <a:lnTo>
                  <a:pt x="224748" y="483308"/>
                </a:lnTo>
                <a:lnTo>
                  <a:pt x="220407" y="469552"/>
                </a:lnTo>
                <a:lnTo>
                  <a:pt x="214200" y="462499"/>
                </a:lnTo>
                <a:lnTo>
                  <a:pt x="203566" y="462184"/>
                </a:lnTo>
                <a:lnTo>
                  <a:pt x="190411" y="449868"/>
                </a:lnTo>
                <a:lnTo>
                  <a:pt x="186096" y="452501"/>
                </a:lnTo>
                <a:lnTo>
                  <a:pt x="184200" y="460817"/>
                </a:lnTo>
                <a:lnTo>
                  <a:pt x="169779" y="470395"/>
                </a:lnTo>
                <a:lnTo>
                  <a:pt x="164411" y="465237"/>
                </a:lnTo>
                <a:lnTo>
                  <a:pt x="164939" y="453445"/>
                </a:lnTo>
                <a:lnTo>
                  <a:pt x="169045" y="449658"/>
                </a:lnTo>
                <a:lnTo>
                  <a:pt x="171005" y="443256"/>
                </a:lnTo>
                <a:lnTo>
                  <a:pt x="164711" y="441882"/>
                </a:lnTo>
                <a:lnTo>
                  <a:pt x="162273" y="434232"/>
                </a:lnTo>
                <a:lnTo>
                  <a:pt x="167489" y="431797"/>
                </a:lnTo>
                <a:lnTo>
                  <a:pt x="168187" y="427974"/>
                </a:lnTo>
                <a:lnTo>
                  <a:pt x="157752" y="417886"/>
                </a:lnTo>
                <a:lnTo>
                  <a:pt x="158305" y="409241"/>
                </a:lnTo>
                <a:lnTo>
                  <a:pt x="154518" y="407241"/>
                </a:lnTo>
                <a:lnTo>
                  <a:pt x="153571" y="401555"/>
                </a:lnTo>
                <a:lnTo>
                  <a:pt x="158729" y="396397"/>
                </a:lnTo>
                <a:lnTo>
                  <a:pt x="158620" y="392715"/>
                </a:lnTo>
                <a:lnTo>
                  <a:pt x="151570" y="384395"/>
                </a:lnTo>
                <a:lnTo>
                  <a:pt x="142940" y="383766"/>
                </a:lnTo>
                <a:lnTo>
                  <a:pt x="126942" y="402188"/>
                </a:lnTo>
                <a:lnTo>
                  <a:pt x="122518" y="402502"/>
                </a:lnTo>
                <a:lnTo>
                  <a:pt x="119360" y="398397"/>
                </a:lnTo>
                <a:lnTo>
                  <a:pt x="113678" y="403765"/>
                </a:lnTo>
                <a:lnTo>
                  <a:pt x="108010" y="403577"/>
                </a:lnTo>
                <a:lnTo>
                  <a:pt x="102114" y="391460"/>
                </a:lnTo>
                <a:lnTo>
                  <a:pt x="102114" y="386244"/>
                </a:lnTo>
                <a:lnTo>
                  <a:pt x="93071" y="385546"/>
                </a:lnTo>
                <a:lnTo>
                  <a:pt x="90286" y="386591"/>
                </a:lnTo>
                <a:lnTo>
                  <a:pt x="84029" y="380746"/>
                </a:lnTo>
                <a:lnTo>
                  <a:pt x="80202" y="374141"/>
                </a:lnTo>
                <a:lnTo>
                  <a:pt x="78115" y="360577"/>
                </a:lnTo>
                <a:lnTo>
                  <a:pt x="73944" y="359184"/>
                </a:lnTo>
                <a:lnTo>
                  <a:pt x="70117" y="354316"/>
                </a:lnTo>
                <a:lnTo>
                  <a:pt x="69770" y="342491"/>
                </a:lnTo>
                <a:lnTo>
                  <a:pt x="72899" y="338668"/>
                </a:lnTo>
                <a:lnTo>
                  <a:pt x="70465" y="335539"/>
                </a:lnTo>
                <a:lnTo>
                  <a:pt x="64901" y="336581"/>
                </a:lnTo>
                <a:lnTo>
                  <a:pt x="58293" y="332338"/>
                </a:lnTo>
                <a:lnTo>
                  <a:pt x="55244" y="324967"/>
                </a:lnTo>
                <a:lnTo>
                  <a:pt x="56835" y="319664"/>
                </a:lnTo>
                <a:lnTo>
                  <a:pt x="55577" y="310610"/>
                </a:lnTo>
                <a:lnTo>
                  <a:pt x="49572" y="312925"/>
                </a:lnTo>
                <a:lnTo>
                  <a:pt x="36945" y="333977"/>
                </a:lnTo>
                <a:lnTo>
                  <a:pt x="30944" y="356084"/>
                </a:lnTo>
                <a:lnTo>
                  <a:pt x="21999" y="361347"/>
                </a:lnTo>
                <a:lnTo>
                  <a:pt x="21366" y="376398"/>
                </a:lnTo>
                <a:lnTo>
                  <a:pt x="36840" y="384081"/>
                </a:lnTo>
                <a:lnTo>
                  <a:pt x="37469" y="389448"/>
                </a:lnTo>
                <a:lnTo>
                  <a:pt x="31472" y="397030"/>
                </a:lnTo>
                <a:lnTo>
                  <a:pt x="31472" y="406185"/>
                </a:lnTo>
                <a:lnTo>
                  <a:pt x="39998" y="416081"/>
                </a:lnTo>
                <a:lnTo>
                  <a:pt x="37998" y="423449"/>
                </a:lnTo>
                <a:lnTo>
                  <a:pt x="29262" y="423340"/>
                </a:lnTo>
                <a:lnTo>
                  <a:pt x="18736" y="432503"/>
                </a:lnTo>
                <a:lnTo>
                  <a:pt x="19051" y="437241"/>
                </a:lnTo>
                <a:lnTo>
                  <a:pt x="31997" y="446920"/>
                </a:lnTo>
                <a:lnTo>
                  <a:pt x="23786" y="456921"/>
                </a:lnTo>
                <a:lnTo>
                  <a:pt x="16103" y="460289"/>
                </a:lnTo>
                <a:lnTo>
                  <a:pt x="5154" y="476920"/>
                </a:lnTo>
                <a:lnTo>
                  <a:pt x="4840" y="498710"/>
                </a:lnTo>
                <a:lnTo>
                  <a:pt x="0" y="503235"/>
                </a:lnTo>
                <a:lnTo>
                  <a:pt x="3729" y="507043"/>
                </a:lnTo>
                <a:lnTo>
                  <a:pt x="7889" y="507876"/>
                </a:lnTo>
                <a:lnTo>
                  <a:pt x="8992" y="514267"/>
                </a:lnTo>
                <a:lnTo>
                  <a:pt x="13047" y="516148"/>
                </a:lnTo>
                <a:lnTo>
                  <a:pt x="15998" y="509756"/>
                </a:lnTo>
                <a:lnTo>
                  <a:pt x="21898" y="509004"/>
                </a:lnTo>
                <a:lnTo>
                  <a:pt x="28166" y="514647"/>
                </a:lnTo>
                <a:lnTo>
                  <a:pt x="31487" y="514647"/>
                </a:lnTo>
                <a:lnTo>
                  <a:pt x="34066" y="510885"/>
                </a:lnTo>
                <a:lnTo>
                  <a:pt x="45868" y="509380"/>
                </a:lnTo>
                <a:lnTo>
                  <a:pt x="49554" y="500735"/>
                </a:lnTo>
                <a:lnTo>
                  <a:pt x="57667" y="496601"/>
                </a:lnTo>
                <a:lnTo>
                  <a:pt x="63563" y="496977"/>
                </a:lnTo>
                <a:lnTo>
                  <a:pt x="65408" y="501488"/>
                </a:lnTo>
                <a:lnTo>
                  <a:pt x="75366" y="504494"/>
                </a:lnTo>
                <a:lnTo>
                  <a:pt x="81265" y="504494"/>
                </a:lnTo>
                <a:lnTo>
                  <a:pt x="83479" y="508628"/>
                </a:lnTo>
                <a:lnTo>
                  <a:pt x="93433" y="509380"/>
                </a:lnTo>
                <a:lnTo>
                  <a:pt x="100439" y="502240"/>
                </a:lnTo>
                <a:lnTo>
                  <a:pt x="111869" y="501112"/>
                </a:lnTo>
                <a:lnTo>
                  <a:pt x="115559" y="492091"/>
                </a:lnTo>
                <a:lnTo>
                  <a:pt x="125885" y="484571"/>
                </a:lnTo>
                <a:lnTo>
                  <a:pt x="126255" y="478555"/>
                </a:lnTo>
                <a:lnTo>
                  <a:pt x="129940" y="478555"/>
                </a:lnTo>
                <a:lnTo>
                  <a:pt x="136947" y="488705"/>
                </a:lnTo>
                <a:lnTo>
                  <a:pt x="137684" y="493592"/>
                </a:lnTo>
                <a:lnTo>
                  <a:pt x="141739" y="494344"/>
                </a:lnTo>
                <a:lnTo>
                  <a:pt x="137684" y="501108"/>
                </a:lnTo>
                <a:lnTo>
                  <a:pt x="142477" y="508631"/>
                </a:lnTo>
                <a:lnTo>
                  <a:pt x="146904" y="509756"/>
                </a:lnTo>
                <a:lnTo>
                  <a:pt x="147273" y="516148"/>
                </a:lnTo>
                <a:lnTo>
                  <a:pt x="142477" y="519530"/>
                </a:lnTo>
                <a:lnTo>
                  <a:pt x="140267" y="526297"/>
                </a:lnTo>
                <a:lnTo>
                  <a:pt x="145798" y="533441"/>
                </a:lnTo>
                <a:lnTo>
                  <a:pt x="152435" y="533441"/>
                </a:lnTo>
                <a:lnTo>
                  <a:pt x="152804" y="537575"/>
                </a:lnTo>
                <a:lnTo>
                  <a:pt x="150590" y="540581"/>
                </a:lnTo>
                <a:lnTo>
                  <a:pt x="150221" y="546224"/>
                </a:lnTo>
                <a:lnTo>
                  <a:pt x="144322" y="548105"/>
                </a:lnTo>
                <a:lnTo>
                  <a:pt x="140632" y="559003"/>
                </a:lnTo>
                <a:lnTo>
                  <a:pt x="138053" y="560132"/>
                </a:lnTo>
                <a:lnTo>
                  <a:pt x="138053" y="565015"/>
                </a:lnTo>
                <a:lnTo>
                  <a:pt x="141370" y="565771"/>
                </a:lnTo>
                <a:lnTo>
                  <a:pt x="142477" y="580058"/>
                </a:lnTo>
                <a:lnTo>
                  <a:pt x="147273" y="587198"/>
                </a:lnTo>
                <a:lnTo>
                  <a:pt x="155014" y="585694"/>
                </a:lnTo>
                <a:lnTo>
                  <a:pt x="163865" y="589455"/>
                </a:lnTo>
                <a:lnTo>
                  <a:pt x="162758" y="609002"/>
                </a:lnTo>
                <a:lnTo>
                  <a:pt x="160179" y="610503"/>
                </a:lnTo>
                <a:lnTo>
                  <a:pt x="160917" y="618023"/>
                </a:lnTo>
                <a:lnTo>
                  <a:pt x="165710" y="621405"/>
                </a:lnTo>
                <a:lnTo>
                  <a:pt x="167554" y="616142"/>
                </a:lnTo>
                <a:lnTo>
                  <a:pt x="173085" y="612384"/>
                </a:lnTo>
                <a:lnTo>
                  <a:pt x="185622" y="612384"/>
                </a:lnTo>
                <a:lnTo>
                  <a:pt x="185253" y="618399"/>
                </a:lnTo>
                <a:lnTo>
                  <a:pt x="195576" y="629301"/>
                </a:lnTo>
                <a:lnTo>
                  <a:pt x="203320" y="630802"/>
                </a:lnTo>
                <a:lnTo>
                  <a:pt x="207747" y="635693"/>
                </a:lnTo>
                <a:lnTo>
                  <a:pt x="213278" y="635693"/>
                </a:lnTo>
                <a:lnTo>
                  <a:pt x="213278" y="625539"/>
                </a:lnTo>
                <a:lnTo>
                  <a:pt x="218808" y="621029"/>
                </a:lnTo>
                <a:lnTo>
                  <a:pt x="222498" y="622157"/>
                </a:lnTo>
                <a:lnTo>
                  <a:pt x="220284" y="630053"/>
                </a:lnTo>
                <a:lnTo>
                  <a:pt x="222863" y="638698"/>
                </a:lnTo>
                <a:lnTo>
                  <a:pt x="235404" y="650729"/>
                </a:lnTo>
                <a:lnTo>
                  <a:pt x="239089" y="648096"/>
                </a:lnTo>
                <a:lnTo>
                  <a:pt x="246830" y="649977"/>
                </a:lnTo>
                <a:lnTo>
                  <a:pt x="247572" y="652230"/>
                </a:lnTo>
                <a:lnTo>
                  <a:pt x="251261" y="652230"/>
                </a:lnTo>
                <a:lnTo>
                  <a:pt x="252364" y="659374"/>
                </a:lnTo>
                <a:lnTo>
                  <a:pt x="257898" y="661631"/>
                </a:lnTo>
                <a:lnTo>
                  <a:pt x="263056" y="656744"/>
                </a:lnTo>
                <a:lnTo>
                  <a:pt x="262691" y="649977"/>
                </a:lnTo>
                <a:lnTo>
                  <a:pt x="268587" y="639075"/>
                </a:lnTo>
                <a:lnTo>
                  <a:pt x="276335" y="638698"/>
                </a:lnTo>
                <a:lnTo>
                  <a:pt x="285182" y="632307"/>
                </a:lnTo>
                <a:lnTo>
                  <a:pt x="292189" y="633059"/>
                </a:lnTo>
                <a:lnTo>
                  <a:pt x="293295" y="625539"/>
                </a:lnTo>
                <a:lnTo>
                  <a:pt x="296247" y="624415"/>
                </a:lnTo>
                <a:lnTo>
                  <a:pt x="297350" y="612008"/>
                </a:lnTo>
                <a:lnTo>
                  <a:pt x="293664" y="610127"/>
                </a:lnTo>
                <a:lnTo>
                  <a:pt x="292557" y="598849"/>
                </a:lnTo>
                <a:lnTo>
                  <a:pt x="296981" y="595847"/>
                </a:lnTo>
                <a:lnTo>
                  <a:pt x="299195" y="599978"/>
                </a:lnTo>
                <a:lnTo>
                  <a:pt x="309152" y="601106"/>
                </a:lnTo>
                <a:lnTo>
                  <a:pt x="322058" y="587198"/>
                </a:lnTo>
                <a:lnTo>
                  <a:pt x="328696" y="587198"/>
                </a:lnTo>
                <a:lnTo>
                  <a:pt x="332013" y="586822"/>
                </a:lnTo>
                <a:lnTo>
                  <a:pt x="333857" y="581935"/>
                </a:lnTo>
                <a:lnTo>
                  <a:pt x="342339" y="580431"/>
                </a:lnTo>
                <a:lnTo>
                  <a:pt x="342708" y="590580"/>
                </a:lnTo>
                <a:lnTo>
                  <a:pt x="339019" y="598476"/>
                </a:lnTo>
                <a:lnTo>
                  <a:pt x="340864" y="607874"/>
                </a:lnTo>
                <a:lnTo>
                  <a:pt x="351925" y="615766"/>
                </a:lnTo>
                <a:lnTo>
                  <a:pt x="352294" y="618775"/>
                </a:lnTo>
                <a:lnTo>
                  <a:pt x="360038" y="622157"/>
                </a:lnTo>
                <a:lnTo>
                  <a:pt x="362989" y="616518"/>
                </a:lnTo>
                <a:lnTo>
                  <a:pt x="365937" y="616518"/>
                </a:lnTo>
                <a:lnTo>
                  <a:pt x="368151" y="625163"/>
                </a:lnTo>
                <a:lnTo>
                  <a:pt x="381426" y="630053"/>
                </a:lnTo>
                <a:lnTo>
                  <a:pt x="384377" y="637570"/>
                </a:lnTo>
                <a:lnTo>
                  <a:pt x="400969" y="647719"/>
                </a:lnTo>
                <a:lnTo>
                  <a:pt x="415350" y="647719"/>
                </a:lnTo>
                <a:lnTo>
                  <a:pt x="417933" y="653362"/>
                </a:lnTo>
                <a:lnTo>
                  <a:pt x="412399" y="656744"/>
                </a:lnTo>
                <a:lnTo>
                  <a:pt x="413137" y="664260"/>
                </a:lnTo>
                <a:lnTo>
                  <a:pt x="415719" y="664637"/>
                </a:lnTo>
                <a:lnTo>
                  <a:pt x="416826" y="674034"/>
                </a:lnTo>
                <a:lnTo>
                  <a:pt x="411292" y="678544"/>
                </a:lnTo>
                <a:lnTo>
                  <a:pt x="415350" y="680801"/>
                </a:lnTo>
                <a:lnTo>
                  <a:pt x="416457" y="684936"/>
                </a:lnTo>
                <a:lnTo>
                  <a:pt x="422357" y="687193"/>
                </a:lnTo>
                <a:lnTo>
                  <a:pt x="426411" y="683807"/>
                </a:lnTo>
                <a:lnTo>
                  <a:pt x="432680" y="683807"/>
                </a:lnTo>
                <a:lnTo>
                  <a:pt x="432680" y="692832"/>
                </a:lnTo>
                <a:lnTo>
                  <a:pt x="441162" y="694713"/>
                </a:lnTo>
                <a:lnTo>
                  <a:pt x="441531" y="712378"/>
                </a:lnTo>
                <a:lnTo>
                  <a:pt x="444851" y="713507"/>
                </a:lnTo>
                <a:lnTo>
                  <a:pt x="445220" y="717269"/>
                </a:lnTo>
                <a:lnTo>
                  <a:pt x="441531" y="718770"/>
                </a:lnTo>
                <a:lnTo>
                  <a:pt x="440793" y="730048"/>
                </a:lnTo>
                <a:lnTo>
                  <a:pt x="447430" y="741702"/>
                </a:lnTo>
                <a:lnTo>
                  <a:pt x="454437" y="743583"/>
                </a:lnTo>
                <a:lnTo>
                  <a:pt x="455543" y="768393"/>
                </a:lnTo>
                <a:lnTo>
                  <a:pt x="459602" y="770274"/>
                </a:lnTo>
                <a:lnTo>
                  <a:pt x="457757" y="787563"/>
                </a:lnTo>
                <a:lnTo>
                  <a:pt x="450013" y="788692"/>
                </a:lnTo>
                <a:lnTo>
                  <a:pt x="443744" y="793202"/>
                </a:lnTo>
                <a:lnTo>
                  <a:pt x="443376" y="800342"/>
                </a:lnTo>
                <a:lnTo>
                  <a:pt x="449275" y="804104"/>
                </a:lnTo>
                <a:lnTo>
                  <a:pt x="444482" y="807110"/>
                </a:lnTo>
                <a:lnTo>
                  <a:pt x="442638" y="816135"/>
                </a:lnTo>
                <a:lnTo>
                  <a:pt x="431576" y="827409"/>
                </a:lnTo>
                <a:lnTo>
                  <a:pt x="431576" y="835305"/>
                </a:lnTo>
                <a:lnTo>
                  <a:pt x="436000" y="836434"/>
                </a:lnTo>
                <a:lnTo>
                  <a:pt x="437107" y="845079"/>
                </a:lnTo>
                <a:lnTo>
                  <a:pt x="443744" y="846583"/>
                </a:lnTo>
                <a:lnTo>
                  <a:pt x="443376" y="852598"/>
                </a:lnTo>
                <a:lnTo>
                  <a:pt x="452961" y="851094"/>
                </a:lnTo>
                <a:lnTo>
                  <a:pt x="455175" y="845831"/>
                </a:lnTo>
                <a:lnTo>
                  <a:pt x="461812" y="845455"/>
                </a:lnTo>
                <a:lnTo>
                  <a:pt x="471032" y="846207"/>
                </a:lnTo>
                <a:lnTo>
                  <a:pt x="473980" y="850341"/>
                </a:lnTo>
                <a:lnTo>
                  <a:pt x="487623" y="850341"/>
                </a:lnTo>
                <a:lnTo>
                  <a:pt x="491313" y="853347"/>
                </a:lnTo>
                <a:lnTo>
                  <a:pt x="490944" y="856733"/>
                </a:lnTo>
                <a:lnTo>
                  <a:pt x="496478" y="866506"/>
                </a:lnTo>
                <a:lnTo>
                  <a:pt x="503112" y="869888"/>
                </a:lnTo>
                <a:lnTo>
                  <a:pt x="504219" y="874026"/>
                </a:lnTo>
                <a:lnTo>
                  <a:pt x="501267" y="876280"/>
                </a:lnTo>
                <a:lnTo>
                  <a:pt x="502374" y="884552"/>
                </a:lnTo>
                <a:lnTo>
                  <a:pt x="506801" y="881919"/>
                </a:lnTo>
                <a:lnTo>
                  <a:pt x="510118" y="885681"/>
                </a:lnTo>
                <a:lnTo>
                  <a:pt x="518231" y="886805"/>
                </a:lnTo>
                <a:lnTo>
                  <a:pt x="525606" y="896579"/>
                </a:lnTo>
                <a:lnTo>
                  <a:pt x="524500" y="908609"/>
                </a:lnTo>
                <a:lnTo>
                  <a:pt x="530034" y="908985"/>
                </a:lnTo>
                <a:lnTo>
                  <a:pt x="530399" y="912747"/>
                </a:lnTo>
                <a:lnTo>
                  <a:pt x="533720" y="912747"/>
                </a:lnTo>
                <a:lnTo>
                  <a:pt x="535192" y="908233"/>
                </a:lnTo>
                <a:lnTo>
                  <a:pt x="547363" y="905603"/>
                </a:lnTo>
                <a:lnTo>
                  <a:pt x="557317" y="908985"/>
                </a:lnTo>
                <a:lnTo>
                  <a:pt x="557317" y="919135"/>
                </a:lnTo>
                <a:lnTo>
                  <a:pt x="552894" y="921768"/>
                </a:lnTo>
                <a:lnTo>
                  <a:pt x="552894" y="924774"/>
                </a:lnTo>
                <a:lnTo>
                  <a:pt x="557317" y="924774"/>
                </a:lnTo>
                <a:lnTo>
                  <a:pt x="558055" y="929661"/>
                </a:lnTo>
                <a:lnTo>
                  <a:pt x="571330" y="929661"/>
                </a:lnTo>
                <a:lnTo>
                  <a:pt x="572806" y="933043"/>
                </a:lnTo>
                <a:lnTo>
                  <a:pt x="591615" y="936804"/>
                </a:lnTo>
                <a:lnTo>
                  <a:pt x="592349" y="933795"/>
                </a:lnTo>
                <a:lnTo>
                  <a:pt x="600462" y="933419"/>
                </a:lnTo>
                <a:lnTo>
                  <a:pt x="602307" y="935300"/>
                </a:lnTo>
                <a:lnTo>
                  <a:pt x="606730" y="933043"/>
                </a:lnTo>
                <a:lnTo>
                  <a:pt x="609309" y="921392"/>
                </a:lnTo>
                <a:lnTo>
                  <a:pt x="614106" y="918759"/>
                </a:lnTo>
                <a:lnTo>
                  <a:pt x="615582" y="905603"/>
                </a:lnTo>
                <a:lnTo>
                  <a:pt x="619633" y="902594"/>
                </a:lnTo>
                <a:lnTo>
                  <a:pt x="622957" y="906356"/>
                </a:lnTo>
                <a:lnTo>
                  <a:pt x="625167" y="907104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4C34EBF-726D-4BC3-65DE-B14CD87383BA}"/>
              </a:ext>
            </a:extLst>
          </p:cNvPr>
          <p:cNvSpPr/>
          <p:nvPr/>
        </p:nvSpPr>
        <p:spPr>
          <a:xfrm>
            <a:off x="14501259" y="3186641"/>
            <a:ext cx="1723929" cy="632900"/>
          </a:xfrm>
          <a:custGeom>
            <a:avLst/>
            <a:gdLst>
              <a:gd name="connsiteX0" fmla="*/ 130805 w 1149286"/>
              <a:gd name="connsiteY0" fmla="*/ 121697 h 421933"/>
              <a:gd name="connsiteX1" fmla="*/ 127094 w 1149286"/>
              <a:gd name="connsiteY1" fmla="*/ 117009 h 421933"/>
              <a:gd name="connsiteX2" fmla="*/ 130805 w 1149286"/>
              <a:gd name="connsiteY2" fmla="*/ 98352 h 421933"/>
              <a:gd name="connsiteX3" fmla="*/ 145165 w 1149286"/>
              <a:gd name="connsiteY3" fmla="*/ 77941 h 421933"/>
              <a:gd name="connsiteX4" fmla="*/ 149071 w 1149286"/>
              <a:gd name="connsiteY4" fmla="*/ 58307 h 421933"/>
              <a:gd name="connsiteX5" fmla="*/ 157763 w 1149286"/>
              <a:gd name="connsiteY5" fmla="*/ 47955 h 421933"/>
              <a:gd name="connsiteX6" fmla="*/ 159521 w 1149286"/>
              <a:gd name="connsiteY6" fmla="*/ 37994 h 421933"/>
              <a:gd name="connsiteX7" fmla="*/ 171045 w 1149286"/>
              <a:gd name="connsiteY7" fmla="*/ 38283 h 421933"/>
              <a:gd name="connsiteX8" fmla="*/ 174170 w 1149286"/>
              <a:gd name="connsiteY8" fmla="*/ 32818 h 421933"/>
              <a:gd name="connsiteX9" fmla="*/ 180030 w 1149286"/>
              <a:gd name="connsiteY9" fmla="*/ 32818 h 421933"/>
              <a:gd name="connsiteX10" fmla="*/ 183545 w 1149286"/>
              <a:gd name="connsiteY10" fmla="*/ 37506 h 421933"/>
              <a:gd name="connsiteX11" fmla="*/ 189015 w 1149286"/>
              <a:gd name="connsiteY11" fmla="*/ 37506 h 421933"/>
              <a:gd name="connsiteX12" fmla="*/ 194484 w 1149286"/>
              <a:gd name="connsiteY12" fmla="*/ 33990 h 421933"/>
              <a:gd name="connsiteX13" fmla="*/ 205816 w 1149286"/>
              <a:gd name="connsiteY13" fmla="*/ 33990 h 421933"/>
              <a:gd name="connsiteX14" fmla="*/ 223786 w 1149286"/>
              <a:gd name="connsiteY14" fmla="*/ 17970 h 421933"/>
              <a:gd name="connsiteX15" fmla="*/ 230036 w 1149286"/>
              <a:gd name="connsiteY15" fmla="*/ 16407 h 421933"/>
              <a:gd name="connsiteX16" fmla="*/ 238243 w 1149286"/>
              <a:gd name="connsiteY16" fmla="*/ 23439 h 421933"/>
              <a:gd name="connsiteX17" fmla="*/ 241759 w 1149286"/>
              <a:gd name="connsiteY17" fmla="*/ 18751 h 421933"/>
              <a:gd name="connsiteX18" fmla="*/ 245275 w 1149286"/>
              <a:gd name="connsiteY18" fmla="*/ 18751 h 421933"/>
              <a:gd name="connsiteX19" fmla="*/ 250744 w 1149286"/>
              <a:gd name="connsiteY19" fmla="*/ 29302 h 421933"/>
              <a:gd name="connsiteX20" fmla="*/ 266370 w 1149286"/>
              <a:gd name="connsiteY20" fmla="*/ 30083 h 421933"/>
              <a:gd name="connsiteX21" fmla="*/ 266760 w 1149286"/>
              <a:gd name="connsiteY21" fmla="*/ 33599 h 421933"/>
              <a:gd name="connsiteX22" fmla="*/ 269885 w 1149286"/>
              <a:gd name="connsiteY22" fmla="*/ 33990 h 421933"/>
              <a:gd name="connsiteX23" fmla="*/ 275354 w 1149286"/>
              <a:gd name="connsiteY23" fmla="*/ 18751 h 421933"/>
              <a:gd name="connsiteX24" fmla="*/ 281608 w 1149286"/>
              <a:gd name="connsiteY24" fmla="*/ 18751 h 421933"/>
              <a:gd name="connsiteX25" fmla="*/ 287859 w 1149286"/>
              <a:gd name="connsiteY25" fmla="*/ 24611 h 421933"/>
              <a:gd name="connsiteX26" fmla="*/ 298406 w 1149286"/>
              <a:gd name="connsiteY26" fmla="*/ 20704 h 421933"/>
              <a:gd name="connsiteX27" fmla="*/ 301141 w 1149286"/>
              <a:gd name="connsiteY27" fmla="*/ 34377 h 421933"/>
              <a:gd name="connsiteX28" fmla="*/ 307000 w 1149286"/>
              <a:gd name="connsiteY28" fmla="*/ 34377 h 421933"/>
              <a:gd name="connsiteX29" fmla="*/ 311688 w 1149286"/>
              <a:gd name="connsiteY29" fmla="*/ 27739 h 421933"/>
              <a:gd name="connsiteX30" fmla="*/ 333174 w 1149286"/>
              <a:gd name="connsiteY30" fmla="*/ 29693 h 421933"/>
              <a:gd name="connsiteX31" fmla="*/ 336693 w 1149286"/>
              <a:gd name="connsiteY31" fmla="*/ 33990 h 421933"/>
              <a:gd name="connsiteX32" fmla="*/ 340600 w 1149286"/>
              <a:gd name="connsiteY32" fmla="*/ 33990 h 421933"/>
              <a:gd name="connsiteX33" fmla="*/ 344506 w 1149286"/>
              <a:gd name="connsiteY33" fmla="*/ 26568 h 421933"/>
              <a:gd name="connsiteX34" fmla="*/ 348022 w 1149286"/>
              <a:gd name="connsiteY34" fmla="*/ 27349 h 421933"/>
              <a:gd name="connsiteX35" fmla="*/ 347631 w 1149286"/>
              <a:gd name="connsiteY35" fmla="*/ 41021 h 421933"/>
              <a:gd name="connsiteX36" fmla="*/ 351147 w 1149286"/>
              <a:gd name="connsiteY36" fmla="*/ 41021 h 421933"/>
              <a:gd name="connsiteX37" fmla="*/ 365991 w 1149286"/>
              <a:gd name="connsiteY37" fmla="*/ 31646 h 421933"/>
              <a:gd name="connsiteX38" fmla="*/ 367163 w 1149286"/>
              <a:gd name="connsiteY38" fmla="*/ 25396 h 421933"/>
              <a:gd name="connsiteX39" fmla="*/ 373417 w 1149286"/>
              <a:gd name="connsiteY39" fmla="*/ 25005 h 421933"/>
              <a:gd name="connsiteX40" fmla="*/ 383574 w 1149286"/>
              <a:gd name="connsiteY40" fmla="*/ 37506 h 421933"/>
              <a:gd name="connsiteX41" fmla="*/ 402716 w 1149286"/>
              <a:gd name="connsiteY41" fmla="*/ 37115 h 421933"/>
              <a:gd name="connsiteX42" fmla="*/ 407013 w 1149286"/>
              <a:gd name="connsiteY42" fmla="*/ 33599 h 421933"/>
              <a:gd name="connsiteX43" fmla="*/ 418732 w 1149286"/>
              <a:gd name="connsiteY43" fmla="*/ 33599 h 421933"/>
              <a:gd name="connsiteX44" fmla="*/ 423033 w 1149286"/>
              <a:gd name="connsiteY44" fmla="*/ 28130 h 421933"/>
              <a:gd name="connsiteX45" fmla="*/ 428111 w 1149286"/>
              <a:gd name="connsiteY45" fmla="*/ 28130 h 421933"/>
              <a:gd name="connsiteX46" fmla="*/ 434362 w 1149286"/>
              <a:gd name="connsiteY46" fmla="*/ 37506 h 421933"/>
              <a:gd name="connsiteX47" fmla="*/ 439049 w 1149286"/>
              <a:gd name="connsiteY47" fmla="*/ 37115 h 421933"/>
              <a:gd name="connsiteX48" fmla="*/ 443737 w 1149286"/>
              <a:gd name="connsiteY48" fmla="*/ 32427 h 421933"/>
              <a:gd name="connsiteX49" fmla="*/ 464836 w 1149286"/>
              <a:gd name="connsiteY49" fmla="*/ 32427 h 421933"/>
              <a:gd name="connsiteX50" fmla="*/ 469133 w 1149286"/>
              <a:gd name="connsiteY50" fmla="*/ 28912 h 421933"/>
              <a:gd name="connsiteX51" fmla="*/ 477336 w 1149286"/>
              <a:gd name="connsiteY51" fmla="*/ 30474 h 421933"/>
              <a:gd name="connsiteX52" fmla="*/ 490618 w 1149286"/>
              <a:gd name="connsiteY52" fmla="*/ 48834 h 421933"/>
              <a:gd name="connsiteX53" fmla="*/ 509373 w 1149286"/>
              <a:gd name="connsiteY53" fmla="*/ 48834 h 421933"/>
              <a:gd name="connsiteX54" fmla="*/ 512498 w 1149286"/>
              <a:gd name="connsiteY54" fmla="*/ 52350 h 421933"/>
              <a:gd name="connsiteX55" fmla="*/ 525389 w 1149286"/>
              <a:gd name="connsiteY55" fmla="*/ 51569 h 421933"/>
              <a:gd name="connsiteX56" fmla="*/ 544922 w 1149286"/>
              <a:gd name="connsiteY56" fmla="*/ 34771 h 421933"/>
              <a:gd name="connsiteX57" fmla="*/ 563676 w 1149286"/>
              <a:gd name="connsiteY57" fmla="*/ 27349 h 421933"/>
              <a:gd name="connsiteX58" fmla="*/ 576568 w 1149286"/>
              <a:gd name="connsiteY58" fmla="*/ 15235 h 421933"/>
              <a:gd name="connsiteX59" fmla="*/ 581255 w 1149286"/>
              <a:gd name="connsiteY59" fmla="*/ 21095 h 421933"/>
              <a:gd name="connsiteX60" fmla="*/ 584775 w 1149286"/>
              <a:gd name="connsiteY60" fmla="*/ 21095 h 421933"/>
              <a:gd name="connsiteX61" fmla="*/ 589072 w 1149286"/>
              <a:gd name="connsiteY61" fmla="*/ 9376 h 421933"/>
              <a:gd name="connsiteX62" fmla="*/ 593760 w 1149286"/>
              <a:gd name="connsiteY62" fmla="*/ 9376 h 421933"/>
              <a:gd name="connsiteX63" fmla="*/ 596885 w 1149286"/>
              <a:gd name="connsiteY63" fmla="*/ 15235 h 421933"/>
              <a:gd name="connsiteX64" fmla="*/ 601572 w 1149286"/>
              <a:gd name="connsiteY64" fmla="*/ 15235 h 421933"/>
              <a:gd name="connsiteX65" fmla="*/ 605479 w 1149286"/>
              <a:gd name="connsiteY65" fmla="*/ 10938 h 421933"/>
              <a:gd name="connsiteX66" fmla="*/ 623058 w 1149286"/>
              <a:gd name="connsiteY66" fmla="*/ 10938 h 421933"/>
              <a:gd name="connsiteX67" fmla="*/ 629703 w 1149286"/>
              <a:gd name="connsiteY67" fmla="*/ 7422 h 421933"/>
              <a:gd name="connsiteX68" fmla="*/ 640250 w 1149286"/>
              <a:gd name="connsiteY68" fmla="*/ 7813 h 421933"/>
              <a:gd name="connsiteX69" fmla="*/ 646891 w 1149286"/>
              <a:gd name="connsiteY69" fmla="*/ 0 h 421933"/>
              <a:gd name="connsiteX70" fmla="*/ 652360 w 1149286"/>
              <a:gd name="connsiteY70" fmla="*/ 0 h 421933"/>
              <a:gd name="connsiteX71" fmla="*/ 667986 w 1149286"/>
              <a:gd name="connsiteY71" fmla="*/ 14845 h 421933"/>
              <a:gd name="connsiteX72" fmla="*/ 691425 w 1149286"/>
              <a:gd name="connsiteY72" fmla="*/ 14845 h 421933"/>
              <a:gd name="connsiteX73" fmla="*/ 695725 w 1149286"/>
              <a:gd name="connsiteY73" fmla="*/ 10547 h 421933"/>
              <a:gd name="connsiteX74" fmla="*/ 703148 w 1149286"/>
              <a:gd name="connsiteY74" fmla="*/ 10547 h 421933"/>
              <a:gd name="connsiteX75" fmla="*/ 709007 w 1149286"/>
              <a:gd name="connsiteY75" fmla="*/ 15626 h 421933"/>
              <a:gd name="connsiteX76" fmla="*/ 709398 w 1149286"/>
              <a:gd name="connsiteY76" fmla="*/ 25005 h 421933"/>
              <a:gd name="connsiteX77" fmla="*/ 723855 w 1149286"/>
              <a:gd name="connsiteY77" fmla="*/ 38678 h 421933"/>
              <a:gd name="connsiteX78" fmla="*/ 747294 w 1149286"/>
              <a:gd name="connsiteY78" fmla="*/ 37115 h 421933"/>
              <a:gd name="connsiteX79" fmla="*/ 757454 w 1149286"/>
              <a:gd name="connsiteY79" fmla="*/ 45319 h 421933"/>
              <a:gd name="connsiteX80" fmla="*/ 767221 w 1149286"/>
              <a:gd name="connsiteY80" fmla="*/ 42975 h 421933"/>
              <a:gd name="connsiteX81" fmla="*/ 789487 w 1149286"/>
              <a:gd name="connsiteY81" fmla="*/ 58991 h 421933"/>
              <a:gd name="connsiteX82" fmla="*/ 796519 w 1149286"/>
              <a:gd name="connsiteY82" fmla="*/ 66804 h 421933"/>
              <a:gd name="connsiteX83" fmla="*/ 807070 w 1149286"/>
              <a:gd name="connsiteY83" fmla="*/ 66804 h 421933"/>
              <a:gd name="connsiteX84" fmla="*/ 835974 w 1149286"/>
              <a:gd name="connsiteY84" fmla="*/ 48834 h 421933"/>
              <a:gd name="connsiteX85" fmla="*/ 847296 w 1149286"/>
              <a:gd name="connsiteY85" fmla="*/ 49616 h 421933"/>
              <a:gd name="connsiteX86" fmla="*/ 860209 w 1149286"/>
              <a:gd name="connsiteY86" fmla="*/ 46881 h 421933"/>
              <a:gd name="connsiteX87" fmla="*/ 877390 w 1149286"/>
              <a:gd name="connsiteY87" fmla="*/ 46491 h 421933"/>
              <a:gd name="connsiteX88" fmla="*/ 1149287 w 1149286"/>
              <a:gd name="connsiteY88" fmla="*/ 384819 h 421933"/>
              <a:gd name="connsiteX89" fmla="*/ 1107003 w 1149286"/>
              <a:gd name="connsiteY89" fmla="*/ 414182 h 421933"/>
              <a:gd name="connsiteX90" fmla="*/ 1092643 w 1149286"/>
              <a:gd name="connsiteY90" fmla="*/ 416074 h 421933"/>
              <a:gd name="connsiteX91" fmla="*/ 1075462 w 1149286"/>
              <a:gd name="connsiteY91" fmla="*/ 416855 h 421933"/>
              <a:gd name="connsiteX92" fmla="*/ 1071555 w 1149286"/>
              <a:gd name="connsiteY92" fmla="*/ 421933 h 421933"/>
              <a:gd name="connsiteX93" fmla="*/ 1061789 w 1149286"/>
              <a:gd name="connsiteY93" fmla="*/ 421933 h 421933"/>
              <a:gd name="connsiteX94" fmla="*/ 1052023 w 1149286"/>
              <a:gd name="connsiteY94" fmla="*/ 413339 h 421933"/>
              <a:gd name="connsiteX95" fmla="*/ 1044210 w 1149286"/>
              <a:gd name="connsiteY95" fmla="*/ 414511 h 421933"/>
              <a:gd name="connsiteX96" fmla="*/ 1037555 w 1149286"/>
              <a:gd name="connsiteY96" fmla="*/ 419980 h 421933"/>
              <a:gd name="connsiteX97" fmla="*/ 1032093 w 1149286"/>
              <a:gd name="connsiteY97" fmla="*/ 419590 h 421933"/>
              <a:gd name="connsiteX98" fmla="*/ 1028186 w 1149286"/>
              <a:gd name="connsiteY98" fmla="*/ 414902 h 421933"/>
              <a:gd name="connsiteX99" fmla="*/ 1019216 w 1149286"/>
              <a:gd name="connsiteY99" fmla="*/ 414902 h 421933"/>
              <a:gd name="connsiteX100" fmla="*/ 1014514 w 1149286"/>
              <a:gd name="connsiteY100" fmla="*/ 409820 h 421933"/>
              <a:gd name="connsiteX101" fmla="*/ 999286 w 1149286"/>
              <a:gd name="connsiteY101" fmla="*/ 410601 h 421933"/>
              <a:gd name="connsiteX102" fmla="*/ 996175 w 1149286"/>
              <a:gd name="connsiteY102" fmla="*/ 415293 h 421933"/>
              <a:gd name="connsiteX103" fmla="*/ 988724 w 1149286"/>
              <a:gd name="connsiteY103" fmla="*/ 414453 h 421933"/>
              <a:gd name="connsiteX104" fmla="*/ 975449 w 1149286"/>
              <a:gd name="connsiteY104" fmla="*/ 411509 h 421933"/>
              <a:gd name="connsiteX105" fmla="*/ 964417 w 1149286"/>
              <a:gd name="connsiteY105" fmla="*/ 402672 h 421933"/>
              <a:gd name="connsiteX106" fmla="*/ 965140 w 1149286"/>
              <a:gd name="connsiteY106" fmla="*/ 388685 h 421933"/>
              <a:gd name="connsiteX107" fmla="*/ 962572 w 1149286"/>
              <a:gd name="connsiteY107" fmla="*/ 386479 h 421933"/>
              <a:gd name="connsiteX108" fmla="*/ 957436 w 1149286"/>
              <a:gd name="connsiteY108" fmla="*/ 387213 h 421933"/>
              <a:gd name="connsiteX109" fmla="*/ 945644 w 1149286"/>
              <a:gd name="connsiteY109" fmla="*/ 381324 h 421933"/>
              <a:gd name="connsiteX110" fmla="*/ 950057 w 1149286"/>
              <a:gd name="connsiteY110" fmla="*/ 375805 h 421933"/>
              <a:gd name="connsiteX111" fmla="*/ 944921 w 1149286"/>
              <a:gd name="connsiteY111" fmla="*/ 372123 h 421933"/>
              <a:gd name="connsiteX112" fmla="*/ 936819 w 1149286"/>
              <a:gd name="connsiteY112" fmla="*/ 375067 h 421933"/>
              <a:gd name="connsiteX113" fmla="*/ 931284 w 1149286"/>
              <a:gd name="connsiteY113" fmla="*/ 374329 h 421933"/>
              <a:gd name="connsiteX114" fmla="*/ 929801 w 1149286"/>
              <a:gd name="connsiteY114" fmla="*/ 364024 h 421933"/>
              <a:gd name="connsiteX115" fmla="*/ 926872 w 1149286"/>
              <a:gd name="connsiteY115" fmla="*/ 363655 h 421933"/>
              <a:gd name="connsiteX116" fmla="*/ 923182 w 1149286"/>
              <a:gd name="connsiteY116" fmla="*/ 370281 h 421933"/>
              <a:gd name="connsiteX117" fmla="*/ 919891 w 1149286"/>
              <a:gd name="connsiteY117" fmla="*/ 369912 h 421933"/>
              <a:gd name="connsiteX118" fmla="*/ 915080 w 1149286"/>
              <a:gd name="connsiteY118" fmla="*/ 365500 h 421933"/>
              <a:gd name="connsiteX119" fmla="*/ 902565 w 1149286"/>
              <a:gd name="connsiteY119" fmla="*/ 366234 h 421933"/>
              <a:gd name="connsiteX120" fmla="*/ 900358 w 1149286"/>
              <a:gd name="connsiteY120" fmla="*/ 363286 h 421933"/>
              <a:gd name="connsiteX121" fmla="*/ 912512 w 1149286"/>
              <a:gd name="connsiteY121" fmla="*/ 355925 h 421933"/>
              <a:gd name="connsiteX122" fmla="*/ 899273 w 1149286"/>
              <a:gd name="connsiteY122" fmla="*/ 352981 h 421933"/>
              <a:gd name="connsiteX123" fmla="*/ 899635 w 1149286"/>
              <a:gd name="connsiteY123" fmla="*/ 345985 h 421933"/>
              <a:gd name="connsiteX124" fmla="*/ 889326 w 1149286"/>
              <a:gd name="connsiteY124" fmla="*/ 342307 h 421933"/>
              <a:gd name="connsiteX125" fmla="*/ 888603 w 1149286"/>
              <a:gd name="connsiteY125" fmla="*/ 337152 h 421933"/>
              <a:gd name="connsiteX126" fmla="*/ 883069 w 1149286"/>
              <a:gd name="connsiteY126" fmla="*/ 338256 h 421933"/>
              <a:gd name="connsiteX127" fmla="*/ 876088 w 1149286"/>
              <a:gd name="connsiteY127" fmla="*/ 334577 h 421933"/>
              <a:gd name="connsiteX128" fmla="*/ 879379 w 1149286"/>
              <a:gd name="connsiteY128" fmla="*/ 330161 h 421933"/>
              <a:gd name="connsiteX129" fmla="*/ 871277 w 1149286"/>
              <a:gd name="connsiteY129" fmla="*/ 322427 h 421933"/>
              <a:gd name="connsiteX130" fmla="*/ 861728 w 1149286"/>
              <a:gd name="connsiteY130" fmla="*/ 323534 h 421933"/>
              <a:gd name="connsiteX131" fmla="*/ 861728 w 1149286"/>
              <a:gd name="connsiteY131" fmla="*/ 319118 h 421933"/>
              <a:gd name="connsiteX132" fmla="*/ 866503 w 1149286"/>
              <a:gd name="connsiteY132" fmla="*/ 314332 h 421933"/>
              <a:gd name="connsiteX133" fmla="*/ 858762 w 1149286"/>
              <a:gd name="connsiteY133" fmla="*/ 311384 h 421933"/>
              <a:gd name="connsiteX134" fmla="*/ 856556 w 1149286"/>
              <a:gd name="connsiteY134" fmla="*/ 319118 h 421933"/>
              <a:gd name="connsiteX135" fmla="*/ 851419 w 1149286"/>
              <a:gd name="connsiteY135" fmla="*/ 319483 h 421933"/>
              <a:gd name="connsiteX136" fmla="*/ 848091 w 1149286"/>
              <a:gd name="connsiteY136" fmla="*/ 313594 h 421933"/>
              <a:gd name="connsiteX137" fmla="*/ 840387 w 1149286"/>
              <a:gd name="connsiteY137" fmla="*/ 316908 h 421933"/>
              <a:gd name="connsiteX138" fmla="*/ 839266 w 1149286"/>
              <a:gd name="connsiteY138" fmla="*/ 314701 h 421933"/>
              <a:gd name="connsiteX139" fmla="*/ 829319 w 1149286"/>
              <a:gd name="connsiteY139" fmla="*/ 314332 h 421933"/>
              <a:gd name="connsiteX140" fmla="*/ 827474 w 1149286"/>
              <a:gd name="connsiteY140" fmla="*/ 318011 h 421933"/>
              <a:gd name="connsiteX141" fmla="*/ 822700 w 1149286"/>
              <a:gd name="connsiteY141" fmla="*/ 318749 h 421933"/>
              <a:gd name="connsiteX142" fmla="*/ 818283 w 1149286"/>
              <a:gd name="connsiteY142" fmla="*/ 322800 h 421933"/>
              <a:gd name="connsiteX143" fmla="*/ 809819 w 1149286"/>
              <a:gd name="connsiteY143" fmla="*/ 317642 h 421933"/>
              <a:gd name="connsiteX144" fmla="*/ 803927 w 1149286"/>
              <a:gd name="connsiteY144" fmla="*/ 317277 h 421933"/>
              <a:gd name="connsiteX145" fmla="*/ 800983 w 1149286"/>
              <a:gd name="connsiteY145" fmla="*/ 319118 h 421933"/>
              <a:gd name="connsiteX146" fmla="*/ 797300 w 1149286"/>
              <a:gd name="connsiteY146" fmla="*/ 319118 h 421933"/>
              <a:gd name="connsiteX147" fmla="*/ 794725 w 1149286"/>
              <a:gd name="connsiteY147" fmla="*/ 315067 h 421933"/>
              <a:gd name="connsiteX148" fmla="*/ 782210 w 1149286"/>
              <a:gd name="connsiteY148" fmla="*/ 314698 h 421933"/>
              <a:gd name="connsiteX149" fmla="*/ 779631 w 1149286"/>
              <a:gd name="connsiteY149" fmla="*/ 309547 h 421933"/>
              <a:gd name="connsiteX150" fmla="*/ 772639 w 1149286"/>
              <a:gd name="connsiteY150" fmla="*/ 311753 h 421933"/>
              <a:gd name="connsiteX151" fmla="*/ 769326 w 1149286"/>
              <a:gd name="connsiteY151" fmla="*/ 316908 h 421933"/>
              <a:gd name="connsiteX152" fmla="*/ 756442 w 1149286"/>
              <a:gd name="connsiteY152" fmla="*/ 317277 h 421933"/>
              <a:gd name="connsiteX153" fmla="*/ 755338 w 1149286"/>
              <a:gd name="connsiteY153" fmla="*/ 320590 h 421933"/>
              <a:gd name="connsiteX154" fmla="*/ 747978 w 1149286"/>
              <a:gd name="connsiteY154" fmla="*/ 326110 h 421933"/>
              <a:gd name="connsiteX155" fmla="*/ 739875 w 1149286"/>
              <a:gd name="connsiteY155" fmla="*/ 325006 h 421933"/>
              <a:gd name="connsiteX156" fmla="*/ 739510 w 1149286"/>
              <a:gd name="connsiteY156" fmla="*/ 330161 h 421933"/>
              <a:gd name="connsiteX157" fmla="*/ 734725 w 1149286"/>
              <a:gd name="connsiteY157" fmla="*/ 334574 h 421933"/>
              <a:gd name="connsiteX158" fmla="*/ 726626 w 1149286"/>
              <a:gd name="connsiteY158" fmla="*/ 334208 h 421933"/>
              <a:gd name="connsiteX159" fmla="*/ 723313 w 1149286"/>
              <a:gd name="connsiteY159" fmla="*/ 338994 h 421933"/>
              <a:gd name="connsiteX160" fmla="*/ 714111 w 1149286"/>
              <a:gd name="connsiteY160" fmla="*/ 340097 h 421933"/>
              <a:gd name="connsiteX161" fmla="*/ 712639 w 1149286"/>
              <a:gd name="connsiteY161" fmla="*/ 336784 h 421933"/>
              <a:gd name="connsiteX162" fmla="*/ 696073 w 1149286"/>
              <a:gd name="connsiteY162" fmla="*/ 335311 h 421933"/>
              <a:gd name="connsiteX163" fmla="*/ 683557 w 1149286"/>
              <a:gd name="connsiteY163" fmla="*/ 338256 h 421933"/>
              <a:gd name="connsiteX164" fmla="*/ 676935 w 1149286"/>
              <a:gd name="connsiteY164" fmla="*/ 343410 h 421933"/>
              <a:gd name="connsiteX165" fmla="*/ 672149 w 1149286"/>
              <a:gd name="connsiteY165" fmla="*/ 340097 h 421933"/>
              <a:gd name="connsiteX166" fmla="*/ 665154 w 1149286"/>
              <a:gd name="connsiteY166" fmla="*/ 340097 h 421933"/>
              <a:gd name="connsiteX167" fmla="*/ 659265 w 1149286"/>
              <a:gd name="connsiteY167" fmla="*/ 344513 h 421933"/>
              <a:gd name="connsiteX168" fmla="*/ 639389 w 1149286"/>
              <a:gd name="connsiteY168" fmla="*/ 344148 h 421933"/>
              <a:gd name="connsiteX169" fmla="*/ 632394 w 1149286"/>
              <a:gd name="connsiteY169" fmla="*/ 346723 h 421933"/>
              <a:gd name="connsiteX170" fmla="*/ 620613 w 1149286"/>
              <a:gd name="connsiteY170" fmla="*/ 342672 h 421933"/>
              <a:gd name="connsiteX171" fmla="*/ 621720 w 1149286"/>
              <a:gd name="connsiteY171" fmla="*/ 336049 h 421933"/>
              <a:gd name="connsiteX172" fmla="*/ 611046 w 1149286"/>
              <a:gd name="connsiteY172" fmla="*/ 332736 h 421933"/>
              <a:gd name="connsiteX173" fmla="*/ 605522 w 1149286"/>
              <a:gd name="connsiteY173" fmla="*/ 335680 h 421933"/>
              <a:gd name="connsiteX174" fmla="*/ 603316 w 1149286"/>
              <a:gd name="connsiteY174" fmla="*/ 333839 h 421933"/>
              <a:gd name="connsiteX175" fmla="*/ 599265 w 1149286"/>
              <a:gd name="connsiteY175" fmla="*/ 334577 h 421933"/>
              <a:gd name="connsiteX176" fmla="*/ 599634 w 1149286"/>
              <a:gd name="connsiteY176" fmla="*/ 340466 h 421933"/>
              <a:gd name="connsiteX177" fmla="*/ 586012 w 1149286"/>
              <a:gd name="connsiteY177" fmla="*/ 341938 h 421933"/>
              <a:gd name="connsiteX178" fmla="*/ 585647 w 1149286"/>
              <a:gd name="connsiteY178" fmla="*/ 346354 h 421933"/>
              <a:gd name="connsiteX179" fmla="*/ 578651 w 1149286"/>
              <a:gd name="connsiteY179" fmla="*/ 347092 h 421933"/>
              <a:gd name="connsiteX180" fmla="*/ 574969 w 1149286"/>
              <a:gd name="connsiteY180" fmla="*/ 341204 h 421933"/>
              <a:gd name="connsiteX181" fmla="*/ 564660 w 1149286"/>
              <a:gd name="connsiteY181" fmla="*/ 339728 h 421933"/>
              <a:gd name="connsiteX182" fmla="*/ 559878 w 1149286"/>
              <a:gd name="connsiteY182" fmla="*/ 343041 h 421933"/>
              <a:gd name="connsiteX183" fmla="*/ 551414 w 1149286"/>
              <a:gd name="connsiteY183" fmla="*/ 344513 h 421933"/>
              <a:gd name="connsiteX184" fmla="*/ 550676 w 1149286"/>
              <a:gd name="connsiteY184" fmla="*/ 341938 h 421933"/>
              <a:gd name="connsiteX185" fmla="*/ 545153 w 1149286"/>
              <a:gd name="connsiteY185" fmla="*/ 340835 h 421933"/>
              <a:gd name="connsiteX186" fmla="*/ 540368 w 1149286"/>
              <a:gd name="connsiteY186" fmla="*/ 344886 h 421933"/>
              <a:gd name="connsiteX187" fmla="*/ 527853 w 1149286"/>
              <a:gd name="connsiteY187" fmla="*/ 340466 h 421933"/>
              <a:gd name="connsiteX188" fmla="*/ 527853 w 1149286"/>
              <a:gd name="connsiteY188" fmla="*/ 334208 h 421933"/>
              <a:gd name="connsiteX189" fmla="*/ 519754 w 1149286"/>
              <a:gd name="connsiteY189" fmla="*/ 332367 h 421933"/>
              <a:gd name="connsiteX190" fmla="*/ 518651 w 1149286"/>
              <a:gd name="connsiteY190" fmla="*/ 327951 h 421933"/>
              <a:gd name="connsiteX191" fmla="*/ 514972 w 1149286"/>
              <a:gd name="connsiteY191" fmla="*/ 332367 h 421933"/>
              <a:gd name="connsiteX192" fmla="*/ 505767 w 1149286"/>
              <a:gd name="connsiteY192" fmla="*/ 333105 h 421933"/>
              <a:gd name="connsiteX193" fmla="*/ 502088 w 1149286"/>
              <a:gd name="connsiteY193" fmla="*/ 330898 h 421933"/>
              <a:gd name="connsiteX194" fmla="*/ 498833 w 1149286"/>
              <a:gd name="connsiteY194" fmla="*/ 325292 h 421933"/>
              <a:gd name="connsiteX195" fmla="*/ 492488 w 1149286"/>
              <a:gd name="connsiteY195" fmla="*/ 324898 h 421933"/>
              <a:gd name="connsiteX196" fmla="*/ 488918 w 1149286"/>
              <a:gd name="connsiteY196" fmla="*/ 328468 h 421933"/>
              <a:gd name="connsiteX197" fmla="*/ 483760 w 1149286"/>
              <a:gd name="connsiteY197" fmla="*/ 325296 h 421933"/>
              <a:gd name="connsiteX198" fmla="*/ 482176 w 1149286"/>
              <a:gd name="connsiteY198" fmla="*/ 331246 h 421933"/>
              <a:gd name="connsiteX199" fmla="*/ 467498 w 1149286"/>
              <a:gd name="connsiteY199" fmla="*/ 332436 h 421933"/>
              <a:gd name="connsiteX200" fmla="*/ 464724 w 1149286"/>
              <a:gd name="connsiteY200" fmla="*/ 325690 h 421933"/>
              <a:gd name="connsiteX201" fmla="*/ 448063 w 1149286"/>
              <a:gd name="connsiteY201" fmla="*/ 321726 h 421933"/>
              <a:gd name="connsiteX202" fmla="*/ 439733 w 1149286"/>
              <a:gd name="connsiteY202" fmla="*/ 325690 h 421933"/>
              <a:gd name="connsiteX203" fmla="*/ 436561 w 1149286"/>
              <a:gd name="connsiteY203" fmla="*/ 329260 h 421933"/>
              <a:gd name="connsiteX204" fmla="*/ 432596 w 1149286"/>
              <a:gd name="connsiteY204" fmla="*/ 330056 h 421933"/>
              <a:gd name="connsiteX205" fmla="*/ 431417 w 1149286"/>
              <a:gd name="connsiteY205" fmla="*/ 322713 h 421933"/>
              <a:gd name="connsiteX206" fmla="*/ 427721 w 1149286"/>
              <a:gd name="connsiteY206" fmla="*/ 324457 h 421933"/>
              <a:gd name="connsiteX207" fmla="*/ 425963 w 1149286"/>
              <a:gd name="connsiteY207" fmla="*/ 329734 h 421933"/>
              <a:gd name="connsiteX208" fmla="*/ 411900 w 1149286"/>
              <a:gd name="connsiteY208" fmla="*/ 331687 h 421933"/>
              <a:gd name="connsiteX209" fmla="*/ 389629 w 1149286"/>
              <a:gd name="connsiteY209" fmla="*/ 346922 h 421933"/>
              <a:gd name="connsiteX210" fmla="*/ 384355 w 1149286"/>
              <a:gd name="connsiteY210" fmla="*/ 345555 h 421933"/>
              <a:gd name="connsiteX211" fmla="*/ 383379 w 1149286"/>
              <a:gd name="connsiteY211" fmla="*/ 342430 h 421933"/>
              <a:gd name="connsiteX212" fmla="*/ 372441 w 1149286"/>
              <a:gd name="connsiteY212" fmla="*/ 340281 h 421933"/>
              <a:gd name="connsiteX213" fmla="*/ 370292 w 1149286"/>
              <a:gd name="connsiteY213" fmla="*/ 345946 h 421933"/>
              <a:gd name="connsiteX214" fmla="*/ 364038 w 1149286"/>
              <a:gd name="connsiteY214" fmla="*/ 346922 h 421933"/>
              <a:gd name="connsiteX215" fmla="*/ 359937 w 1149286"/>
              <a:gd name="connsiteY215" fmla="*/ 338133 h 421933"/>
              <a:gd name="connsiteX216" fmla="*/ 357006 w 1149286"/>
              <a:gd name="connsiteY216" fmla="*/ 339500 h 421933"/>
              <a:gd name="connsiteX217" fmla="*/ 357788 w 1149286"/>
              <a:gd name="connsiteY217" fmla="*/ 349461 h 421933"/>
              <a:gd name="connsiteX218" fmla="*/ 341185 w 1149286"/>
              <a:gd name="connsiteY218" fmla="*/ 357274 h 421933"/>
              <a:gd name="connsiteX219" fmla="*/ 333763 w 1149286"/>
              <a:gd name="connsiteY219" fmla="*/ 358251 h 421933"/>
              <a:gd name="connsiteX220" fmla="*/ 325755 w 1149286"/>
              <a:gd name="connsiteY220" fmla="*/ 349071 h 421933"/>
              <a:gd name="connsiteX221" fmla="*/ 321454 w 1149286"/>
              <a:gd name="connsiteY221" fmla="*/ 350047 h 421933"/>
              <a:gd name="connsiteX222" fmla="*/ 312469 w 1149286"/>
              <a:gd name="connsiteY222" fmla="*/ 358056 h 421933"/>
              <a:gd name="connsiteX223" fmla="*/ 303484 w 1149286"/>
              <a:gd name="connsiteY223" fmla="*/ 358642 h 421933"/>
              <a:gd name="connsiteX224" fmla="*/ 292351 w 1149286"/>
              <a:gd name="connsiteY224" fmla="*/ 346141 h 421933"/>
              <a:gd name="connsiteX225" fmla="*/ 279474 w 1149286"/>
              <a:gd name="connsiteY225" fmla="*/ 346423 h 421933"/>
              <a:gd name="connsiteX226" fmla="*/ 277112 w 1149286"/>
              <a:gd name="connsiteY226" fmla="*/ 351871 h 421933"/>
              <a:gd name="connsiteX227" fmla="*/ 264420 w 1149286"/>
              <a:gd name="connsiteY227" fmla="*/ 360197 h 421933"/>
              <a:gd name="connsiteX228" fmla="*/ 251333 w 1149286"/>
              <a:gd name="connsiteY228" fmla="*/ 355043 h 421933"/>
              <a:gd name="connsiteX229" fmla="*/ 241415 w 1149286"/>
              <a:gd name="connsiteY229" fmla="*/ 360595 h 421933"/>
              <a:gd name="connsiteX230" fmla="*/ 233483 w 1149286"/>
              <a:gd name="connsiteY230" fmla="*/ 358613 h 421933"/>
              <a:gd name="connsiteX231" fmla="*/ 230083 w 1149286"/>
              <a:gd name="connsiteY231" fmla="*/ 353513 h 421933"/>
              <a:gd name="connsiteX232" fmla="*/ 224766 w 1149286"/>
              <a:gd name="connsiteY232" fmla="*/ 361181 h 421933"/>
              <a:gd name="connsiteX233" fmla="*/ 205812 w 1149286"/>
              <a:gd name="connsiteY233" fmla="*/ 361767 h 421933"/>
              <a:gd name="connsiteX234" fmla="*/ 201324 w 1149286"/>
              <a:gd name="connsiteY234" fmla="*/ 368213 h 421933"/>
              <a:gd name="connsiteX235" fmla="*/ 191944 w 1149286"/>
              <a:gd name="connsiteY235" fmla="*/ 368213 h 421933"/>
              <a:gd name="connsiteX236" fmla="*/ 188038 w 1149286"/>
              <a:gd name="connsiteY236" fmla="*/ 372119 h 421933"/>
              <a:gd name="connsiteX237" fmla="*/ 180420 w 1149286"/>
              <a:gd name="connsiteY237" fmla="*/ 373881 h 421933"/>
              <a:gd name="connsiteX238" fmla="*/ 171045 w 1149286"/>
              <a:gd name="connsiteY238" fmla="*/ 364697 h 421933"/>
              <a:gd name="connsiteX239" fmla="*/ 166162 w 1149286"/>
              <a:gd name="connsiteY239" fmla="*/ 365087 h 421933"/>
              <a:gd name="connsiteX240" fmla="*/ 160498 w 1149286"/>
              <a:gd name="connsiteY240" fmla="*/ 369384 h 421933"/>
              <a:gd name="connsiteX241" fmla="*/ 154442 w 1149286"/>
              <a:gd name="connsiteY241" fmla="*/ 369384 h 421933"/>
              <a:gd name="connsiteX242" fmla="*/ 130805 w 1149286"/>
              <a:gd name="connsiteY242" fmla="*/ 387358 h 421933"/>
              <a:gd name="connsiteX243" fmla="*/ 113812 w 1149286"/>
              <a:gd name="connsiteY243" fmla="*/ 388139 h 421933"/>
              <a:gd name="connsiteX244" fmla="*/ 97987 w 1149286"/>
              <a:gd name="connsiteY244" fmla="*/ 405132 h 421933"/>
              <a:gd name="connsiteX245" fmla="*/ 88025 w 1149286"/>
              <a:gd name="connsiteY245" fmla="*/ 405327 h 421933"/>
              <a:gd name="connsiteX246" fmla="*/ 84314 w 1149286"/>
              <a:gd name="connsiteY246" fmla="*/ 409820 h 421933"/>
              <a:gd name="connsiteX247" fmla="*/ 78845 w 1149286"/>
              <a:gd name="connsiteY247" fmla="*/ 409429 h 421933"/>
              <a:gd name="connsiteX248" fmla="*/ 66149 w 1149286"/>
              <a:gd name="connsiteY248" fmla="*/ 395757 h 421933"/>
              <a:gd name="connsiteX249" fmla="*/ 39383 w 1149286"/>
              <a:gd name="connsiteY249" fmla="*/ 387748 h 421933"/>
              <a:gd name="connsiteX250" fmla="*/ 34558 w 1149286"/>
              <a:gd name="connsiteY250" fmla="*/ 380749 h 421933"/>
              <a:gd name="connsiteX251" fmla="*/ 34026 w 1149286"/>
              <a:gd name="connsiteY251" fmla="*/ 375165 h 421933"/>
              <a:gd name="connsiteX252" fmla="*/ 29732 w 1149286"/>
              <a:gd name="connsiteY252" fmla="*/ 372191 h 421933"/>
              <a:gd name="connsiteX253" fmla="*/ 31385 w 1149286"/>
              <a:gd name="connsiteY253" fmla="*/ 357987 h 421933"/>
              <a:gd name="connsiteX254" fmla="*/ 26101 w 1149286"/>
              <a:gd name="connsiteY254" fmla="*/ 353364 h 421933"/>
              <a:gd name="connsiteX255" fmla="*/ 18501 w 1149286"/>
              <a:gd name="connsiteY255" fmla="*/ 353364 h 421933"/>
              <a:gd name="connsiteX256" fmla="*/ 7932 w 1149286"/>
              <a:gd name="connsiteY256" fmla="*/ 346094 h 421933"/>
              <a:gd name="connsiteX257" fmla="*/ 7270 w 1149286"/>
              <a:gd name="connsiteY257" fmla="*/ 338169 h 421933"/>
              <a:gd name="connsiteX258" fmla="*/ 1653 w 1149286"/>
              <a:gd name="connsiteY258" fmla="*/ 331890 h 421933"/>
              <a:gd name="connsiteX259" fmla="*/ 995 w 1149286"/>
              <a:gd name="connsiteY259" fmla="*/ 317023 h 421933"/>
              <a:gd name="connsiteX260" fmla="*/ 0 w 1149286"/>
              <a:gd name="connsiteY260" fmla="*/ 317360 h 421933"/>
              <a:gd name="connsiteX261" fmla="*/ 8920 w 1149286"/>
              <a:gd name="connsiteY261" fmla="*/ 313063 h 421933"/>
              <a:gd name="connsiteX262" fmla="*/ 18501 w 1149286"/>
              <a:gd name="connsiteY262" fmla="*/ 305467 h 421933"/>
              <a:gd name="connsiteX263" fmla="*/ 18827 w 1149286"/>
              <a:gd name="connsiteY263" fmla="*/ 296876 h 421933"/>
              <a:gd name="connsiteX264" fmla="*/ 30723 w 1149286"/>
              <a:gd name="connsiteY264" fmla="*/ 285316 h 421933"/>
              <a:gd name="connsiteX265" fmla="*/ 30723 w 1149286"/>
              <a:gd name="connsiteY265" fmla="*/ 274085 h 421933"/>
              <a:gd name="connsiteX266" fmla="*/ 38981 w 1149286"/>
              <a:gd name="connsiteY266" fmla="*/ 268139 h 421933"/>
              <a:gd name="connsiteX267" fmla="*/ 54506 w 1149286"/>
              <a:gd name="connsiteY267" fmla="*/ 264503 h 421933"/>
              <a:gd name="connsiteX268" fmla="*/ 63426 w 1149286"/>
              <a:gd name="connsiteY268" fmla="*/ 255587 h 421933"/>
              <a:gd name="connsiteX269" fmla="*/ 68381 w 1149286"/>
              <a:gd name="connsiteY269" fmla="*/ 256907 h 421933"/>
              <a:gd name="connsiteX270" fmla="*/ 70696 w 1149286"/>
              <a:gd name="connsiteY270" fmla="*/ 253605 h 421933"/>
              <a:gd name="connsiteX271" fmla="*/ 73004 w 1149286"/>
              <a:gd name="connsiteY271" fmla="*/ 242041 h 421933"/>
              <a:gd name="connsiteX272" fmla="*/ 86217 w 1149286"/>
              <a:gd name="connsiteY272" fmla="*/ 232792 h 421933"/>
              <a:gd name="connsiteX273" fmla="*/ 90843 w 1149286"/>
              <a:gd name="connsiteY273" fmla="*/ 234445 h 421933"/>
              <a:gd name="connsiteX274" fmla="*/ 92496 w 1149286"/>
              <a:gd name="connsiteY274" fmla="*/ 222552 h 421933"/>
              <a:gd name="connsiteX275" fmla="*/ 87870 w 1149286"/>
              <a:gd name="connsiteY275" fmla="*/ 206695 h 421933"/>
              <a:gd name="connsiteX276" fmla="*/ 89523 w 1149286"/>
              <a:gd name="connsiteY276" fmla="*/ 196784 h 421933"/>
              <a:gd name="connsiteX277" fmla="*/ 93154 w 1149286"/>
              <a:gd name="connsiteY277" fmla="*/ 191829 h 421933"/>
              <a:gd name="connsiteX278" fmla="*/ 91505 w 1149286"/>
              <a:gd name="connsiteY278" fmla="*/ 179939 h 421933"/>
              <a:gd name="connsiteX279" fmla="*/ 95469 w 1149286"/>
              <a:gd name="connsiteY279" fmla="*/ 177624 h 421933"/>
              <a:gd name="connsiteX280" fmla="*/ 95140 w 1149286"/>
              <a:gd name="connsiteY280" fmla="*/ 173993 h 421933"/>
              <a:gd name="connsiteX281" fmla="*/ 89194 w 1149286"/>
              <a:gd name="connsiteY281" fmla="*/ 169038 h 421933"/>
              <a:gd name="connsiteX282" fmla="*/ 90843 w 1149286"/>
              <a:gd name="connsiteY282" fmla="*/ 157474 h 421933"/>
              <a:gd name="connsiteX283" fmla="*/ 100425 w 1149286"/>
              <a:gd name="connsiteY283" fmla="*/ 149878 h 421933"/>
              <a:gd name="connsiteX284" fmla="*/ 100096 w 1149286"/>
              <a:gd name="connsiteY284" fmla="*/ 138976 h 421933"/>
              <a:gd name="connsiteX285" fmla="*/ 110665 w 1149286"/>
              <a:gd name="connsiteY285" fmla="*/ 138976 h 421933"/>
              <a:gd name="connsiteX286" fmla="*/ 121238 w 1149286"/>
              <a:gd name="connsiteY286" fmla="*/ 133362 h 42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49286" h="421933">
                <a:moveTo>
                  <a:pt x="130805" y="121697"/>
                </a:moveTo>
                <a:lnTo>
                  <a:pt x="127094" y="117009"/>
                </a:lnTo>
                <a:lnTo>
                  <a:pt x="130805" y="98352"/>
                </a:lnTo>
                <a:lnTo>
                  <a:pt x="145165" y="77941"/>
                </a:lnTo>
                <a:lnTo>
                  <a:pt x="149071" y="58307"/>
                </a:lnTo>
                <a:lnTo>
                  <a:pt x="157763" y="47955"/>
                </a:lnTo>
                <a:lnTo>
                  <a:pt x="159521" y="37994"/>
                </a:lnTo>
                <a:lnTo>
                  <a:pt x="171045" y="38283"/>
                </a:lnTo>
                <a:lnTo>
                  <a:pt x="174170" y="32818"/>
                </a:lnTo>
                <a:lnTo>
                  <a:pt x="180030" y="32818"/>
                </a:lnTo>
                <a:lnTo>
                  <a:pt x="183545" y="37506"/>
                </a:lnTo>
                <a:lnTo>
                  <a:pt x="189015" y="37506"/>
                </a:lnTo>
                <a:lnTo>
                  <a:pt x="194484" y="33990"/>
                </a:lnTo>
                <a:lnTo>
                  <a:pt x="205816" y="33990"/>
                </a:lnTo>
                <a:lnTo>
                  <a:pt x="223786" y="17970"/>
                </a:lnTo>
                <a:lnTo>
                  <a:pt x="230036" y="16407"/>
                </a:lnTo>
                <a:lnTo>
                  <a:pt x="238243" y="23439"/>
                </a:lnTo>
                <a:lnTo>
                  <a:pt x="241759" y="18751"/>
                </a:lnTo>
                <a:lnTo>
                  <a:pt x="245275" y="18751"/>
                </a:lnTo>
                <a:lnTo>
                  <a:pt x="250744" y="29302"/>
                </a:lnTo>
                <a:lnTo>
                  <a:pt x="266370" y="30083"/>
                </a:lnTo>
                <a:lnTo>
                  <a:pt x="266760" y="33599"/>
                </a:lnTo>
                <a:lnTo>
                  <a:pt x="269885" y="33990"/>
                </a:lnTo>
                <a:lnTo>
                  <a:pt x="275354" y="18751"/>
                </a:lnTo>
                <a:lnTo>
                  <a:pt x="281608" y="18751"/>
                </a:lnTo>
                <a:lnTo>
                  <a:pt x="287859" y="24611"/>
                </a:lnTo>
                <a:lnTo>
                  <a:pt x="298406" y="20704"/>
                </a:lnTo>
                <a:lnTo>
                  <a:pt x="301141" y="34377"/>
                </a:lnTo>
                <a:lnTo>
                  <a:pt x="307000" y="34377"/>
                </a:lnTo>
                <a:lnTo>
                  <a:pt x="311688" y="27739"/>
                </a:lnTo>
                <a:lnTo>
                  <a:pt x="333174" y="29693"/>
                </a:lnTo>
                <a:lnTo>
                  <a:pt x="336693" y="33990"/>
                </a:lnTo>
                <a:lnTo>
                  <a:pt x="340600" y="33990"/>
                </a:lnTo>
                <a:lnTo>
                  <a:pt x="344506" y="26568"/>
                </a:lnTo>
                <a:lnTo>
                  <a:pt x="348022" y="27349"/>
                </a:lnTo>
                <a:lnTo>
                  <a:pt x="347631" y="41021"/>
                </a:lnTo>
                <a:lnTo>
                  <a:pt x="351147" y="41021"/>
                </a:lnTo>
                <a:lnTo>
                  <a:pt x="365991" y="31646"/>
                </a:lnTo>
                <a:lnTo>
                  <a:pt x="367163" y="25396"/>
                </a:lnTo>
                <a:lnTo>
                  <a:pt x="373417" y="25005"/>
                </a:lnTo>
                <a:lnTo>
                  <a:pt x="383574" y="37506"/>
                </a:lnTo>
                <a:lnTo>
                  <a:pt x="402716" y="37115"/>
                </a:lnTo>
                <a:lnTo>
                  <a:pt x="407013" y="33599"/>
                </a:lnTo>
                <a:lnTo>
                  <a:pt x="418732" y="33599"/>
                </a:lnTo>
                <a:lnTo>
                  <a:pt x="423033" y="28130"/>
                </a:lnTo>
                <a:lnTo>
                  <a:pt x="428111" y="28130"/>
                </a:lnTo>
                <a:lnTo>
                  <a:pt x="434362" y="37506"/>
                </a:lnTo>
                <a:lnTo>
                  <a:pt x="439049" y="37115"/>
                </a:lnTo>
                <a:lnTo>
                  <a:pt x="443737" y="32427"/>
                </a:lnTo>
                <a:lnTo>
                  <a:pt x="464836" y="32427"/>
                </a:lnTo>
                <a:lnTo>
                  <a:pt x="469133" y="28912"/>
                </a:lnTo>
                <a:lnTo>
                  <a:pt x="477336" y="30474"/>
                </a:lnTo>
                <a:lnTo>
                  <a:pt x="490618" y="48834"/>
                </a:lnTo>
                <a:lnTo>
                  <a:pt x="509373" y="48834"/>
                </a:lnTo>
                <a:lnTo>
                  <a:pt x="512498" y="52350"/>
                </a:lnTo>
                <a:lnTo>
                  <a:pt x="525389" y="51569"/>
                </a:lnTo>
                <a:lnTo>
                  <a:pt x="544922" y="34771"/>
                </a:lnTo>
                <a:lnTo>
                  <a:pt x="563676" y="27349"/>
                </a:lnTo>
                <a:lnTo>
                  <a:pt x="576568" y="15235"/>
                </a:lnTo>
                <a:lnTo>
                  <a:pt x="581255" y="21095"/>
                </a:lnTo>
                <a:lnTo>
                  <a:pt x="584775" y="21095"/>
                </a:lnTo>
                <a:lnTo>
                  <a:pt x="589072" y="9376"/>
                </a:lnTo>
                <a:lnTo>
                  <a:pt x="593760" y="9376"/>
                </a:lnTo>
                <a:lnTo>
                  <a:pt x="596885" y="15235"/>
                </a:lnTo>
                <a:lnTo>
                  <a:pt x="601572" y="15235"/>
                </a:lnTo>
                <a:lnTo>
                  <a:pt x="605479" y="10938"/>
                </a:lnTo>
                <a:lnTo>
                  <a:pt x="623058" y="10938"/>
                </a:lnTo>
                <a:lnTo>
                  <a:pt x="629703" y="7422"/>
                </a:lnTo>
                <a:lnTo>
                  <a:pt x="640250" y="7813"/>
                </a:lnTo>
                <a:lnTo>
                  <a:pt x="646891" y="0"/>
                </a:lnTo>
                <a:lnTo>
                  <a:pt x="652360" y="0"/>
                </a:lnTo>
                <a:lnTo>
                  <a:pt x="667986" y="14845"/>
                </a:lnTo>
                <a:lnTo>
                  <a:pt x="691425" y="14845"/>
                </a:lnTo>
                <a:lnTo>
                  <a:pt x="695725" y="10547"/>
                </a:lnTo>
                <a:lnTo>
                  <a:pt x="703148" y="10547"/>
                </a:lnTo>
                <a:lnTo>
                  <a:pt x="709007" y="15626"/>
                </a:lnTo>
                <a:lnTo>
                  <a:pt x="709398" y="25005"/>
                </a:lnTo>
                <a:lnTo>
                  <a:pt x="723855" y="38678"/>
                </a:lnTo>
                <a:lnTo>
                  <a:pt x="747294" y="37115"/>
                </a:lnTo>
                <a:lnTo>
                  <a:pt x="757454" y="45319"/>
                </a:lnTo>
                <a:lnTo>
                  <a:pt x="767221" y="42975"/>
                </a:lnTo>
                <a:lnTo>
                  <a:pt x="789487" y="58991"/>
                </a:lnTo>
                <a:lnTo>
                  <a:pt x="796519" y="66804"/>
                </a:lnTo>
                <a:lnTo>
                  <a:pt x="807070" y="66804"/>
                </a:lnTo>
                <a:lnTo>
                  <a:pt x="835974" y="48834"/>
                </a:lnTo>
                <a:lnTo>
                  <a:pt x="847296" y="49616"/>
                </a:lnTo>
                <a:lnTo>
                  <a:pt x="860209" y="46881"/>
                </a:lnTo>
                <a:lnTo>
                  <a:pt x="877390" y="46491"/>
                </a:lnTo>
                <a:lnTo>
                  <a:pt x="1149287" y="384819"/>
                </a:lnTo>
                <a:lnTo>
                  <a:pt x="1107003" y="414182"/>
                </a:lnTo>
                <a:lnTo>
                  <a:pt x="1092643" y="416074"/>
                </a:lnTo>
                <a:lnTo>
                  <a:pt x="1075462" y="416855"/>
                </a:lnTo>
                <a:lnTo>
                  <a:pt x="1071555" y="421933"/>
                </a:lnTo>
                <a:lnTo>
                  <a:pt x="1061789" y="421933"/>
                </a:lnTo>
                <a:lnTo>
                  <a:pt x="1052023" y="413339"/>
                </a:lnTo>
                <a:lnTo>
                  <a:pt x="1044210" y="414511"/>
                </a:lnTo>
                <a:lnTo>
                  <a:pt x="1037555" y="419980"/>
                </a:lnTo>
                <a:lnTo>
                  <a:pt x="1032093" y="419590"/>
                </a:lnTo>
                <a:lnTo>
                  <a:pt x="1028186" y="414902"/>
                </a:lnTo>
                <a:lnTo>
                  <a:pt x="1019216" y="414902"/>
                </a:lnTo>
                <a:lnTo>
                  <a:pt x="1014514" y="409820"/>
                </a:lnTo>
                <a:lnTo>
                  <a:pt x="999286" y="410601"/>
                </a:lnTo>
                <a:lnTo>
                  <a:pt x="996175" y="415293"/>
                </a:lnTo>
                <a:lnTo>
                  <a:pt x="988724" y="414453"/>
                </a:lnTo>
                <a:lnTo>
                  <a:pt x="975449" y="411509"/>
                </a:lnTo>
                <a:lnTo>
                  <a:pt x="964417" y="402672"/>
                </a:lnTo>
                <a:lnTo>
                  <a:pt x="965140" y="388685"/>
                </a:lnTo>
                <a:lnTo>
                  <a:pt x="962572" y="386479"/>
                </a:lnTo>
                <a:lnTo>
                  <a:pt x="957436" y="387213"/>
                </a:lnTo>
                <a:lnTo>
                  <a:pt x="945644" y="381324"/>
                </a:lnTo>
                <a:lnTo>
                  <a:pt x="950057" y="375805"/>
                </a:lnTo>
                <a:lnTo>
                  <a:pt x="944921" y="372123"/>
                </a:lnTo>
                <a:lnTo>
                  <a:pt x="936819" y="375067"/>
                </a:lnTo>
                <a:lnTo>
                  <a:pt x="931284" y="374329"/>
                </a:lnTo>
                <a:lnTo>
                  <a:pt x="929801" y="364024"/>
                </a:lnTo>
                <a:lnTo>
                  <a:pt x="926872" y="363655"/>
                </a:lnTo>
                <a:lnTo>
                  <a:pt x="923182" y="370281"/>
                </a:lnTo>
                <a:lnTo>
                  <a:pt x="919891" y="369912"/>
                </a:lnTo>
                <a:lnTo>
                  <a:pt x="915080" y="365500"/>
                </a:lnTo>
                <a:lnTo>
                  <a:pt x="902565" y="366234"/>
                </a:lnTo>
                <a:lnTo>
                  <a:pt x="900358" y="363286"/>
                </a:lnTo>
                <a:lnTo>
                  <a:pt x="912512" y="355925"/>
                </a:lnTo>
                <a:lnTo>
                  <a:pt x="899273" y="352981"/>
                </a:lnTo>
                <a:lnTo>
                  <a:pt x="899635" y="345985"/>
                </a:lnTo>
                <a:lnTo>
                  <a:pt x="889326" y="342307"/>
                </a:lnTo>
                <a:lnTo>
                  <a:pt x="888603" y="337152"/>
                </a:lnTo>
                <a:lnTo>
                  <a:pt x="883069" y="338256"/>
                </a:lnTo>
                <a:lnTo>
                  <a:pt x="876088" y="334577"/>
                </a:lnTo>
                <a:lnTo>
                  <a:pt x="879379" y="330161"/>
                </a:lnTo>
                <a:lnTo>
                  <a:pt x="871277" y="322427"/>
                </a:lnTo>
                <a:lnTo>
                  <a:pt x="861728" y="323534"/>
                </a:lnTo>
                <a:lnTo>
                  <a:pt x="861728" y="319118"/>
                </a:lnTo>
                <a:lnTo>
                  <a:pt x="866503" y="314332"/>
                </a:lnTo>
                <a:lnTo>
                  <a:pt x="858762" y="311384"/>
                </a:lnTo>
                <a:lnTo>
                  <a:pt x="856556" y="319118"/>
                </a:lnTo>
                <a:lnTo>
                  <a:pt x="851419" y="319483"/>
                </a:lnTo>
                <a:lnTo>
                  <a:pt x="848091" y="313594"/>
                </a:lnTo>
                <a:lnTo>
                  <a:pt x="840387" y="316908"/>
                </a:lnTo>
                <a:lnTo>
                  <a:pt x="839266" y="314701"/>
                </a:lnTo>
                <a:lnTo>
                  <a:pt x="829319" y="314332"/>
                </a:lnTo>
                <a:lnTo>
                  <a:pt x="827474" y="318011"/>
                </a:lnTo>
                <a:lnTo>
                  <a:pt x="822700" y="318749"/>
                </a:lnTo>
                <a:lnTo>
                  <a:pt x="818283" y="322800"/>
                </a:lnTo>
                <a:lnTo>
                  <a:pt x="809819" y="317642"/>
                </a:lnTo>
                <a:lnTo>
                  <a:pt x="803927" y="317277"/>
                </a:lnTo>
                <a:lnTo>
                  <a:pt x="800983" y="319118"/>
                </a:lnTo>
                <a:lnTo>
                  <a:pt x="797300" y="319118"/>
                </a:lnTo>
                <a:lnTo>
                  <a:pt x="794725" y="315067"/>
                </a:lnTo>
                <a:lnTo>
                  <a:pt x="782210" y="314698"/>
                </a:lnTo>
                <a:lnTo>
                  <a:pt x="779631" y="309547"/>
                </a:lnTo>
                <a:lnTo>
                  <a:pt x="772639" y="311753"/>
                </a:lnTo>
                <a:lnTo>
                  <a:pt x="769326" y="316908"/>
                </a:lnTo>
                <a:lnTo>
                  <a:pt x="756442" y="317277"/>
                </a:lnTo>
                <a:lnTo>
                  <a:pt x="755338" y="320590"/>
                </a:lnTo>
                <a:lnTo>
                  <a:pt x="747978" y="326110"/>
                </a:lnTo>
                <a:lnTo>
                  <a:pt x="739875" y="325006"/>
                </a:lnTo>
                <a:lnTo>
                  <a:pt x="739510" y="330161"/>
                </a:lnTo>
                <a:cubicBezTo>
                  <a:pt x="739510" y="330161"/>
                  <a:pt x="736197" y="334574"/>
                  <a:pt x="734725" y="334574"/>
                </a:cubicBezTo>
                <a:cubicBezTo>
                  <a:pt x="733253" y="334574"/>
                  <a:pt x="726626" y="334208"/>
                  <a:pt x="726626" y="334208"/>
                </a:cubicBezTo>
                <a:lnTo>
                  <a:pt x="723313" y="338994"/>
                </a:lnTo>
                <a:lnTo>
                  <a:pt x="714111" y="340097"/>
                </a:lnTo>
                <a:lnTo>
                  <a:pt x="712639" y="336784"/>
                </a:lnTo>
                <a:lnTo>
                  <a:pt x="696073" y="335311"/>
                </a:lnTo>
                <a:lnTo>
                  <a:pt x="683557" y="338256"/>
                </a:lnTo>
                <a:lnTo>
                  <a:pt x="676935" y="343410"/>
                </a:lnTo>
                <a:lnTo>
                  <a:pt x="672149" y="340097"/>
                </a:lnTo>
                <a:lnTo>
                  <a:pt x="665154" y="340097"/>
                </a:lnTo>
                <a:lnTo>
                  <a:pt x="659265" y="344513"/>
                </a:lnTo>
                <a:lnTo>
                  <a:pt x="639389" y="344148"/>
                </a:lnTo>
                <a:lnTo>
                  <a:pt x="632394" y="346723"/>
                </a:lnTo>
                <a:lnTo>
                  <a:pt x="620613" y="342672"/>
                </a:lnTo>
                <a:lnTo>
                  <a:pt x="621720" y="336049"/>
                </a:lnTo>
                <a:lnTo>
                  <a:pt x="611046" y="332736"/>
                </a:lnTo>
                <a:lnTo>
                  <a:pt x="605522" y="335680"/>
                </a:lnTo>
                <a:lnTo>
                  <a:pt x="603316" y="333839"/>
                </a:lnTo>
                <a:lnTo>
                  <a:pt x="599265" y="334577"/>
                </a:lnTo>
                <a:lnTo>
                  <a:pt x="599634" y="340466"/>
                </a:lnTo>
                <a:lnTo>
                  <a:pt x="586012" y="341938"/>
                </a:lnTo>
                <a:lnTo>
                  <a:pt x="585647" y="346354"/>
                </a:lnTo>
                <a:lnTo>
                  <a:pt x="578651" y="347092"/>
                </a:lnTo>
                <a:lnTo>
                  <a:pt x="574969" y="341204"/>
                </a:lnTo>
                <a:lnTo>
                  <a:pt x="564660" y="339728"/>
                </a:lnTo>
                <a:lnTo>
                  <a:pt x="559878" y="343041"/>
                </a:lnTo>
                <a:lnTo>
                  <a:pt x="551414" y="344513"/>
                </a:lnTo>
                <a:lnTo>
                  <a:pt x="550676" y="341938"/>
                </a:lnTo>
                <a:lnTo>
                  <a:pt x="545153" y="340835"/>
                </a:lnTo>
                <a:lnTo>
                  <a:pt x="540368" y="344886"/>
                </a:lnTo>
                <a:lnTo>
                  <a:pt x="527853" y="340466"/>
                </a:lnTo>
                <a:lnTo>
                  <a:pt x="527853" y="334208"/>
                </a:lnTo>
                <a:lnTo>
                  <a:pt x="519754" y="332367"/>
                </a:lnTo>
                <a:lnTo>
                  <a:pt x="518651" y="327951"/>
                </a:lnTo>
                <a:lnTo>
                  <a:pt x="514972" y="332367"/>
                </a:lnTo>
                <a:lnTo>
                  <a:pt x="505767" y="333105"/>
                </a:lnTo>
                <a:lnTo>
                  <a:pt x="502088" y="330898"/>
                </a:lnTo>
                <a:lnTo>
                  <a:pt x="498833" y="325292"/>
                </a:lnTo>
                <a:lnTo>
                  <a:pt x="492488" y="324898"/>
                </a:lnTo>
                <a:lnTo>
                  <a:pt x="488918" y="328468"/>
                </a:lnTo>
                <a:lnTo>
                  <a:pt x="483760" y="325296"/>
                </a:lnTo>
                <a:lnTo>
                  <a:pt x="482176" y="331246"/>
                </a:lnTo>
                <a:lnTo>
                  <a:pt x="467498" y="332436"/>
                </a:lnTo>
                <a:lnTo>
                  <a:pt x="464724" y="325690"/>
                </a:lnTo>
                <a:lnTo>
                  <a:pt x="448063" y="321726"/>
                </a:lnTo>
                <a:lnTo>
                  <a:pt x="439733" y="325690"/>
                </a:lnTo>
                <a:lnTo>
                  <a:pt x="436561" y="329260"/>
                </a:lnTo>
                <a:lnTo>
                  <a:pt x="432596" y="330056"/>
                </a:lnTo>
                <a:lnTo>
                  <a:pt x="431417" y="322713"/>
                </a:lnTo>
                <a:lnTo>
                  <a:pt x="427721" y="324457"/>
                </a:lnTo>
                <a:lnTo>
                  <a:pt x="425963" y="329734"/>
                </a:lnTo>
                <a:lnTo>
                  <a:pt x="411900" y="331687"/>
                </a:lnTo>
                <a:lnTo>
                  <a:pt x="389629" y="346922"/>
                </a:lnTo>
                <a:lnTo>
                  <a:pt x="384355" y="345555"/>
                </a:lnTo>
                <a:lnTo>
                  <a:pt x="383379" y="342430"/>
                </a:lnTo>
                <a:lnTo>
                  <a:pt x="372441" y="340281"/>
                </a:lnTo>
                <a:lnTo>
                  <a:pt x="370292" y="345946"/>
                </a:lnTo>
                <a:lnTo>
                  <a:pt x="364038" y="346922"/>
                </a:lnTo>
                <a:lnTo>
                  <a:pt x="359937" y="338133"/>
                </a:lnTo>
                <a:lnTo>
                  <a:pt x="357006" y="339500"/>
                </a:lnTo>
                <a:lnTo>
                  <a:pt x="357788" y="349461"/>
                </a:lnTo>
                <a:lnTo>
                  <a:pt x="341185" y="357274"/>
                </a:lnTo>
                <a:lnTo>
                  <a:pt x="333763" y="358251"/>
                </a:lnTo>
                <a:lnTo>
                  <a:pt x="325755" y="349071"/>
                </a:lnTo>
                <a:lnTo>
                  <a:pt x="321454" y="350047"/>
                </a:lnTo>
                <a:lnTo>
                  <a:pt x="312469" y="358056"/>
                </a:lnTo>
                <a:lnTo>
                  <a:pt x="303484" y="358642"/>
                </a:lnTo>
                <a:lnTo>
                  <a:pt x="292351" y="346141"/>
                </a:lnTo>
                <a:lnTo>
                  <a:pt x="279474" y="346423"/>
                </a:lnTo>
                <a:lnTo>
                  <a:pt x="277112" y="351871"/>
                </a:lnTo>
                <a:lnTo>
                  <a:pt x="264420" y="360197"/>
                </a:lnTo>
                <a:lnTo>
                  <a:pt x="251333" y="355043"/>
                </a:lnTo>
                <a:lnTo>
                  <a:pt x="241415" y="360595"/>
                </a:lnTo>
                <a:lnTo>
                  <a:pt x="233483" y="358613"/>
                </a:lnTo>
                <a:lnTo>
                  <a:pt x="230083" y="353513"/>
                </a:lnTo>
                <a:lnTo>
                  <a:pt x="224766" y="361181"/>
                </a:lnTo>
                <a:lnTo>
                  <a:pt x="205812" y="361767"/>
                </a:lnTo>
                <a:lnTo>
                  <a:pt x="201324" y="368213"/>
                </a:lnTo>
                <a:lnTo>
                  <a:pt x="191944" y="368213"/>
                </a:lnTo>
                <a:lnTo>
                  <a:pt x="188038" y="372119"/>
                </a:lnTo>
                <a:lnTo>
                  <a:pt x="180420" y="373881"/>
                </a:lnTo>
                <a:lnTo>
                  <a:pt x="171045" y="364697"/>
                </a:lnTo>
                <a:lnTo>
                  <a:pt x="166162" y="365087"/>
                </a:lnTo>
                <a:lnTo>
                  <a:pt x="160498" y="369384"/>
                </a:lnTo>
                <a:lnTo>
                  <a:pt x="154442" y="369384"/>
                </a:lnTo>
                <a:lnTo>
                  <a:pt x="130805" y="387358"/>
                </a:lnTo>
                <a:lnTo>
                  <a:pt x="113812" y="388139"/>
                </a:lnTo>
                <a:lnTo>
                  <a:pt x="97987" y="405132"/>
                </a:lnTo>
                <a:lnTo>
                  <a:pt x="88025" y="405327"/>
                </a:lnTo>
                <a:lnTo>
                  <a:pt x="84314" y="409820"/>
                </a:lnTo>
                <a:lnTo>
                  <a:pt x="78845" y="409429"/>
                </a:lnTo>
                <a:lnTo>
                  <a:pt x="66149" y="395757"/>
                </a:lnTo>
                <a:lnTo>
                  <a:pt x="39383" y="387748"/>
                </a:lnTo>
                <a:lnTo>
                  <a:pt x="34558" y="380749"/>
                </a:lnTo>
                <a:lnTo>
                  <a:pt x="34026" y="375165"/>
                </a:lnTo>
                <a:lnTo>
                  <a:pt x="29732" y="372191"/>
                </a:lnTo>
                <a:lnTo>
                  <a:pt x="31385" y="357987"/>
                </a:lnTo>
                <a:lnTo>
                  <a:pt x="26101" y="353364"/>
                </a:lnTo>
                <a:lnTo>
                  <a:pt x="18501" y="353364"/>
                </a:lnTo>
                <a:lnTo>
                  <a:pt x="7932" y="346094"/>
                </a:lnTo>
                <a:lnTo>
                  <a:pt x="7270" y="338169"/>
                </a:lnTo>
                <a:lnTo>
                  <a:pt x="1653" y="331890"/>
                </a:lnTo>
                <a:lnTo>
                  <a:pt x="995" y="317023"/>
                </a:lnTo>
                <a:lnTo>
                  <a:pt x="0" y="317360"/>
                </a:lnTo>
                <a:lnTo>
                  <a:pt x="8920" y="313063"/>
                </a:lnTo>
                <a:lnTo>
                  <a:pt x="18501" y="305467"/>
                </a:lnTo>
                <a:lnTo>
                  <a:pt x="18827" y="296876"/>
                </a:lnTo>
                <a:lnTo>
                  <a:pt x="30723" y="285316"/>
                </a:lnTo>
                <a:lnTo>
                  <a:pt x="30723" y="274085"/>
                </a:lnTo>
                <a:lnTo>
                  <a:pt x="38981" y="268139"/>
                </a:lnTo>
                <a:lnTo>
                  <a:pt x="54506" y="264503"/>
                </a:lnTo>
                <a:lnTo>
                  <a:pt x="63426" y="255587"/>
                </a:lnTo>
                <a:lnTo>
                  <a:pt x="68381" y="256907"/>
                </a:lnTo>
                <a:lnTo>
                  <a:pt x="70696" y="253605"/>
                </a:lnTo>
                <a:lnTo>
                  <a:pt x="73004" y="242041"/>
                </a:lnTo>
                <a:lnTo>
                  <a:pt x="86217" y="232792"/>
                </a:lnTo>
                <a:lnTo>
                  <a:pt x="90843" y="234445"/>
                </a:lnTo>
                <a:lnTo>
                  <a:pt x="92496" y="222552"/>
                </a:lnTo>
                <a:lnTo>
                  <a:pt x="87870" y="206695"/>
                </a:lnTo>
                <a:lnTo>
                  <a:pt x="89523" y="196784"/>
                </a:lnTo>
                <a:lnTo>
                  <a:pt x="93154" y="191829"/>
                </a:lnTo>
                <a:lnTo>
                  <a:pt x="91505" y="179939"/>
                </a:lnTo>
                <a:lnTo>
                  <a:pt x="95469" y="177624"/>
                </a:lnTo>
                <a:lnTo>
                  <a:pt x="95140" y="173993"/>
                </a:lnTo>
                <a:lnTo>
                  <a:pt x="89194" y="169038"/>
                </a:lnTo>
                <a:lnTo>
                  <a:pt x="90843" y="157474"/>
                </a:lnTo>
                <a:lnTo>
                  <a:pt x="100425" y="149878"/>
                </a:lnTo>
                <a:lnTo>
                  <a:pt x="100096" y="138976"/>
                </a:lnTo>
                <a:lnTo>
                  <a:pt x="110665" y="138976"/>
                </a:lnTo>
                <a:lnTo>
                  <a:pt x="121238" y="1333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2" name="Forma libre: forma 21">
            <a:hlinkClick r:id="rId15" action="ppaction://hlinksldjump"/>
            <a:extLst>
              <a:ext uri="{FF2B5EF4-FFF2-40B4-BE49-F238E27FC236}">
                <a16:creationId xmlns:a16="http://schemas.microsoft.com/office/drawing/2014/main" id="{70472034-182A-C3D0-5256-8AF307447360}"/>
              </a:ext>
            </a:extLst>
          </p:cNvPr>
          <p:cNvSpPr/>
          <p:nvPr/>
        </p:nvSpPr>
        <p:spPr>
          <a:xfrm>
            <a:off x="14083144" y="3650961"/>
            <a:ext cx="1900931" cy="1198674"/>
          </a:xfrm>
          <a:custGeom>
            <a:avLst/>
            <a:gdLst>
              <a:gd name="connsiteX0" fmla="*/ 1254193 w 1267287"/>
              <a:gd name="connsiteY0" fmla="*/ 101958 h 799116"/>
              <a:gd name="connsiteX1" fmla="*/ 1243161 w 1267287"/>
              <a:gd name="connsiteY1" fmla="*/ 93125 h 799116"/>
              <a:gd name="connsiteX2" fmla="*/ 1243884 w 1267287"/>
              <a:gd name="connsiteY2" fmla="*/ 79138 h 799116"/>
              <a:gd name="connsiteX3" fmla="*/ 1241316 w 1267287"/>
              <a:gd name="connsiteY3" fmla="*/ 76932 h 799116"/>
              <a:gd name="connsiteX4" fmla="*/ 1236180 w 1267287"/>
              <a:gd name="connsiteY4" fmla="*/ 77666 h 799116"/>
              <a:gd name="connsiteX5" fmla="*/ 1224388 w 1267287"/>
              <a:gd name="connsiteY5" fmla="*/ 71777 h 799116"/>
              <a:gd name="connsiteX6" fmla="*/ 1228801 w 1267287"/>
              <a:gd name="connsiteY6" fmla="*/ 66258 h 799116"/>
              <a:gd name="connsiteX7" fmla="*/ 1223665 w 1267287"/>
              <a:gd name="connsiteY7" fmla="*/ 62576 h 799116"/>
              <a:gd name="connsiteX8" fmla="*/ 1215563 w 1267287"/>
              <a:gd name="connsiteY8" fmla="*/ 65520 h 799116"/>
              <a:gd name="connsiteX9" fmla="*/ 1210028 w 1267287"/>
              <a:gd name="connsiteY9" fmla="*/ 64782 h 799116"/>
              <a:gd name="connsiteX10" fmla="*/ 1208545 w 1267287"/>
              <a:gd name="connsiteY10" fmla="*/ 54477 h 799116"/>
              <a:gd name="connsiteX11" fmla="*/ 1205616 w 1267287"/>
              <a:gd name="connsiteY11" fmla="*/ 54108 h 799116"/>
              <a:gd name="connsiteX12" fmla="*/ 1201926 w 1267287"/>
              <a:gd name="connsiteY12" fmla="*/ 60734 h 799116"/>
              <a:gd name="connsiteX13" fmla="*/ 1198634 w 1267287"/>
              <a:gd name="connsiteY13" fmla="*/ 60365 h 799116"/>
              <a:gd name="connsiteX14" fmla="*/ 1193824 w 1267287"/>
              <a:gd name="connsiteY14" fmla="*/ 55953 h 799116"/>
              <a:gd name="connsiteX15" fmla="*/ 1181309 w 1267287"/>
              <a:gd name="connsiteY15" fmla="*/ 56687 h 799116"/>
              <a:gd name="connsiteX16" fmla="*/ 1179102 w 1267287"/>
              <a:gd name="connsiteY16" fmla="*/ 53739 h 799116"/>
              <a:gd name="connsiteX17" fmla="*/ 1191256 w 1267287"/>
              <a:gd name="connsiteY17" fmla="*/ 46378 h 799116"/>
              <a:gd name="connsiteX18" fmla="*/ 1178017 w 1267287"/>
              <a:gd name="connsiteY18" fmla="*/ 43434 h 799116"/>
              <a:gd name="connsiteX19" fmla="*/ 1178379 w 1267287"/>
              <a:gd name="connsiteY19" fmla="*/ 36438 h 799116"/>
              <a:gd name="connsiteX20" fmla="*/ 1168070 w 1267287"/>
              <a:gd name="connsiteY20" fmla="*/ 32760 h 799116"/>
              <a:gd name="connsiteX21" fmla="*/ 1167347 w 1267287"/>
              <a:gd name="connsiteY21" fmla="*/ 27605 h 799116"/>
              <a:gd name="connsiteX22" fmla="*/ 1161813 w 1267287"/>
              <a:gd name="connsiteY22" fmla="*/ 28709 h 799116"/>
              <a:gd name="connsiteX23" fmla="*/ 1154832 w 1267287"/>
              <a:gd name="connsiteY23" fmla="*/ 25030 h 799116"/>
              <a:gd name="connsiteX24" fmla="*/ 1158123 w 1267287"/>
              <a:gd name="connsiteY24" fmla="*/ 20614 h 799116"/>
              <a:gd name="connsiteX25" fmla="*/ 1150021 w 1267287"/>
              <a:gd name="connsiteY25" fmla="*/ 12880 h 799116"/>
              <a:gd name="connsiteX26" fmla="*/ 1140472 w 1267287"/>
              <a:gd name="connsiteY26" fmla="*/ 13987 h 799116"/>
              <a:gd name="connsiteX27" fmla="*/ 1140472 w 1267287"/>
              <a:gd name="connsiteY27" fmla="*/ 9571 h 799116"/>
              <a:gd name="connsiteX28" fmla="*/ 1145246 w 1267287"/>
              <a:gd name="connsiteY28" fmla="*/ 4785 h 799116"/>
              <a:gd name="connsiteX29" fmla="*/ 1137506 w 1267287"/>
              <a:gd name="connsiteY29" fmla="*/ 1837 h 799116"/>
              <a:gd name="connsiteX30" fmla="*/ 1135299 w 1267287"/>
              <a:gd name="connsiteY30" fmla="*/ 9571 h 799116"/>
              <a:gd name="connsiteX31" fmla="*/ 1130163 w 1267287"/>
              <a:gd name="connsiteY31" fmla="*/ 9936 h 799116"/>
              <a:gd name="connsiteX32" fmla="*/ 1126835 w 1267287"/>
              <a:gd name="connsiteY32" fmla="*/ 4047 h 799116"/>
              <a:gd name="connsiteX33" fmla="*/ 1119131 w 1267287"/>
              <a:gd name="connsiteY33" fmla="*/ 7361 h 799116"/>
              <a:gd name="connsiteX34" fmla="*/ 1118010 w 1267287"/>
              <a:gd name="connsiteY34" fmla="*/ 5154 h 799116"/>
              <a:gd name="connsiteX35" fmla="*/ 1108063 w 1267287"/>
              <a:gd name="connsiteY35" fmla="*/ 4785 h 799116"/>
              <a:gd name="connsiteX36" fmla="*/ 1106218 w 1267287"/>
              <a:gd name="connsiteY36" fmla="*/ 8464 h 799116"/>
              <a:gd name="connsiteX37" fmla="*/ 1101444 w 1267287"/>
              <a:gd name="connsiteY37" fmla="*/ 9202 h 799116"/>
              <a:gd name="connsiteX38" fmla="*/ 1097027 w 1267287"/>
              <a:gd name="connsiteY38" fmla="*/ 13253 h 799116"/>
              <a:gd name="connsiteX39" fmla="*/ 1088563 w 1267287"/>
              <a:gd name="connsiteY39" fmla="*/ 8095 h 799116"/>
              <a:gd name="connsiteX40" fmla="*/ 1082671 w 1267287"/>
              <a:gd name="connsiteY40" fmla="*/ 7730 h 799116"/>
              <a:gd name="connsiteX41" fmla="*/ 1079726 w 1267287"/>
              <a:gd name="connsiteY41" fmla="*/ 9571 h 799116"/>
              <a:gd name="connsiteX42" fmla="*/ 1076044 w 1267287"/>
              <a:gd name="connsiteY42" fmla="*/ 9571 h 799116"/>
              <a:gd name="connsiteX43" fmla="*/ 1073469 w 1267287"/>
              <a:gd name="connsiteY43" fmla="*/ 5520 h 799116"/>
              <a:gd name="connsiteX44" fmla="*/ 1060954 w 1267287"/>
              <a:gd name="connsiteY44" fmla="*/ 5151 h 799116"/>
              <a:gd name="connsiteX45" fmla="*/ 1058375 w 1267287"/>
              <a:gd name="connsiteY45" fmla="*/ 0 h 799116"/>
              <a:gd name="connsiteX46" fmla="*/ 1051383 w 1267287"/>
              <a:gd name="connsiteY46" fmla="*/ 2206 h 799116"/>
              <a:gd name="connsiteX47" fmla="*/ 1048070 w 1267287"/>
              <a:gd name="connsiteY47" fmla="*/ 7361 h 799116"/>
              <a:gd name="connsiteX48" fmla="*/ 1035186 w 1267287"/>
              <a:gd name="connsiteY48" fmla="*/ 7730 h 799116"/>
              <a:gd name="connsiteX49" fmla="*/ 1034082 w 1267287"/>
              <a:gd name="connsiteY49" fmla="*/ 11043 h 799116"/>
              <a:gd name="connsiteX50" fmla="*/ 1026722 w 1267287"/>
              <a:gd name="connsiteY50" fmla="*/ 16563 h 799116"/>
              <a:gd name="connsiteX51" fmla="*/ 1018619 w 1267287"/>
              <a:gd name="connsiteY51" fmla="*/ 15459 h 799116"/>
              <a:gd name="connsiteX52" fmla="*/ 1018254 w 1267287"/>
              <a:gd name="connsiteY52" fmla="*/ 20614 h 799116"/>
              <a:gd name="connsiteX53" fmla="*/ 1013469 w 1267287"/>
              <a:gd name="connsiteY53" fmla="*/ 25027 h 799116"/>
              <a:gd name="connsiteX54" fmla="*/ 1005370 w 1267287"/>
              <a:gd name="connsiteY54" fmla="*/ 24661 h 799116"/>
              <a:gd name="connsiteX55" fmla="*/ 1002057 w 1267287"/>
              <a:gd name="connsiteY55" fmla="*/ 29447 h 799116"/>
              <a:gd name="connsiteX56" fmla="*/ 992855 w 1267287"/>
              <a:gd name="connsiteY56" fmla="*/ 30550 h 799116"/>
              <a:gd name="connsiteX57" fmla="*/ 991383 w 1267287"/>
              <a:gd name="connsiteY57" fmla="*/ 27237 h 799116"/>
              <a:gd name="connsiteX58" fmla="*/ 974816 w 1267287"/>
              <a:gd name="connsiteY58" fmla="*/ 25764 h 799116"/>
              <a:gd name="connsiteX59" fmla="*/ 962301 w 1267287"/>
              <a:gd name="connsiteY59" fmla="*/ 28709 h 799116"/>
              <a:gd name="connsiteX60" fmla="*/ 955678 w 1267287"/>
              <a:gd name="connsiteY60" fmla="*/ 33863 h 799116"/>
              <a:gd name="connsiteX61" fmla="*/ 950893 w 1267287"/>
              <a:gd name="connsiteY61" fmla="*/ 30550 h 799116"/>
              <a:gd name="connsiteX62" fmla="*/ 943897 w 1267287"/>
              <a:gd name="connsiteY62" fmla="*/ 30550 h 799116"/>
              <a:gd name="connsiteX63" fmla="*/ 938009 w 1267287"/>
              <a:gd name="connsiteY63" fmla="*/ 34966 h 799116"/>
              <a:gd name="connsiteX64" fmla="*/ 918133 w 1267287"/>
              <a:gd name="connsiteY64" fmla="*/ 34601 h 799116"/>
              <a:gd name="connsiteX65" fmla="*/ 911137 w 1267287"/>
              <a:gd name="connsiteY65" fmla="*/ 37176 h 799116"/>
              <a:gd name="connsiteX66" fmla="*/ 899357 w 1267287"/>
              <a:gd name="connsiteY66" fmla="*/ 33125 h 799116"/>
              <a:gd name="connsiteX67" fmla="*/ 900463 w 1267287"/>
              <a:gd name="connsiteY67" fmla="*/ 26502 h 799116"/>
              <a:gd name="connsiteX68" fmla="*/ 889790 w 1267287"/>
              <a:gd name="connsiteY68" fmla="*/ 23189 h 799116"/>
              <a:gd name="connsiteX69" fmla="*/ 884266 w 1267287"/>
              <a:gd name="connsiteY69" fmla="*/ 26133 h 799116"/>
              <a:gd name="connsiteX70" fmla="*/ 882060 w 1267287"/>
              <a:gd name="connsiteY70" fmla="*/ 24292 h 799116"/>
              <a:gd name="connsiteX71" fmla="*/ 878009 w 1267287"/>
              <a:gd name="connsiteY71" fmla="*/ 25030 h 799116"/>
              <a:gd name="connsiteX72" fmla="*/ 878377 w 1267287"/>
              <a:gd name="connsiteY72" fmla="*/ 30919 h 799116"/>
              <a:gd name="connsiteX73" fmla="*/ 864756 w 1267287"/>
              <a:gd name="connsiteY73" fmla="*/ 32391 h 799116"/>
              <a:gd name="connsiteX74" fmla="*/ 864390 w 1267287"/>
              <a:gd name="connsiteY74" fmla="*/ 36807 h 799116"/>
              <a:gd name="connsiteX75" fmla="*/ 857395 w 1267287"/>
              <a:gd name="connsiteY75" fmla="*/ 37545 h 799116"/>
              <a:gd name="connsiteX76" fmla="*/ 853713 w 1267287"/>
              <a:gd name="connsiteY76" fmla="*/ 31657 h 799116"/>
              <a:gd name="connsiteX77" fmla="*/ 843404 w 1267287"/>
              <a:gd name="connsiteY77" fmla="*/ 30181 h 799116"/>
              <a:gd name="connsiteX78" fmla="*/ 838622 w 1267287"/>
              <a:gd name="connsiteY78" fmla="*/ 33494 h 799116"/>
              <a:gd name="connsiteX79" fmla="*/ 830158 w 1267287"/>
              <a:gd name="connsiteY79" fmla="*/ 34966 h 799116"/>
              <a:gd name="connsiteX80" fmla="*/ 829420 w 1267287"/>
              <a:gd name="connsiteY80" fmla="*/ 32391 h 799116"/>
              <a:gd name="connsiteX81" fmla="*/ 823897 w 1267287"/>
              <a:gd name="connsiteY81" fmla="*/ 31288 h 799116"/>
              <a:gd name="connsiteX82" fmla="*/ 819112 w 1267287"/>
              <a:gd name="connsiteY82" fmla="*/ 35339 h 799116"/>
              <a:gd name="connsiteX83" fmla="*/ 806596 w 1267287"/>
              <a:gd name="connsiteY83" fmla="*/ 30919 h 799116"/>
              <a:gd name="connsiteX84" fmla="*/ 806596 w 1267287"/>
              <a:gd name="connsiteY84" fmla="*/ 24661 h 799116"/>
              <a:gd name="connsiteX85" fmla="*/ 798498 w 1267287"/>
              <a:gd name="connsiteY85" fmla="*/ 22820 h 799116"/>
              <a:gd name="connsiteX86" fmla="*/ 797395 w 1267287"/>
              <a:gd name="connsiteY86" fmla="*/ 18404 h 799116"/>
              <a:gd name="connsiteX87" fmla="*/ 793716 w 1267287"/>
              <a:gd name="connsiteY87" fmla="*/ 22820 h 799116"/>
              <a:gd name="connsiteX88" fmla="*/ 784510 w 1267287"/>
              <a:gd name="connsiteY88" fmla="*/ 23558 h 799116"/>
              <a:gd name="connsiteX89" fmla="*/ 780832 w 1267287"/>
              <a:gd name="connsiteY89" fmla="*/ 21352 h 799116"/>
              <a:gd name="connsiteX90" fmla="*/ 777577 w 1267287"/>
              <a:gd name="connsiteY90" fmla="*/ 15745 h 799116"/>
              <a:gd name="connsiteX91" fmla="*/ 771232 w 1267287"/>
              <a:gd name="connsiteY91" fmla="*/ 15351 h 799116"/>
              <a:gd name="connsiteX92" fmla="*/ 767662 w 1267287"/>
              <a:gd name="connsiteY92" fmla="*/ 18921 h 799116"/>
              <a:gd name="connsiteX93" fmla="*/ 762504 w 1267287"/>
              <a:gd name="connsiteY93" fmla="*/ 15749 h 799116"/>
              <a:gd name="connsiteX94" fmla="*/ 760920 w 1267287"/>
              <a:gd name="connsiteY94" fmla="*/ 21699 h 799116"/>
              <a:gd name="connsiteX95" fmla="*/ 746242 w 1267287"/>
              <a:gd name="connsiteY95" fmla="*/ 22889 h 799116"/>
              <a:gd name="connsiteX96" fmla="*/ 743467 w 1267287"/>
              <a:gd name="connsiteY96" fmla="*/ 16143 h 799116"/>
              <a:gd name="connsiteX97" fmla="*/ 726807 w 1267287"/>
              <a:gd name="connsiteY97" fmla="*/ 12179 h 799116"/>
              <a:gd name="connsiteX98" fmla="*/ 718477 w 1267287"/>
              <a:gd name="connsiteY98" fmla="*/ 16143 h 799116"/>
              <a:gd name="connsiteX99" fmla="*/ 715305 w 1267287"/>
              <a:gd name="connsiteY99" fmla="*/ 19713 h 799116"/>
              <a:gd name="connsiteX100" fmla="*/ 711340 w 1267287"/>
              <a:gd name="connsiteY100" fmla="*/ 20509 h 799116"/>
              <a:gd name="connsiteX101" fmla="*/ 710216 w 1267287"/>
              <a:gd name="connsiteY101" fmla="*/ 13170 h 799116"/>
              <a:gd name="connsiteX102" fmla="*/ 706385 w 1267287"/>
              <a:gd name="connsiteY102" fmla="*/ 14971 h 799116"/>
              <a:gd name="connsiteX103" fmla="*/ 704490 w 1267287"/>
              <a:gd name="connsiteY103" fmla="*/ 20339 h 799116"/>
              <a:gd name="connsiteX104" fmla="*/ 690492 w 1267287"/>
              <a:gd name="connsiteY104" fmla="*/ 22129 h 799116"/>
              <a:gd name="connsiteX105" fmla="*/ 668387 w 1267287"/>
              <a:gd name="connsiteY105" fmla="*/ 37394 h 799116"/>
              <a:gd name="connsiteX106" fmla="*/ 663125 w 1267287"/>
              <a:gd name="connsiteY106" fmla="*/ 36023 h 799116"/>
              <a:gd name="connsiteX107" fmla="*/ 662072 w 1267287"/>
              <a:gd name="connsiteY107" fmla="*/ 32970 h 799116"/>
              <a:gd name="connsiteX108" fmla="*/ 651127 w 1267287"/>
              <a:gd name="connsiteY108" fmla="*/ 30864 h 799116"/>
              <a:gd name="connsiteX109" fmla="*/ 649022 w 1267287"/>
              <a:gd name="connsiteY109" fmla="*/ 36446 h 799116"/>
              <a:gd name="connsiteX110" fmla="*/ 642706 w 1267287"/>
              <a:gd name="connsiteY110" fmla="*/ 37390 h 799116"/>
              <a:gd name="connsiteX111" fmla="*/ 638601 w 1267287"/>
              <a:gd name="connsiteY111" fmla="*/ 28550 h 799116"/>
              <a:gd name="connsiteX112" fmla="*/ 635653 w 1267287"/>
              <a:gd name="connsiteY112" fmla="*/ 30022 h 799116"/>
              <a:gd name="connsiteX113" fmla="*/ 636496 w 1267287"/>
              <a:gd name="connsiteY113" fmla="*/ 40023 h 799116"/>
              <a:gd name="connsiteX114" fmla="*/ 620074 w 1267287"/>
              <a:gd name="connsiteY114" fmla="*/ 47811 h 799116"/>
              <a:gd name="connsiteX115" fmla="*/ 612178 w 1267287"/>
              <a:gd name="connsiteY115" fmla="*/ 48653 h 799116"/>
              <a:gd name="connsiteX116" fmla="*/ 604390 w 1267287"/>
              <a:gd name="connsiteY116" fmla="*/ 39603 h 799116"/>
              <a:gd name="connsiteX117" fmla="*/ 600180 w 1267287"/>
              <a:gd name="connsiteY117" fmla="*/ 40547 h 799116"/>
              <a:gd name="connsiteX118" fmla="*/ 591126 w 1267287"/>
              <a:gd name="connsiteY118" fmla="*/ 48549 h 799116"/>
              <a:gd name="connsiteX119" fmla="*/ 582076 w 1267287"/>
              <a:gd name="connsiteY119" fmla="*/ 49182 h 799116"/>
              <a:gd name="connsiteX120" fmla="*/ 571128 w 1267287"/>
              <a:gd name="connsiteY120" fmla="*/ 36655 h 799116"/>
              <a:gd name="connsiteX121" fmla="*/ 558211 w 1267287"/>
              <a:gd name="connsiteY121" fmla="*/ 36923 h 799116"/>
              <a:gd name="connsiteX122" fmla="*/ 555860 w 1267287"/>
              <a:gd name="connsiteY122" fmla="*/ 42324 h 799116"/>
              <a:gd name="connsiteX123" fmla="*/ 543164 w 1267287"/>
              <a:gd name="connsiteY123" fmla="*/ 50650 h 799116"/>
              <a:gd name="connsiteX124" fmla="*/ 530077 w 1267287"/>
              <a:gd name="connsiteY124" fmla="*/ 45496 h 799116"/>
              <a:gd name="connsiteX125" fmla="*/ 520159 w 1267287"/>
              <a:gd name="connsiteY125" fmla="*/ 51048 h 799116"/>
              <a:gd name="connsiteX126" fmla="*/ 512227 w 1267287"/>
              <a:gd name="connsiteY126" fmla="*/ 49066 h 799116"/>
              <a:gd name="connsiteX127" fmla="*/ 508859 w 1267287"/>
              <a:gd name="connsiteY127" fmla="*/ 43966 h 799116"/>
              <a:gd name="connsiteX128" fmla="*/ 503553 w 1267287"/>
              <a:gd name="connsiteY128" fmla="*/ 51815 h 799116"/>
              <a:gd name="connsiteX129" fmla="*/ 484502 w 1267287"/>
              <a:gd name="connsiteY129" fmla="*/ 52234 h 799116"/>
              <a:gd name="connsiteX130" fmla="*/ 479977 w 1267287"/>
              <a:gd name="connsiteY130" fmla="*/ 58864 h 799116"/>
              <a:gd name="connsiteX131" fmla="*/ 470714 w 1267287"/>
              <a:gd name="connsiteY131" fmla="*/ 58655 h 799116"/>
              <a:gd name="connsiteX132" fmla="*/ 466713 w 1267287"/>
              <a:gd name="connsiteY132" fmla="*/ 62655 h 799116"/>
              <a:gd name="connsiteX133" fmla="*/ 459240 w 1267287"/>
              <a:gd name="connsiteY133" fmla="*/ 64442 h 799116"/>
              <a:gd name="connsiteX134" fmla="*/ 449662 w 1267287"/>
              <a:gd name="connsiteY134" fmla="*/ 55182 h 799116"/>
              <a:gd name="connsiteX135" fmla="*/ 444819 w 1267287"/>
              <a:gd name="connsiteY135" fmla="*/ 55602 h 799116"/>
              <a:gd name="connsiteX136" fmla="*/ 439451 w 1267287"/>
              <a:gd name="connsiteY136" fmla="*/ 59917 h 799116"/>
              <a:gd name="connsiteX137" fmla="*/ 433136 w 1267287"/>
              <a:gd name="connsiteY137" fmla="*/ 59917 h 799116"/>
              <a:gd name="connsiteX138" fmla="*/ 409346 w 1267287"/>
              <a:gd name="connsiteY138" fmla="*/ 77811 h 799116"/>
              <a:gd name="connsiteX139" fmla="*/ 392505 w 1267287"/>
              <a:gd name="connsiteY139" fmla="*/ 78654 h 799116"/>
              <a:gd name="connsiteX140" fmla="*/ 376611 w 1267287"/>
              <a:gd name="connsiteY140" fmla="*/ 95809 h 799116"/>
              <a:gd name="connsiteX141" fmla="*/ 366719 w 1267287"/>
              <a:gd name="connsiteY141" fmla="*/ 95918 h 799116"/>
              <a:gd name="connsiteX142" fmla="*/ 363033 w 1267287"/>
              <a:gd name="connsiteY142" fmla="*/ 100439 h 799116"/>
              <a:gd name="connsiteX143" fmla="*/ 357665 w 1267287"/>
              <a:gd name="connsiteY143" fmla="*/ 100020 h 799116"/>
              <a:gd name="connsiteX144" fmla="*/ 344716 w 1267287"/>
              <a:gd name="connsiteY144" fmla="*/ 86126 h 799116"/>
              <a:gd name="connsiteX145" fmla="*/ 317877 w 1267287"/>
              <a:gd name="connsiteY145" fmla="*/ 78230 h 799116"/>
              <a:gd name="connsiteX146" fmla="*/ 313272 w 1267287"/>
              <a:gd name="connsiteY146" fmla="*/ 71206 h 799116"/>
              <a:gd name="connsiteX147" fmla="*/ 312773 w 1267287"/>
              <a:gd name="connsiteY147" fmla="*/ 65618 h 799116"/>
              <a:gd name="connsiteX148" fmla="*/ 308476 w 1267287"/>
              <a:gd name="connsiteY148" fmla="*/ 62644 h 799116"/>
              <a:gd name="connsiteX149" fmla="*/ 310129 w 1267287"/>
              <a:gd name="connsiteY149" fmla="*/ 48440 h 799116"/>
              <a:gd name="connsiteX150" fmla="*/ 304845 w 1267287"/>
              <a:gd name="connsiteY150" fmla="*/ 43817 h 799116"/>
              <a:gd name="connsiteX151" fmla="*/ 297249 w 1267287"/>
              <a:gd name="connsiteY151" fmla="*/ 43817 h 799116"/>
              <a:gd name="connsiteX152" fmla="*/ 286676 w 1267287"/>
              <a:gd name="connsiteY152" fmla="*/ 36547 h 799116"/>
              <a:gd name="connsiteX153" fmla="*/ 286014 w 1267287"/>
              <a:gd name="connsiteY153" fmla="*/ 28622 h 799116"/>
              <a:gd name="connsiteX154" fmla="*/ 280397 w 1267287"/>
              <a:gd name="connsiteY154" fmla="*/ 22346 h 799116"/>
              <a:gd name="connsiteX155" fmla="*/ 279388 w 1267287"/>
              <a:gd name="connsiteY155" fmla="*/ 7216 h 799116"/>
              <a:gd name="connsiteX156" fmla="*/ 275380 w 1267287"/>
              <a:gd name="connsiteY156" fmla="*/ 7795 h 799116"/>
              <a:gd name="connsiteX157" fmla="*/ 266095 w 1267287"/>
              <a:gd name="connsiteY157" fmla="*/ 17923 h 799116"/>
              <a:gd name="connsiteX158" fmla="*/ 266095 w 1267287"/>
              <a:gd name="connsiteY158" fmla="*/ 20455 h 799116"/>
              <a:gd name="connsiteX159" fmla="*/ 269191 w 1267287"/>
              <a:gd name="connsiteY159" fmla="*/ 21580 h 799116"/>
              <a:gd name="connsiteX160" fmla="*/ 269473 w 1267287"/>
              <a:gd name="connsiteY160" fmla="*/ 28893 h 799116"/>
              <a:gd name="connsiteX161" fmla="*/ 267223 w 1267287"/>
              <a:gd name="connsiteY161" fmla="*/ 30582 h 799116"/>
              <a:gd name="connsiteX162" fmla="*/ 266095 w 1267287"/>
              <a:gd name="connsiteY162" fmla="*/ 43806 h 799116"/>
              <a:gd name="connsiteX163" fmla="*/ 262720 w 1267287"/>
              <a:gd name="connsiteY163" fmla="*/ 46621 h 799116"/>
              <a:gd name="connsiteX164" fmla="*/ 261313 w 1267287"/>
              <a:gd name="connsiteY164" fmla="*/ 51120 h 799116"/>
              <a:gd name="connsiteX165" fmla="*/ 269473 w 1267287"/>
              <a:gd name="connsiteY165" fmla="*/ 55906 h 799116"/>
              <a:gd name="connsiteX166" fmla="*/ 270034 w 1267287"/>
              <a:gd name="connsiteY166" fmla="*/ 63219 h 799116"/>
              <a:gd name="connsiteX167" fmla="*/ 273412 w 1267287"/>
              <a:gd name="connsiteY167" fmla="*/ 65187 h 799116"/>
              <a:gd name="connsiteX168" fmla="*/ 274819 w 1267287"/>
              <a:gd name="connsiteY168" fmla="*/ 71940 h 799116"/>
              <a:gd name="connsiteX169" fmla="*/ 272005 w 1267287"/>
              <a:gd name="connsiteY169" fmla="*/ 74754 h 799116"/>
              <a:gd name="connsiteX170" fmla="*/ 272005 w 1267287"/>
              <a:gd name="connsiteY170" fmla="*/ 80661 h 799116"/>
              <a:gd name="connsiteX171" fmla="*/ 276226 w 1267287"/>
              <a:gd name="connsiteY171" fmla="*/ 84604 h 799116"/>
              <a:gd name="connsiteX172" fmla="*/ 286072 w 1267287"/>
              <a:gd name="connsiteY172" fmla="*/ 84604 h 799116"/>
              <a:gd name="connsiteX173" fmla="*/ 287197 w 1267287"/>
              <a:gd name="connsiteY173" fmla="*/ 87136 h 799116"/>
              <a:gd name="connsiteX174" fmla="*/ 294511 w 1267287"/>
              <a:gd name="connsiteY174" fmla="*/ 89385 h 799116"/>
              <a:gd name="connsiteX175" fmla="*/ 296200 w 1267287"/>
              <a:gd name="connsiteY175" fmla="*/ 95292 h 799116"/>
              <a:gd name="connsiteX176" fmla="*/ 292825 w 1267287"/>
              <a:gd name="connsiteY176" fmla="*/ 101203 h 799116"/>
              <a:gd name="connsiteX177" fmla="*/ 281008 w 1267287"/>
              <a:gd name="connsiteY177" fmla="*/ 105702 h 799116"/>
              <a:gd name="connsiteX178" fmla="*/ 277912 w 1267287"/>
              <a:gd name="connsiteY178" fmla="*/ 109645 h 799116"/>
              <a:gd name="connsiteX179" fmla="*/ 280444 w 1267287"/>
              <a:gd name="connsiteY179" fmla="*/ 112177 h 799116"/>
              <a:gd name="connsiteX180" fmla="*/ 281008 w 1267287"/>
              <a:gd name="connsiteY180" fmla="*/ 119490 h 799116"/>
              <a:gd name="connsiteX181" fmla="*/ 284947 w 1267287"/>
              <a:gd name="connsiteY181" fmla="*/ 121458 h 799116"/>
              <a:gd name="connsiteX182" fmla="*/ 285508 w 1267287"/>
              <a:gd name="connsiteY182" fmla="*/ 128211 h 799116"/>
              <a:gd name="connsiteX183" fmla="*/ 279037 w 1267287"/>
              <a:gd name="connsiteY183" fmla="*/ 135525 h 799116"/>
              <a:gd name="connsiteX184" fmla="*/ 279037 w 1267287"/>
              <a:gd name="connsiteY184" fmla="*/ 145653 h 799116"/>
              <a:gd name="connsiteX185" fmla="*/ 272287 w 1267287"/>
              <a:gd name="connsiteY185" fmla="*/ 150156 h 799116"/>
              <a:gd name="connsiteX186" fmla="*/ 271441 w 1267287"/>
              <a:gd name="connsiteY186" fmla="*/ 154938 h 799116"/>
              <a:gd name="connsiteX187" fmla="*/ 274537 w 1267287"/>
              <a:gd name="connsiteY187" fmla="*/ 160566 h 799116"/>
              <a:gd name="connsiteX188" fmla="*/ 270880 w 1267287"/>
              <a:gd name="connsiteY188" fmla="*/ 162816 h 799116"/>
              <a:gd name="connsiteX189" fmla="*/ 258499 w 1267287"/>
              <a:gd name="connsiteY189" fmla="*/ 164227 h 799116"/>
              <a:gd name="connsiteX190" fmla="*/ 245275 w 1267287"/>
              <a:gd name="connsiteY190" fmla="*/ 173508 h 799116"/>
              <a:gd name="connsiteX191" fmla="*/ 243307 w 1267287"/>
              <a:gd name="connsiteY191" fmla="*/ 180543 h 799116"/>
              <a:gd name="connsiteX192" fmla="*/ 250343 w 1267287"/>
              <a:gd name="connsiteY192" fmla="*/ 182793 h 799116"/>
              <a:gd name="connsiteX193" fmla="*/ 252310 w 1267287"/>
              <a:gd name="connsiteY193" fmla="*/ 185607 h 799116"/>
              <a:gd name="connsiteX194" fmla="*/ 266095 w 1267287"/>
              <a:gd name="connsiteY194" fmla="*/ 187293 h 799116"/>
              <a:gd name="connsiteX195" fmla="*/ 267223 w 1267287"/>
              <a:gd name="connsiteY195" fmla="*/ 192921 h 799116"/>
              <a:gd name="connsiteX196" fmla="*/ 277069 w 1267287"/>
              <a:gd name="connsiteY196" fmla="*/ 198828 h 799116"/>
              <a:gd name="connsiteX197" fmla="*/ 283540 w 1267287"/>
              <a:gd name="connsiteY197" fmla="*/ 200517 h 799116"/>
              <a:gd name="connsiteX198" fmla="*/ 286915 w 1267287"/>
              <a:gd name="connsiteY198" fmla="*/ 198267 h 799116"/>
              <a:gd name="connsiteX199" fmla="*/ 289729 w 1267287"/>
              <a:gd name="connsiteY199" fmla="*/ 201642 h 799116"/>
              <a:gd name="connsiteX200" fmla="*/ 295075 w 1267287"/>
              <a:gd name="connsiteY200" fmla="*/ 203052 h 799116"/>
              <a:gd name="connsiteX201" fmla="*/ 299857 w 1267287"/>
              <a:gd name="connsiteY201" fmla="*/ 208395 h 799116"/>
              <a:gd name="connsiteX202" fmla="*/ 300139 w 1267287"/>
              <a:gd name="connsiteY202" fmla="*/ 210645 h 799116"/>
              <a:gd name="connsiteX203" fmla="*/ 307735 w 1267287"/>
              <a:gd name="connsiteY203" fmla="*/ 212055 h 799116"/>
              <a:gd name="connsiteX204" fmla="*/ 309145 w 1267287"/>
              <a:gd name="connsiteY204" fmla="*/ 215148 h 799116"/>
              <a:gd name="connsiteX205" fmla="*/ 307456 w 1267287"/>
              <a:gd name="connsiteY205" fmla="*/ 219648 h 799116"/>
              <a:gd name="connsiteX206" fmla="*/ 310549 w 1267287"/>
              <a:gd name="connsiteY206" fmla="*/ 223590 h 799116"/>
              <a:gd name="connsiteX207" fmla="*/ 317302 w 1267287"/>
              <a:gd name="connsiteY207" fmla="*/ 223869 h 799116"/>
              <a:gd name="connsiteX208" fmla="*/ 321241 w 1267287"/>
              <a:gd name="connsiteY208" fmla="*/ 237093 h 799116"/>
              <a:gd name="connsiteX209" fmla="*/ 325741 w 1267287"/>
              <a:gd name="connsiteY209" fmla="*/ 240471 h 799116"/>
              <a:gd name="connsiteX210" fmla="*/ 326023 w 1267287"/>
              <a:gd name="connsiteY210" fmla="*/ 244410 h 799116"/>
              <a:gd name="connsiteX211" fmla="*/ 320116 w 1267287"/>
              <a:gd name="connsiteY211" fmla="*/ 253692 h 799116"/>
              <a:gd name="connsiteX212" fmla="*/ 316741 w 1267287"/>
              <a:gd name="connsiteY212" fmla="*/ 253131 h 799116"/>
              <a:gd name="connsiteX213" fmla="*/ 310267 w 1267287"/>
              <a:gd name="connsiteY213" fmla="*/ 257070 h 799116"/>
              <a:gd name="connsiteX214" fmla="*/ 310553 w 1267287"/>
              <a:gd name="connsiteY214" fmla="*/ 259884 h 799116"/>
              <a:gd name="connsiteX215" fmla="*/ 313645 w 1267287"/>
              <a:gd name="connsiteY215" fmla="*/ 261005 h 799116"/>
              <a:gd name="connsiteX216" fmla="*/ 314492 w 1267287"/>
              <a:gd name="connsiteY216" fmla="*/ 274512 h 799116"/>
              <a:gd name="connsiteX217" fmla="*/ 304924 w 1267287"/>
              <a:gd name="connsiteY217" fmla="*/ 277044 h 799116"/>
              <a:gd name="connsiteX218" fmla="*/ 303514 w 1267287"/>
              <a:gd name="connsiteY218" fmla="*/ 283236 h 799116"/>
              <a:gd name="connsiteX219" fmla="*/ 308299 w 1267287"/>
              <a:gd name="connsiteY219" fmla="*/ 286047 h 799116"/>
              <a:gd name="connsiteX220" fmla="*/ 309424 w 1267287"/>
              <a:gd name="connsiteY220" fmla="*/ 291957 h 799116"/>
              <a:gd name="connsiteX221" fmla="*/ 306331 w 1267287"/>
              <a:gd name="connsiteY221" fmla="*/ 293925 h 799116"/>
              <a:gd name="connsiteX222" fmla="*/ 307174 w 1267287"/>
              <a:gd name="connsiteY222" fmla="*/ 315873 h 799116"/>
              <a:gd name="connsiteX223" fmla="*/ 304082 w 1267287"/>
              <a:gd name="connsiteY223" fmla="*/ 316994 h 799116"/>
              <a:gd name="connsiteX224" fmla="*/ 303235 w 1267287"/>
              <a:gd name="connsiteY224" fmla="*/ 320655 h 799116"/>
              <a:gd name="connsiteX225" fmla="*/ 294232 w 1267287"/>
              <a:gd name="connsiteY225" fmla="*/ 323748 h 799116"/>
              <a:gd name="connsiteX226" fmla="*/ 291700 w 1267287"/>
              <a:gd name="connsiteY226" fmla="*/ 317841 h 799116"/>
              <a:gd name="connsiteX227" fmla="*/ 284947 w 1267287"/>
              <a:gd name="connsiteY227" fmla="*/ 315309 h 799116"/>
              <a:gd name="connsiteX228" fmla="*/ 279883 w 1267287"/>
              <a:gd name="connsiteY228" fmla="*/ 308838 h 799116"/>
              <a:gd name="connsiteX229" fmla="*/ 280165 w 1267287"/>
              <a:gd name="connsiteY229" fmla="*/ 304617 h 799116"/>
              <a:gd name="connsiteX230" fmla="*/ 275384 w 1267287"/>
              <a:gd name="connsiteY230" fmla="*/ 299835 h 799116"/>
              <a:gd name="connsiteX231" fmla="*/ 270037 w 1267287"/>
              <a:gd name="connsiteY231" fmla="*/ 300117 h 799116"/>
              <a:gd name="connsiteX232" fmla="*/ 269911 w 1267287"/>
              <a:gd name="connsiteY232" fmla="*/ 291639 h 799116"/>
              <a:gd name="connsiteX233" fmla="*/ 265563 w 1267287"/>
              <a:gd name="connsiteY233" fmla="*/ 291338 h 799116"/>
              <a:gd name="connsiteX234" fmla="*/ 257172 w 1267287"/>
              <a:gd name="connsiteY234" fmla="*/ 301054 h 799116"/>
              <a:gd name="connsiteX235" fmla="*/ 257616 w 1267287"/>
              <a:gd name="connsiteY235" fmla="*/ 305908 h 799116"/>
              <a:gd name="connsiteX236" fmla="*/ 251876 w 1267287"/>
              <a:gd name="connsiteY236" fmla="*/ 314300 h 799116"/>
              <a:gd name="connsiteX237" fmla="*/ 247463 w 1267287"/>
              <a:gd name="connsiteY237" fmla="*/ 315179 h 799116"/>
              <a:gd name="connsiteX238" fmla="*/ 232890 w 1267287"/>
              <a:gd name="connsiteY238" fmla="*/ 329307 h 799116"/>
              <a:gd name="connsiteX239" fmla="*/ 232890 w 1267287"/>
              <a:gd name="connsiteY239" fmla="*/ 335489 h 799116"/>
              <a:gd name="connsiteX240" fmla="*/ 228918 w 1267287"/>
              <a:gd name="connsiteY240" fmla="*/ 342553 h 799116"/>
              <a:gd name="connsiteX241" fmla="*/ 223619 w 1267287"/>
              <a:gd name="connsiteY241" fmla="*/ 343877 h 799116"/>
              <a:gd name="connsiteX242" fmla="*/ 220089 w 1267287"/>
              <a:gd name="connsiteY242" fmla="*/ 347848 h 799116"/>
              <a:gd name="connsiteX243" fmla="*/ 220089 w 1267287"/>
              <a:gd name="connsiteY243" fmla="*/ 352706 h 799116"/>
              <a:gd name="connsiteX244" fmla="*/ 211260 w 1267287"/>
              <a:gd name="connsiteY244" fmla="*/ 356681 h 799116"/>
              <a:gd name="connsiteX245" fmla="*/ 205961 w 1267287"/>
              <a:gd name="connsiteY245" fmla="*/ 364628 h 799116"/>
              <a:gd name="connsiteX246" fmla="*/ 199779 w 1267287"/>
              <a:gd name="connsiteY246" fmla="*/ 364187 h 799116"/>
              <a:gd name="connsiteX247" fmla="*/ 195366 w 1267287"/>
              <a:gd name="connsiteY247" fmla="*/ 367717 h 799116"/>
              <a:gd name="connsiteX248" fmla="*/ 198897 w 1267287"/>
              <a:gd name="connsiteY248" fmla="*/ 368599 h 799116"/>
              <a:gd name="connsiteX249" fmla="*/ 202430 w 1267287"/>
              <a:gd name="connsiteY249" fmla="*/ 373012 h 799116"/>
              <a:gd name="connsiteX250" fmla="*/ 198897 w 1267287"/>
              <a:gd name="connsiteY250" fmla="*/ 378311 h 799116"/>
              <a:gd name="connsiteX251" fmla="*/ 197131 w 1267287"/>
              <a:gd name="connsiteY251" fmla="*/ 375664 h 799116"/>
              <a:gd name="connsiteX252" fmla="*/ 192719 w 1267287"/>
              <a:gd name="connsiteY252" fmla="*/ 378753 h 799116"/>
              <a:gd name="connsiteX253" fmla="*/ 179914 w 1267287"/>
              <a:gd name="connsiteY253" fmla="*/ 381404 h 799116"/>
              <a:gd name="connsiteX254" fmla="*/ 175056 w 1267287"/>
              <a:gd name="connsiteY254" fmla="*/ 384934 h 799116"/>
              <a:gd name="connsiteX255" fmla="*/ 172850 w 1267287"/>
              <a:gd name="connsiteY255" fmla="*/ 395091 h 799116"/>
              <a:gd name="connsiteX256" fmla="*/ 157839 w 1267287"/>
              <a:gd name="connsiteY256" fmla="*/ 403917 h 799116"/>
              <a:gd name="connsiteX257" fmla="*/ 156515 w 1267287"/>
              <a:gd name="connsiteY257" fmla="*/ 407451 h 799116"/>
              <a:gd name="connsiteX258" fmla="*/ 149010 w 1267287"/>
              <a:gd name="connsiteY258" fmla="*/ 407451 h 799116"/>
              <a:gd name="connsiteX259" fmla="*/ 142824 w 1267287"/>
              <a:gd name="connsiteY259" fmla="*/ 401269 h 799116"/>
              <a:gd name="connsiteX260" fmla="*/ 142824 w 1267287"/>
              <a:gd name="connsiteY260" fmla="*/ 394650 h 799116"/>
              <a:gd name="connsiteX261" fmla="*/ 134440 w 1267287"/>
              <a:gd name="connsiteY261" fmla="*/ 389351 h 799116"/>
              <a:gd name="connsiteX262" fmla="*/ 128700 w 1267287"/>
              <a:gd name="connsiteY262" fmla="*/ 388909 h 799116"/>
              <a:gd name="connsiteX263" fmla="*/ 123401 w 1267287"/>
              <a:gd name="connsiteY263" fmla="*/ 380080 h 799116"/>
              <a:gd name="connsiteX264" fmla="*/ 123401 w 1267287"/>
              <a:gd name="connsiteY264" fmla="*/ 374340 h 799116"/>
              <a:gd name="connsiteX265" fmla="*/ 110596 w 1267287"/>
              <a:gd name="connsiteY265" fmla="*/ 363300 h 799116"/>
              <a:gd name="connsiteX266" fmla="*/ 105301 w 1267287"/>
              <a:gd name="connsiteY266" fmla="*/ 365952 h 799116"/>
              <a:gd name="connsiteX267" fmla="*/ 105301 w 1267287"/>
              <a:gd name="connsiteY267" fmla="*/ 371247 h 799116"/>
              <a:gd name="connsiteX268" fmla="*/ 97795 w 1267287"/>
              <a:gd name="connsiteY268" fmla="*/ 374340 h 799116"/>
              <a:gd name="connsiteX269" fmla="*/ 91614 w 1267287"/>
              <a:gd name="connsiteY269" fmla="*/ 380959 h 799116"/>
              <a:gd name="connsiteX270" fmla="*/ 85436 w 1267287"/>
              <a:gd name="connsiteY270" fmla="*/ 381845 h 799116"/>
              <a:gd name="connsiteX271" fmla="*/ 82784 w 1267287"/>
              <a:gd name="connsiteY271" fmla="*/ 376546 h 799116"/>
              <a:gd name="connsiteX272" fmla="*/ 79695 w 1267287"/>
              <a:gd name="connsiteY272" fmla="*/ 378311 h 799116"/>
              <a:gd name="connsiteX273" fmla="*/ 78813 w 1267287"/>
              <a:gd name="connsiteY273" fmla="*/ 391998 h 799116"/>
              <a:gd name="connsiteX274" fmla="*/ 73514 w 1267287"/>
              <a:gd name="connsiteY274" fmla="*/ 399945 h 799116"/>
              <a:gd name="connsiteX275" fmla="*/ 76162 w 1267287"/>
              <a:gd name="connsiteY275" fmla="*/ 407009 h 799116"/>
              <a:gd name="connsiteX276" fmla="*/ 75720 w 1267287"/>
              <a:gd name="connsiteY276" fmla="*/ 411422 h 799116"/>
              <a:gd name="connsiteX277" fmla="*/ 71307 w 1267287"/>
              <a:gd name="connsiteY277" fmla="*/ 414073 h 799116"/>
              <a:gd name="connsiteX278" fmla="*/ 61154 w 1267287"/>
              <a:gd name="connsiteY278" fmla="*/ 433938 h 799116"/>
              <a:gd name="connsiteX279" fmla="*/ 61154 w 1267287"/>
              <a:gd name="connsiteY279" fmla="*/ 440124 h 799116"/>
              <a:gd name="connsiteX280" fmla="*/ 52763 w 1267287"/>
              <a:gd name="connsiteY280" fmla="*/ 444978 h 799116"/>
              <a:gd name="connsiteX281" fmla="*/ 46143 w 1267287"/>
              <a:gd name="connsiteY281" fmla="*/ 458224 h 799116"/>
              <a:gd name="connsiteX282" fmla="*/ 47026 w 1267287"/>
              <a:gd name="connsiteY282" fmla="*/ 465284 h 799116"/>
              <a:gd name="connsiteX283" fmla="*/ 52321 w 1267287"/>
              <a:gd name="connsiteY283" fmla="*/ 465284 h 799116"/>
              <a:gd name="connsiteX284" fmla="*/ 53207 w 1267287"/>
              <a:gd name="connsiteY284" fmla="*/ 470142 h 799116"/>
              <a:gd name="connsiteX285" fmla="*/ 62919 w 1267287"/>
              <a:gd name="connsiteY285" fmla="*/ 478971 h 799116"/>
              <a:gd name="connsiteX286" fmla="*/ 67332 w 1267287"/>
              <a:gd name="connsiteY286" fmla="*/ 477206 h 799116"/>
              <a:gd name="connsiteX287" fmla="*/ 72190 w 1267287"/>
              <a:gd name="connsiteY287" fmla="*/ 481619 h 799116"/>
              <a:gd name="connsiteX288" fmla="*/ 69542 w 1267287"/>
              <a:gd name="connsiteY288" fmla="*/ 493982 h 799116"/>
              <a:gd name="connsiteX289" fmla="*/ 64243 w 1267287"/>
              <a:gd name="connsiteY289" fmla="*/ 497071 h 799116"/>
              <a:gd name="connsiteX290" fmla="*/ 65126 w 1267287"/>
              <a:gd name="connsiteY290" fmla="*/ 503256 h 799116"/>
              <a:gd name="connsiteX291" fmla="*/ 62037 w 1267287"/>
              <a:gd name="connsiteY291" fmla="*/ 507228 h 799116"/>
              <a:gd name="connsiteX292" fmla="*/ 57620 w 1267287"/>
              <a:gd name="connsiteY292" fmla="*/ 508552 h 799116"/>
              <a:gd name="connsiteX293" fmla="*/ 43492 w 1267287"/>
              <a:gd name="connsiteY293" fmla="*/ 523121 h 799116"/>
              <a:gd name="connsiteX294" fmla="*/ 43933 w 1267287"/>
              <a:gd name="connsiteY294" fmla="*/ 527534 h 799116"/>
              <a:gd name="connsiteX295" fmla="*/ 39079 w 1267287"/>
              <a:gd name="connsiteY295" fmla="*/ 529303 h 799116"/>
              <a:gd name="connsiteX296" fmla="*/ 37969 w 1267287"/>
              <a:gd name="connsiteY296" fmla="*/ 526699 h 799116"/>
              <a:gd name="connsiteX297" fmla="*/ 28525 w 1267287"/>
              <a:gd name="connsiteY297" fmla="*/ 527372 h 799116"/>
              <a:gd name="connsiteX298" fmla="*/ 23895 w 1267287"/>
              <a:gd name="connsiteY298" fmla="*/ 521584 h 799116"/>
              <a:gd name="connsiteX299" fmla="*/ 18209 w 1267287"/>
              <a:gd name="connsiteY299" fmla="*/ 525057 h 799116"/>
              <a:gd name="connsiteX300" fmla="*/ 18209 w 1267287"/>
              <a:gd name="connsiteY300" fmla="*/ 534635 h 799116"/>
              <a:gd name="connsiteX301" fmla="*/ 14418 w 1267287"/>
              <a:gd name="connsiteY301" fmla="*/ 540107 h 799116"/>
              <a:gd name="connsiteX302" fmla="*/ 14946 w 1267287"/>
              <a:gd name="connsiteY302" fmla="*/ 568321 h 799116"/>
              <a:gd name="connsiteX303" fmla="*/ 4210 w 1267287"/>
              <a:gd name="connsiteY303" fmla="*/ 583686 h 799116"/>
              <a:gd name="connsiteX304" fmla="*/ 3682 w 1267287"/>
              <a:gd name="connsiteY304" fmla="*/ 589792 h 799116"/>
              <a:gd name="connsiteX305" fmla="*/ 0 w 1267287"/>
              <a:gd name="connsiteY305" fmla="*/ 591369 h 799116"/>
              <a:gd name="connsiteX306" fmla="*/ 0 w 1267287"/>
              <a:gd name="connsiteY306" fmla="*/ 595474 h 799116"/>
              <a:gd name="connsiteX307" fmla="*/ 4315 w 1267287"/>
              <a:gd name="connsiteY307" fmla="*/ 597684 h 799116"/>
              <a:gd name="connsiteX308" fmla="*/ 12103 w 1267287"/>
              <a:gd name="connsiteY308" fmla="*/ 617578 h 799116"/>
              <a:gd name="connsiteX309" fmla="*/ 6420 w 1267287"/>
              <a:gd name="connsiteY309" fmla="*/ 623579 h 799116"/>
              <a:gd name="connsiteX310" fmla="*/ 6312 w 1267287"/>
              <a:gd name="connsiteY310" fmla="*/ 632314 h 799116"/>
              <a:gd name="connsiteX311" fmla="*/ 11474 w 1267287"/>
              <a:gd name="connsiteY311" fmla="*/ 634737 h 799116"/>
              <a:gd name="connsiteX312" fmla="*/ 11350 w 1267287"/>
              <a:gd name="connsiteY312" fmla="*/ 638051 h 799116"/>
              <a:gd name="connsiteX313" fmla="*/ 19684 w 1267287"/>
              <a:gd name="connsiteY313" fmla="*/ 654129 h 799116"/>
              <a:gd name="connsiteX314" fmla="*/ 42313 w 1267287"/>
              <a:gd name="connsiteY314" fmla="*/ 679731 h 799116"/>
              <a:gd name="connsiteX315" fmla="*/ 47073 w 1267287"/>
              <a:gd name="connsiteY315" fmla="*/ 693425 h 799116"/>
              <a:gd name="connsiteX316" fmla="*/ 79822 w 1267287"/>
              <a:gd name="connsiteY316" fmla="*/ 731534 h 799116"/>
              <a:gd name="connsiteX317" fmla="*/ 103044 w 1267287"/>
              <a:gd name="connsiteY317" fmla="*/ 747016 h 799116"/>
              <a:gd name="connsiteX318" fmla="*/ 116145 w 1267287"/>
              <a:gd name="connsiteY318" fmla="*/ 770237 h 799116"/>
              <a:gd name="connsiteX319" fmla="*/ 124482 w 1267287"/>
              <a:gd name="connsiteY319" fmla="*/ 773811 h 799116"/>
              <a:gd name="connsiteX320" fmla="*/ 131626 w 1267287"/>
              <a:gd name="connsiteY320" fmla="*/ 792269 h 799116"/>
              <a:gd name="connsiteX321" fmla="*/ 136390 w 1267287"/>
              <a:gd name="connsiteY321" fmla="*/ 791672 h 799116"/>
              <a:gd name="connsiteX322" fmla="*/ 141454 w 1267287"/>
              <a:gd name="connsiteY322" fmla="*/ 799116 h 799116"/>
              <a:gd name="connsiteX323" fmla="*/ 147704 w 1267287"/>
              <a:gd name="connsiteY323" fmla="*/ 799116 h 799116"/>
              <a:gd name="connsiteX324" fmla="*/ 153954 w 1267287"/>
              <a:gd name="connsiteY324" fmla="*/ 788098 h 799116"/>
              <a:gd name="connsiteX325" fmla="*/ 162292 w 1267287"/>
              <a:gd name="connsiteY325" fmla="*/ 786315 h 799116"/>
              <a:gd name="connsiteX326" fmla="*/ 165269 w 1267287"/>
              <a:gd name="connsiteY326" fmla="*/ 791672 h 799116"/>
              <a:gd name="connsiteX327" fmla="*/ 174796 w 1267287"/>
              <a:gd name="connsiteY327" fmla="*/ 792269 h 799116"/>
              <a:gd name="connsiteX328" fmla="*/ 181643 w 1267287"/>
              <a:gd name="connsiteY328" fmla="*/ 787802 h 799116"/>
              <a:gd name="connsiteX329" fmla="*/ 189083 w 1267287"/>
              <a:gd name="connsiteY329" fmla="*/ 786608 h 799116"/>
              <a:gd name="connsiteX330" fmla="*/ 190277 w 1267287"/>
              <a:gd name="connsiteY330" fmla="*/ 791079 h 799116"/>
              <a:gd name="connsiteX331" fmla="*/ 196527 w 1267287"/>
              <a:gd name="connsiteY331" fmla="*/ 791375 h 799116"/>
              <a:gd name="connsiteX332" fmla="*/ 210815 w 1267287"/>
              <a:gd name="connsiteY332" fmla="*/ 771724 h 799116"/>
              <a:gd name="connsiteX333" fmla="*/ 221536 w 1267287"/>
              <a:gd name="connsiteY333" fmla="*/ 772021 h 799116"/>
              <a:gd name="connsiteX334" fmla="*/ 224513 w 1267287"/>
              <a:gd name="connsiteY334" fmla="*/ 779761 h 799116"/>
              <a:gd name="connsiteX335" fmla="*/ 240591 w 1267287"/>
              <a:gd name="connsiteY335" fmla="*/ 785122 h 799116"/>
              <a:gd name="connsiteX336" fmla="*/ 241484 w 1267287"/>
              <a:gd name="connsiteY336" fmla="*/ 779168 h 799116"/>
              <a:gd name="connsiteX337" fmla="*/ 252498 w 1267287"/>
              <a:gd name="connsiteY337" fmla="*/ 772321 h 799116"/>
              <a:gd name="connsiteX338" fmla="*/ 259345 w 1267287"/>
              <a:gd name="connsiteY338" fmla="*/ 772617 h 799116"/>
              <a:gd name="connsiteX339" fmla="*/ 260836 w 1267287"/>
              <a:gd name="connsiteY339" fmla="*/ 784228 h 799116"/>
              <a:gd name="connsiteX340" fmla="*/ 268576 w 1267287"/>
              <a:gd name="connsiteY340" fmla="*/ 784228 h 799116"/>
              <a:gd name="connsiteX341" fmla="*/ 272743 w 1267287"/>
              <a:gd name="connsiteY341" fmla="*/ 777678 h 799116"/>
              <a:gd name="connsiteX342" fmla="*/ 287331 w 1267287"/>
              <a:gd name="connsiteY342" fmla="*/ 774104 h 799116"/>
              <a:gd name="connsiteX343" fmla="*/ 316506 w 1267287"/>
              <a:gd name="connsiteY343" fmla="*/ 743142 h 799116"/>
              <a:gd name="connsiteX344" fmla="*/ 323950 w 1267287"/>
              <a:gd name="connsiteY344" fmla="*/ 743142 h 799116"/>
              <a:gd name="connsiteX345" fmla="*/ 328417 w 1267287"/>
              <a:gd name="connsiteY345" fmla="*/ 738975 h 799116"/>
              <a:gd name="connsiteX346" fmla="*/ 349255 w 1267287"/>
              <a:gd name="connsiteY346" fmla="*/ 742545 h 799116"/>
              <a:gd name="connsiteX347" fmla="*/ 350746 w 1267287"/>
              <a:gd name="connsiteY347" fmla="*/ 738674 h 799116"/>
              <a:gd name="connsiteX348" fmla="*/ 364737 w 1267287"/>
              <a:gd name="connsiteY348" fmla="*/ 735104 h 799116"/>
              <a:gd name="connsiteX349" fmla="*/ 368014 w 1267287"/>
              <a:gd name="connsiteY349" fmla="*/ 738674 h 799116"/>
              <a:gd name="connsiteX350" fmla="*/ 392129 w 1267287"/>
              <a:gd name="connsiteY350" fmla="*/ 743738 h 799116"/>
              <a:gd name="connsiteX351" fmla="*/ 398082 w 1267287"/>
              <a:gd name="connsiteY351" fmla="*/ 752072 h 799116"/>
              <a:gd name="connsiteX352" fmla="*/ 398379 w 1267287"/>
              <a:gd name="connsiteY352" fmla="*/ 761600 h 799116"/>
              <a:gd name="connsiteX353" fmla="*/ 409690 w 1267287"/>
              <a:gd name="connsiteY353" fmla="*/ 761600 h 799116"/>
              <a:gd name="connsiteX354" fmla="*/ 410287 w 1267287"/>
              <a:gd name="connsiteY354" fmla="*/ 757133 h 799116"/>
              <a:gd name="connsiteX355" fmla="*/ 432315 w 1267287"/>
              <a:gd name="connsiteY355" fmla="*/ 756243 h 799116"/>
              <a:gd name="connsiteX356" fmla="*/ 453156 w 1267287"/>
              <a:gd name="connsiteY356" fmla="*/ 732424 h 799116"/>
              <a:gd name="connsiteX357" fmla="*/ 464767 w 1267287"/>
              <a:gd name="connsiteY357" fmla="*/ 727957 h 799116"/>
              <a:gd name="connsiteX358" fmla="*/ 465364 w 1267287"/>
              <a:gd name="connsiteY358" fmla="*/ 716647 h 799116"/>
              <a:gd name="connsiteX359" fmla="*/ 479358 w 1267287"/>
              <a:gd name="connsiteY359" fmla="*/ 705036 h 799116"/>
              <a:gd name="connsiteX360" fmla="*/ 485609 w 1267287"/>
              <a:gd name="connsiteY360" fmla="*/ 693721 h 799116"/>
              <a:gd name="connsiteX361" fmla="*/ 507937 w 1267287"/>
              <a:gd name="connsiteY361" fmla="*/ 679134 h 799116"/>
              <a:gd name="connsiteX362" fmla="*/ 532352 w 1267287"/>
              <a:gd name="connsiteY362" fmla="*/ 679727 h 799116"/>
              <a:gd name="connsiteX363" fmla="*/ 547237 w 1267287"/>
              <a:gd name="connsiteY363" fmla="*/ 669310 h 799116"/>
              <a:gd name="connsiteX364" fmla="*/ 568968 w 1267287"/>
              <a:gd name="connsiteY364" fmla="*/ 665736 h 799116"/>
              <a:gd name="connsiteX365" fmla="*/ 595467 w 1267287"/>
              <a:gd name="connsiteY365" fmla="*/ 639237 h 799116"/>
              <a:gd name="connsiteX366" fmla="*/ 611841 w 1267287"/>
              <a:gd name="connsiteY366" fmla="*/ 637751 h 799116"/>
              <a:gd name="connsiteX367" fmla="*/ 640717 w 1267287"/>
              <a:gd name="connsiteY367" fmla="*/ 626140 h 799116"/>
              <a:gd name="connsiteX368" fmla="*/ 661262 w 1267287"/>
              <a:gd name="connsiteY368" fmla="*/ 610362 h 799116"/>
              <a:gd name="connsiteX369" fmla="*/ 673466 w 1267287"/>
              <a:gd name="connsiteY369" fmla="*/ 609469 h 799116"/>
              <a:gd name="connsiteX370" fmla="*/ 689544 w 1267287"/>
              <a:gd name="connsiteY370" fmla="*/ 603215 h 799116"/>
              <a:gd name="connsiteX371" fmla="*/ 696091 w 1267287"/>
              <a:gd name="connsiteY371" fmla="*/ 594881 h 799116"/>
              <a:gd name="connsiteX372" fmla="*/ 723483 w 1267287"/>
              <a:gd name="connsiteY372" fmla="*/ 584460 h 799116"/>
              <a:gd name="connsiteX373" fmla="*/ 735987 w 1267287"/>
              <a:gd name="connsiteY373" fmla="*/ 584757 h 799116"/>
              <a:gd name="connsiteX374" fmla="*/ 766653 w 1267287"/>
              <a:gd name="connsiteY374" fmla="*/ 560341 h 799116"/>
              <a:gd name="connsiteX375" fmla="*/ 783921 w 1267287"/>
              <a:gd name="connsiteY375" fmla="*/ 554988 h 799116"/>
              <a:gd name="connsiteX376" fmla="*/ 799699 w 1267287"/>
              <a:gd name="connsiteY376" fmla="*/ 540990 h 799116"/>
              <a:gd name="connsiteX377" fmla="*/ 817856 w 1267287"/>
              <a:gd name="connsiteY377" fmla="*/ 512115 h 799116"/>
              <a:gd name="connsiteX378" fmla="*/ 819050 w 1267287"/>
              <a:gd name="connsiteY378" fmla="*/ 497227 h 799116"/>
              <a:gd name="connsiteX379" fmla="*/ 825301 w 1267287"/>
              <a:gd name="connsiteY379" fmla="*/ 493060 h 799116"/>
              <a:gd name="connsiteX380" fmla="*/ 824110 w 1267287"/>
              <a:gd name="connsiteY380" fmla="*/ 481745 h 799116"/>
              <a:gd name="connsiteX381" fmla="*/ 828874 w 1267287"/>
              <a:gd name="connsiteY381" fmla="*/ 479365 h 799116"/>
              <a:gd name="connsiteX382" fmla="*/ 839291 w 1267287"/>
              <a:gd name="connsiteY382" fmla="*/ 463288 h 799116"/>
              <a:gd name="connsiteX383" fmla="*/ 844952 w 1267287"/>
              <a:gd name="connsiteY383" fmla="*/ 462694 h 799116"/>
              <a:gd name="connsiteX384" fmla="*/ 851202 w 1267287"/>
              <a:gd name="connsiteY384" fmla="*/ 467755 h 799116"/>
              <a:gd name="connsiteX385" fmla="*/ 858943 w 1267287"/>
              <a:gd name="connsiteY385" fmla="*/ 464181 h 799116"/>
              <a:gd name="connsiteX386" fmla="*/ 861026 w 1267287"/>
              <a:gd name="connsiteY386" fmla="*/ 457037 h 799116"/>
              <a:gd name="connsiteX387" fmla="*/ 877998 w 1267287"/>
              <a:gd name="connsiteY387" fmla="*/ 451677 h 799116"/>
              <a:gd name="connsiteX388" fmla="*/ 883062 w 1267287"/>
              <a:gd name="connsiteY388" fmla="*/ 438579 h 799116"/>
              <a:gd name="connsiteX389" fmla="*/ 905983 w 1267287"/>
              <a:gd name="connsiteY389" fmla="*/ 428158 h 799116"/>
              <a:gd name="connsiteX390" fmla="*/ 915214 w 1267287"/>
              <a:gd name="connsiteY390" fmla="*/ 414164 h 799116"/>
              <a:gd name="connsiteX391" fmla="*/ 925931 w 1267287"/>
              <a:gd name="connsiteY391" fmla="*/ 410594 h 799116"/>
              <a:gd name="connsiteX392" fmla="*/ 927418 w 1267287"/>
              <a:gd name="connsiteY392" fmla="*/ 403446 h 799116"/>
              <a:gd name="connsiteX393" fmla="*/ 936352 w 1267287"/>
              <a:gd name="connsiteY393" fmla="*/ 401960 h 799116"/>
              <a:gd name="connsiteX394" fmla="*/ 939626 w 1267287"/>
              <a:gd name="connsiteY394" fmla="*/ 396002 h 799116"/>
              <a:gd name="connsiteX395" fmla="*/ 934862 w 1267287"/>
              <a:gd name="connsiteY395" fmla="*/ 391242 h 799116"/>
              <a:gd name="connsiteX396" fmla="*/ 939926 w 1267287"/>
              <a:gd name="connsiteY396" fmla="*/ 376951 h 799116"/>
              <a:gd name="connsiteX397" fmla="*/ 933969 w 1267287"/>
              <a:gd name="connsiteY397" fmla="*/ 371591 h 799116"/>
              <a:gd name="connsiteX398" fmla="*/ 933969 w 1267287"/>
              <a:gd name="connsiteY398" fmla="*/ 366530 h 799116"/>
              <a:gd name="connsiteX399" fmla="*/ 946176 w 1267287"/>
              <a:gd name="connsiteY399" fmla="*/ 367127 h 799116"/>
              <a:gd name="connsiteX400" fmla="*/ 955700 w 1267287"/>
              <a:gd name="connsiteY400" fmla="*/ 358790 h 799116"/>
              <a:gd name="connsiteX401" fmla="*/ 975352 w 1267287"/>
              <a:gd name="connsiteY401" fmla="*/ 348373 h 799116"/>
              <a:gd name="connsiteX402" fmla="*/ 985176 w 1267287"/>
              <a:gd name="connsiteY402" fmla="*/ 336165 h 799116"/>
              <a:gd name="connsiteX403" fmla="*/ 998870 w 1267287"/>
              <a:gd name="connsiteY403" fmla="*/ 332591 h 799116"/>
              <a:gd name="connsiteX404" fmla="*/ 1009287 w 1267287"/>
              <a:gd name="connsiteY404" fmla="*/ 317110 h 799116"/>
              <a:gd name="connsiteX405" fmla="*/ 1025665 w 1267287"/>
              <a:gd name="connsiteY405" fmla="*/ 312643 h 799116"/>
              <a:gd name="connsiteX406" fmla="*/ 1033406 w 1267287"/>
              <a:gd name="connsiteY406" fmla="*/ 305499 h 799116"/>
              <a:gd name="connsiteX407" fmla="*/ 1042933 w 1267287"/>
              <a:gd name="connsiteY407" fmla="*/ 305203 h 799116"/>
              <a:gd name="connsiteX408" fmla="*/ 1049184 w 1267287"/>
              <a:gd name="connsiteY408" fmla="*/ 294485 h 799116"/>
              <a:gd name="connsiteX409" fmla="*/ 1066155 w 1267287"/>
              <a:gd name="connsiteY409" fmla="*/ 287041 h 799116"/>
              <a:gd name="connsiteX410" fmla="*/ 1090864 w 1267287"/>
              <a:gd name="connsiteY410" fmla="*/ 288828 h 799116"/>
              <a:gd name="connsiteX411" fmla="*/ 1107556 w 1267287"/>
              <a:gd name="connsiteY411" fmla="*/ 290315 h 799116"/>
              <a:gd name="connsiteX412" fmla="*/ 1116454 w 1267287"/>
              <a:gd name="connsiteY412" fmla="*/ 284064 h 799116"/>
              <a:gd name="connsiteX413" fmla="*/ 1134034 w 1267287"/>
              <a:gd name="connsiteY413" fmla="*/ 281388 h 799116"/>
              <a:gd name="connsiteX414" fmla="*/ 1155157 w 1267287"/>
              <a:gd name="connsiteY414" fmla="*/ 267986 h 799116"/>
              <a:gd name="connsiteX415" fmla="*/ 1156966 w 1267287"/>
              <a:gd name="connsiteY415" fmla="*/ 256972 h 799116"/>
              <a:gd name="connsiteX416" fmla="*/ 1185541 w 1267287"/>
              <a:gd name="connsiteY416" fmla="*/ 237024 h 799116"/>
              <a:gd name="connsiteX417" fmla="*/ 1188796 w 1267287"/>
              <a:gd name="connsiteY417" fmla="*/ 220649 h 799116"/>
              <a:gd name="connsiteX418" fmla="*/ 1203409 w 1267287"/>
              <a:gd name="connsiteY418" fmla="*/ 213803 h 799116"/>
              <a:gd name="connsiteX419" fmla="*/ 1205797 w 1267287"/>
              <a:gd name="connsiteY419" fmla="*/ 196534 h 799116"/>
              <a:gd name="connsiteX420" fmla="*/ 1219469 w 1267287"/>
              <a:gd name="connsiteY420" fmla="*/ 182247 h 799116"/>
              <a:gd name="connsiteX421" fmla="*/ 1235565 w 1267287"/>
              <a:gd name="connsiteY421" fmla="*/ 151878 h 799116"/>
              <a:gd name="connsiteX422" fmla="*/ 1251336 w 1267287"/>
              <a:gd name="connsiteY422" fmla="*/ 143841 h 799116"/>
              <a:gd name="connsiteX423" fmla="*/ 1256400 w 1267287"/>
              <a:gd name="connsiteY423" fmla="*/ 134313 h 799116"/>
              <a:gd name="connsiteX424" fmla="*/ 1256978 w 1267287"/>
              <a:gd name="connsiteY424" fmla="*/ 121212 h 799116"/>
              <a:gd name="connsiteX425" fmla="*/ 1265623 w 1267287"/>
              <a:gd name="connsiteY425" fmla="*/ 113472 h 799116"/>
              <a:gd name="connsiteX426" fmla="*/ 1267287 w 1267287"/>
              <a:gd name="connsiteY426" fmla="*/ 105022 h 79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267287" h="799116">
                <a:moveTo>
                  <a:pt x="1254193" y="101958"/>
                </a:moveTo>
                <a:lnTo>
                  <a:pt x="1243161" y="93125"/>
                </a:lnTo>
                <a:lnTo>
                  <a:pt x="1243884" y="79138"/>
                </a:lnTo>
                <a:lnTo>
                  <a:pt x="1241316" y="76932"/>
                </a:lnTo>
                <a:lnTo>
                  <a:pt x="1236180" y="77666"/>
                </a:lnTo>
                <a:lnTo>
                  <a:pt x="1224388" y="71777"/>
                </a:lnTo>
                <a:lnTo>
                  <a:pt x="1228801" y="66258"/>
                </a:lnTo>
                <a:lnTo>
                  <a:pt x="1223665" y="62576"/>
                </a:lnTo>
                <a:lnTo>
                  <a:pt x="1215563" y="65520"/>
                </a:lnTo>
                <a:lnTo>
                  <a:pt x="1210028" y="64782"/>
                </a:lnTo>
                <a:lnTo>
                  <a:pt x="1208545" y="54477"/>
                </a:lnTo>
                <a:lnTo>
                  <a:pt x="1205616" y="54108"/>
                </a:lnTo>
                <a:lnTo>
                  <a:pt x="1201926" y="60734"/>
                </a:lnTo>
                <a:lnTo>
                  <a:pt x="1198634" y="60365"/>
                </a:lnTo>
                <a:lnTo>
                  <a:pt x="1193824" y="55953"/>
                </a:lnTo>
                <a:lnTo>
                  <a:pt x="1181309" y="56687"/>
                </a:lnTo>
                <a:lnTo>
                  <a:pt x="1179102" y="53739"/>
                </a:lnTo>
                <a:lnTo>
                  <a:pt x="1191256" y="46378"/>
                </a:lnTo>
                <a:lnTo>
                  <a:pt x="1178017" y="43434"/>
                </a:lnTo>
                <a:lnTo>
                  <a:pt x="1178379" y="36438"/>
                </a:lnTo>
                <a:lnTo>
                  <a:pt x="1168070" y="32760"/>
                </a:lnTo>
                <a:lnTo>
                  <a:pt x="1167347" y="27605"/>
                </a:lnTo>
                <a:lnTo>
                  <a:pt x="1161813" y="28709"/>
                </a:lnTo>
                <a:lnTo>
                  <a:pt x="1154832" y="25030"/>
                </a:lnTo>
                <a:lnTo>
                  <a:pt x="1158123" y="20614"/>
                </a:lnTo>
                <a:lnTo>
                  <a:pt x="1150021" y="12880"/>
                </a:lnTo>
                <a:lnTo>
                  <a:pt x="1140472" y="13987"/>
                </a:lnTo>
                <a:lnTo>
                  <a:pt x="1140472" y="9571"/>
                </a:lnTo>
                <a:lnTo>
                  <a:pt x="1145246" y="4785"/>
                </a:lnTo>
                <a:lnTo>
                  <a:pt x="1137506" y="1837"/>
                </a:lnTo>
                <a:lnTo>
                  <a:pt x="1135299" y="9571"/>
                </a:lnTo>
                <a:lnTo>
                  <a:pt x="1130163" y="9936"/>
                </a:lnTo>
                <a:lnTo>
                  <a:pt x="1126835" y="4047"/>
                </a:lnTo>
                <a:lnTo>
                  <a:pt x="1119131" y="7361"/>
                </a:lnTo>
                <a:lnTo>
                  <a:pt x="1118010" y="5154"/>
                </a:lnTo>
                <a:lnTo>
                  <a:pt x="1108063" y="4785"/>
                </a:lnTo>
                <a:lnTo>
                  <a:pt x="1106218" y="8464"/>
                </a:lnTo>
                <a:lnTo>
                  <a:pt x="1101444" y="9202"/>
                </a:lnTo>
                <a:lnTo>
                  <a:pt x="1097027" y="13253"/>
                </a:lnTo>
                <a:lnTo>
                  <a:pt x="1088563" y="8095"/>
                </a:lnTo>
                <a:lnTo>
                  <a:pt x="1082671" y="7730"/>
                </a:lnTo>
                <a:lnTo>
                  <a:pt x="1079726" y="9571"/>
                </a:lnTo>
                <a:lnTo>
                  <a:pt x="1076044" y="9571"/>
                </a:lnTo>
                <a:lnTo>
                  <a:pt x="1073469" y="5520"/>
                </a:lnTo>
                <a:lnTo>
                  <a:pt x="1060954" y="5151"/>
                </a:lnTo>
                <a:lnTo>
                  <a:pt x="1058375" y="0"/>
                </a:lnTo>
                <a:lnTo>
                  <a:pt x="1051383" y="2206"/>
                </a:lnTo>
                <a:lnTo>
                  <a:pt x="1048070" y="7361"/>
                </a:lnTo>
                <a:lnTo>
                  <a:pt x="1035186" y="7730"/>
                </a:lnTo>
                <a:lnTo>
                  <a:pt x="1034082" y="11043"/>
                </a:lnTo>
                <a:lnTo>
                  <a:pt x="1026722" y="16563"/>
                </a:lnTo>
                <a:lnTo>
                  <a:pt x="1018619" y="15459"/>
                </a:lnTo>
                <a:lnTo>
                  <a:pt x="1018254" y="20614"/>
                </a:lnTo>
                <a:cubicBezTo>
                  <a:pt x="1018254" y="20614"/>
                  <a:pt x="1014941" y="25027"/>
                  <a:pt x="1013469" y="25027"/>
                </a:cubicBezTo>
                <a:cubicBezTo>
                  <a:pt x="1011997" y="25027"/>
                  <a:pt x="1005370" y="24661"/>
                  <a:pt x="1005370" y="24661"/>
                </a:cubicBezTo>
                <a:lnTo>
                  <a:pt x="1002057" y="29447"/>
                </a:lnTo>
                <a:lnTo>
                  <a:pt x="992855" y="30550"/>
                </a:lnTo>
                <a:lnTo>
                  <a:pt x="991383" y="27237"/>
                </a:lnTo>
                <a:lnTo>
                  <a:pt x="974816" y="25764"/>
                </a:lnTo>
                <a:lnTo>
                  <a:pt x="962301" y="28709"/>
                </a:lnTo>
                <a:lnTo>
                  <a:pt x="955678" y="33863"/>
                </a:lnTo>
                <a:lnTo>
                  <a:pt x="950893" y="30550"/>
                </a:lnTo>
                <a:lnTo>
                  <a:pt x="943897" y="30550"/>
                </a:lnTo>
                <a:lnTo>
                  <a:pt x="938009" y="34966"/>
                </a:lnTo>
                <a:lnTo>
                  <a:pt x="918133" y="34601"/>
                </a:lnTo>
                <a:lnTo>
                  <a:pt x="911137" y="37176"/>
                </a:lnTo>
                <a:lnTo>
                  <a:pt x="899357" y="33125"/>
                </a:lnTo>
                <a:lnTo>
                  <a:pt x="900463" y="26502"/>
                </a:lnTo>
                <a:lnTo>
                  <a:pt x="889790" y="23189"/>
                </a:lnTo>
                <a:lnTo>
                  <a:pt x="884266" y="26133"/>
                </a:lnTo>
                <a:lnTo>
                  <a:pt x="882060" y="24292"/>
                </a:lnTo>
                <a:lnTo>
                  <a:pt x="878009" y="25030"/>
                </a:lnTo>
                <a:lnTo>
                  <a:pt x="878377" y="30919"/>
                </a:lnTo>
                <a:lnTo>
                  <a:pt x="864756" y="32391"/>
                </a:lnTo>
                <a:lnTo>
                  <a:pt x="864390" y="36807"/>
                </a:lnTo>
                <a:lnTo>
                  <a:pt x="857395" y="37545"/>
                </a:lnTo>
                <a:lnTo>
                  <a:pt x="853713" y="31657"/>
                </a:lnTo>
                <a:lnTo>
                  <a:pt x="843404" y="30181"/>
                </a:lnTo>
                <a:lnTo>
                  <a:pt x="838622" y="33494"/>
                </a:lnTo>
                <a:lnTo>
                  <a:pt x="830158" y="34966"/>
                </a:lnTo>
                <a:lnTo>
                  <a:pt x="829420" y="32391"/>
                </a:lnTo>
                <a:lnTo>
                  <a:pt x="823897" y="31288"/>
                </a:lnTo>
                <a:lnTo>
                  <a:pt x="819112" y="35339"/>
                </a:lnTo>
                <a:lnTo>
                  <a:pt x="806596" y="30919"/>
                </a:lnTo>
                <a:lnTo>
                  <a:pt x="806596" y="24661"/>
                </a:lnTo>
                <a:lnTo>
                  <a:pt x="798498" y="22820"/>
                </a:lnTo>
                <a:lnTo>
                  <a:pt x="797395" y="18404"/>
                </a:lnTo>
                <a:lnTo>
                  <a:pt x="793716" y="22820"/>
                </a:lnTo>
                <a:lnTo>
                  <a:pt x="784510" y="23558"/>
                </a:lnTo>
                <a:lnTo>
                  <a:pt x="780832" y="21352"/>
                </a:lnTo>
                <a:lnTo>
                  <a:pt x="777577" y="15745"/>
                </a:lnTo>
                <a:lnTo>
                  <a:pt x="771232" y="15351"/>
                </a:lnTo>
                <a:lnTo>
                  <a:pt x="767662" y="18921"/>
                </a:lnTo>
                <a:lnTo>
                  <a:pt x="762504" y="15749"/>
                </a:lnTo>
                <a:lnTo>
                  <a:pt x="760920" y="21699"/>
                </a:lnTo>
                <a:lnTo>
                  <a:pt x="746242" y="22889"/>
                </a:lnTo>
                <a:lnTo>
                  <a:pt x="743467" y="16143"/>
                </a:lnTo>
                <a:lnTo>
                  <a:pt x="726807" y="12179"/>
                </a:lnTo>
                <a:lnTo>
                  <a:pt x="718477" y="16143"/>
                </a:lnTo>
                <a:lnTo>
                  <a:pt x="715305" y="19713"/>
                </a:lnTo>
                <a:lnTo>
                  <a:pt x="711340" y="20509"/>
                </a:lnTo>
                <a:lnTo>
                  <a:pt x="710216" y="13170"/>
                </a:lnTo>
                <a:lnTo>
                  <a:pt x="706385" y="14971"/>
                </a:lnTo>
                <a:lnTo>
                  <a:pt x="704490" y="20339"/>
                </a:lnTo>
                <a:lnTo>
                  <a:pt x="690492" y="22129"/>
                </a:lnTo>
                <a:lnTo>
                  <a:pt x="668387" y="37394"/>
                </a:lnTo>
                <a:lnTo>
                  <a:pt x="663125" y="36023"/>
                </a:lnTo>
                <a:lnTo>
                  <a:pt x="662072" y="32970"/>
                </a:lnTo>
                <a:lnTo>
                  <a:pt x="651127" y="30864"/>
                </a:lnTo>
                <a:lnTo>
                  <a:pt x="649022" y="36446"/>
                </a:lnTo>
                <a:lnTo>
                  <a:pt x="642706" y="37390"/>
                </a:lnTo>
                <a:lnTo>
                  <a:pt x="638601" y="28550"/>
                </a:lnTo>
                <a:lnTo>
                  <a:pt x="635653" y="30022"/>
                </a:lnTo>
                <a:lnTo>
                  <a:pt x="636496" y="40023"/>
                </a:lnTo>
                <a:lnTo>
                  <a:pt x="620074" y="47811"/>
                </a:lnTo>
                <a:lnTo>
                  <a:pt x="612178" y="48653"/>
                </a:lnTo>
                <a:lnTo>
                  <a:pt x="604390" y="39603"/>
                </a:lnTo>
                <a:lnTo>
                  <a:pt x="600180" y="40547"/>
                </a:lnTo>
                <a:lnTo>
                  <a:pt x="591126" y="48549"/>
                </a:lnTo>
                <a:lnTo>
                  <a:pt x="582076" y="49182"/>
                </a:lnTo>
                <a:lnTo>
                  <a:pt x="571128" y="36655"/>
                </a:lnTo>
                <a:lnTo>
                  <a:pt x="558211" y="36923"/>
                </a:lnTo>
                <a:lnTo>
                  <a:pt x="555860" y="42324"/>
                </a:lnTo>
                <a:lnTo>
                  <a:pt x="543164" y="50650"/>
                </a:lnTo>
                <a:lnTo>
                  <a:pt x="530077" y="45496"/>
                </a:lnTo>
                <a:lnTo>
                  <a:pt x="520159" y="51048"/>
                </a:lnTo>
                <a:lnTo>
                  <a:pt x="512227" y="49066"/>
                </a:lnTo>
                <a:lnTo>
                  <a:pt x="508859" y="43966"/>
                </a:lnTo>
                <a:lnTo>
                  <a:pt x="503553" y="51815"/>
                </a:lnTo>
                <a:lnTo>
                  <a:pt x="484502" y="52234"/>
                </a:lnTo>
                <a:lnTo>
                  <a:pt x="479977" y="58864"/>
                </a:lnTo>
                <a:lnTo>
                  <a:pt x="470714" y="58655"/>
                </a:lnTo>
                <a:lnTo>
                  <a:pt x="466713" y="62655"/>
                </a:lnTo>
                <a:lnTo>
                  <a:pt x="459240" y="64442"/>
                </a:lnTo>
                <a:lnTo>
                  <a:pt x="449662" y="55182"/>
                </a:lnTo>
                <a:lnTo>
                  <a:pt x="444819" y="55602"/>
                </a:lnTo>
                <a:lnTo>
                  <a:pt x="439451" y="59917"/>
                </a:lnTo>
                <a:lnTo>
                  <a:pt x="433136" y="59917"/>
                </a:lnTo>
                <a:lnTo>
                  <a:pt x="409346" y="77811"/>
                </a:lnTo>
                <a:lnTo>
                  <a:pt x="392505" y="78654"/>
                </a:lnTo>
                <a:lnTo>
                  <a:pt x="376611" y="95809"/>
                </a:lnTo>
                <a:lnTo>
                  <a:pt x="366719" y="95918"/>
                </a:lnTo>
                <a:lnTo>
                  <a:pt x="363033" y="100439"/>
                </a:lnTo>
                <a:lnTo>
                  <a:pt x="357665" y="100020"/>
                </a:lnTo>
                <a:lnTo>
                  <a:pt x="344716" y="86126"/>
                </a:lnTo>
                <a:lnTo>
                  <a:pt x="317877" y="78230"/>
                </a:lnTo>
                <a:lnTo>
                  <a:pt x="313272" y="71206"/>
                </a:lnTo>
                <a:lnTo>
                  <a:pt x="312773" y="65618"/>
                </a:lnTo>
                <a:lnTo>
                  <a:pt x="308476" y="62644"/>
                </a:lnTo>
                <a:lnTo>
                  <a:pt x="310129" y="48440"/>
                </a:lnTo>
                <a:lnTo>
                  <a:pt x="304845" y="43817"/>
                </a:lnTo>
                <a:lnTo>
                  <a:pt x="297249" y="43817"/>
                </a:lnTo>
                <a:lnTo>
                  <a:pt x="286676" y="36547"/>
                </a:lnTo>
                <a:lnTo>
                  <a:pt x="286014" y="28622"/>
                </a:lnTo>
                <a:lnTo>
                  <a:pt x="280397" y="22346"/>
                </a:lnTo>
                <a:lnTo>
                  <a:pt x="279388" y="7216"/>
                </a:lnTo>
                <a:lnTo>
                  <a:pt x="275380" y="7795"/>
                </a:lnTo>
                <a:lnTo>
                  <a:pt x="266095" y="17923"/>
                </a:lnTo>
                <a:lnTo>
                  <a:pt x="266095" y="20455"/>
                </a:lnTo>
                <a:lnTo>
                  <a:pt x="269191" y="21580"/>
                </a:lnTo>
                <a:lnTo>
                  <a:pt x="269473" y="28893"/>
                </a:lnTo>
                <a:lnTo>
                  <a:pt x="267223" y="30582"/>
                </a:lnTo>
                <a:lnTo>
                  <a:pt x="266095" y="43806"/>
                </a:lnTo>
                <a:lnTo>
                  <a:pt x="262720" y="46621"/>
                </a:lnTo>
                <a:lnTo>
                  <a:pt x="261313" y="51120"/>
                </a:lnTo>
                <a:lnTo>
                  <a:pt x="269473" y="55906"/>
                </a:lnTo>
                <a:lnTo>
                  <a:pt x="270034" y="63219"/>
                </a:lnTo>
                <a:lnTo>
                  <a:pt x="273412" y="65187"/>
                </a:lnTo>
                <a:lnTo>
                  <a:pt x="274819" y="71940"/>
                </a:lnTo>
                <a:lnTo>
                  <a:pt x="272005" y="74754"/>
                </a:lnTo>
                <a:lnTo>
                  <a:pt x="272005" y="80661"/>
                </a:lnTo>
                <a:lnTo>
                  <a:pt x="276226" y="84604"/>
                </a:lnTo>
                <a:lnTo>
                  <a:pt x="286072" y="84604"/>
                </a:lnTo>
                <a:lnTo>
                  <a:pt x="287197" y="87136"/>
                </a:lnTo>
                <a:lnTo>
                  <a:pt x="294511" y="89385"/>
                </a:lnTo>
                <a:lnTo>
                  <a:pt x="296200" y="95292"/>
                </a:lnTo>
                <a:lnTo>
                  <a:pt x="292825" y="101203"/>
                </a:lnTo>
                <a:lnTo>
                  <a:pt x="281008" y="105702"/>
                </a:lnTo>
                <a:lnTo>
                  <a:pt x="277912" y="109645"/>
                </a:lnTo>
                <a:lnTo>
                  <a:pt x="280444" y="112177"/>
                </a:lnTo>
                <a:lnTo>
                  <a:pt x="281008" y="119490"/>
                </a:lnTo>
                <a:lnTo>
                  <a:pt x="284947" y="121458"/>
                </a:lnTo>
                <a:lnTo>
                  <a:pt x="285508" y="128211"/>
                </a:lnTo>
                <a:lnTo>
                  <a:pt x="279037" y="135525"/>
                </a:lnTo>
                <a:lnTo>
                  <a:pt x="279037" y="145653"/>
                </a:lnTo>
                <a:lnTo>
                  <a:pt x="272287" y="150156"/>
                </a:lnTo>
                <a:lnTo>
                  <a:pt x="271441" y="154938"/>
                </a:lnTo>
                <a:lnTo>
                  <a:pt x="274537" y="160566"/>
                </a:lnTo>
                <a:lnTo>
                  <a:pt x="270880" y="162816"/>
                </a:lnTo>
                <a:lnTo>
                  <a:pt x="258499" y="164227"/>
                </a:lnTo>
                <a:lnTo>
                  <a:pt x="245275" y="173508"/>
                </a:lnTo>
                <a:lnTo>
                  <a:pt x="243307" y="180543"/>
                </a:lnTo>
                <a:lnTo>
                  <a:pt x="250343" y="182793"/>
                </a:lnTo>
                <a:lnTo>
                  <a:pt x="252310" y="185607"/>
                </a:lnTo>
                <a:lnTo>
                  <a:pt x="266095" y="187293"/>
                </a:lnTo>
                <a:lnTo>
                  <a:pt x="267223" y="192921"/>
                </a:lnTo>
                <a:lnTo>
                  <a:pt x="277069" y="198828"/>
                </a:lnTo>
                <a:lnTo>
                  <a:pt x="283540" y="200517"/>
                </a:lnTo>
                <a:lnTo>
                  <a:pt x="286915" y="198267"/>
                </a:lnTo>
                <a:lnTo>
                  <a:pt x="289729" y="201642"/>
                </a:lnTo>
                <a:lnTo>
                  <a:pt x="295075" y="203052"/>
                </a:lnTo>
                <a:lnTo>
                  <a:pt x="299857" y="208395"/>
                </a:lnTo>
                <a:lnTo>
                  <a:pt x="300139" y="210645"/>
                </a:lnTo>
                <a:lnTo>
                  <a:pt x="307735" y="212055"/>
                </a:lnTo>
                <a:lnTo>
                  <a:pt x="309145" y="215148"/>
                </a:lnTo>
                <a:lnTo>
                  <a:pt x="307456" y="219648"/>
                </a:lnTo>
                <a:lnTo>
                  <a:pt x="310549" y="223590"/>
                </a:lnTo>
                <a:lnTo>
                  <a:pt x="317302" y="223869"/>
                </a:lnTo>
                <a:lnTo>
                  <a:pt x="321241" y="237093"/>
                </a:lnTo>
                <a:lnTo>
                  <a:pt x="325741" y="240471"/>
                </a:lnTo>
                <a:lnTo>
                  <a:pt x="326023" y="244410"/>
                </a:lnTo>
                <a:lnTo>
                  <a:pt x="320116" y="253692"/>
                </a:lnTo>
                <a:lnTo>
                  <a:pt x="316741" y="253131"/>
                </a:lnTo>
                <a:lnTo>
                  <a:pt x="310267" y="257070"/>
                </a:lnTo>
                <a:lnTo>
                  <a:pt x="310553" y="259884"/>
                </a:lnTo>
                <a:lnTo>
                  <a:pt x="313645" y="261005"/>
                </a:lnTo>
                <a:lnTo>
                  <a:pt x="314492" y="274512"/>
                </a:lnTo>
                <a:lnTo>
                  <a:pt x="304924" y="277044"/>
                </a:lnTo>
                <a:lnTo>
                  <a:pt x="303514" y="283236"/>
                </a:lnTo>
                <a:lnTo>
                  <a:pt x="308299" y="286047"/>
                </a:lnTo>
                <a:lnTo>
                  <a:pt x="309424" y="291957"/>
                </a:lnTo>
                <a:lnTo>
                  <a:pt x="306331" y="293925"/>
                </a:lnTo>
                <a:lnTo>
                  <a:pt x="307174" y="315873"/>
                </a:lnTo>
                <a:lnTo>
                  <a:pt x="304082" y="316994"/>
                </a:lnTo>
                <a:lnTo>
                  <a:pt x="303235" y="320655"/>
                </a:lnTo>
                <a:lnTo>
                  <a:pt x="294232" y="323748"/>
                </a:lnTo>
                <a:lnTo>
                  <a:pt x="291700" y="317841"/>
                </a:lnTo>
                <a:lnTo>
                  <a:pt x="284947" y="315309"/>
                </a:lnTo>
                <a:lnTo>
                  <a:pt x="279883" y="308838"/>
                </a:lnTo>
                <a:lnTo>
                  <a:pt x="280165" y="304617"/>
                </a:lnTo>
                <a:lnTo>
                  <a:pt x="275384" y="299835"/>
                </a:lnTo>
                <a:lnTo>
                  <a:pt x="270037" y="300117"/>
                </a:lnTo>
                <a:lnTo>
                  <a:pt x="269911" y="291639"/>
                </a:lnTo>
                <a:lnTo>
                  <a:pt x="265563" y="291338"/>
                </a:lnTo>
                <a:lnTo>
                  <a:pt x="257172" y="301054"/>
                </a:lnTo>
                <a:lnTo>
                  <a:pt x="257616" y="305908"/>
                </a:lnTo>
                <a:lnTo>
                  <a:pt x="251876" y="314300"/>
                </a:lnTo>
                <a:lnTo>
                  <a:pt x="247463" y="315179"/>
                </a:lnTo>
                <a:lnTo>
                  <a:pt x="232890" y="329307"/>
                </a:lnTo>
                <a:lnTo>
                  <a:pt x="232890" y="335489"/>
                </a:lnTo>
                <a:lnTo>
                  <a:pt x="228918" y="342553"/>
                </a:lnTo>
                <a:lnTo>
                  <a:pt x="223619" y="343877"/>
                </a:lnTo>
                <a:lnTo>
                  <a:pt x="220089" y="347848"/>
                </a:lnTo>
                <a:lnTo>
                  <a:pt x="220089" y="352706"/>
                </a:lnTo>
                <a:lnTo>
                  <a:pt x="211260" y="356681"/>
                </a:lnTo>
                <a:lnTo>
                  <a:pt x="205961" y="364628"/>
                </a:lnTo>
                <a:lnTo>
                  <a:pt x="199779" y="364187"/>
                </a:lnTo>
                <a:lnTo>
                  <a:pt x="195366" y="367717"/>
                </a:lnTo>
                <a:lnTo>
                  <a:pt x="198897" y="368599"/>
                </a:lnTo>
                <a:lnTo>
                  <a:pt x="202430" y="373012"/>
                </a:lnTo>
                <a:lnTo>
                  <a:pt x="198897" y="378311"/>
                </a:lnTo>
                <a:lnTo>
                  <a:pt x="197131" y="375664"/>
                </a:lnTo>
                <a:lnTo>
                  <a:pt x="192719" y="378753"/>
                </a:lnTo>
                <a:lnTo>
                  <a:pt x="179914" y="381404"/>
                </a:lnTo>
                <a:lnTo>
                  <a:pt x="175056" y="384934"/>
                </a:lnTo>
                <a:lnTo>
                  <a:pt x="172850" y="395091"/>
                </a:lnTo>
                <a:lnTo>
                  <a:pt x="157839" y="403917"/>
                </a:lnTo>
                <a:lnTo>
                  <a:pt x="156515" y="407451"/>
                </a:lnTo>
                <a:lnTo>
                  <a:pt x="149010" y="407451"/>
                </a:lnTo>
                <a:lnTo>
                  <a:pt x="142824" y="401269"/>
                </a:lnTo>
                <a:lnTo>
                  <a:pt x="142824" y="394650"/>
                </a:lnTo>
                <a:lnTo>
                  <a:pt x="134440" y="389351"/>
                </a:lnTo>
                <a:lnTo>
                  <a:pt x="128700" y="388909"/>
                </a:lnTo>
                <a:lnTo>
                  <a:pt x="123401" y="380080"/>
                </a:lnTo>
                <a:lnTo>
                  <a:pt x="123401" y="374340"/>
                </a:lnTo>
                <a:lnTo>
                  <a:pt x="110596" y="363300"/>
                </a:lnTo>
                <a:lnTo>
                  <a:pt x="105301" y="365952"/>
                </a:lnTo>
                <a:lnTo>
                  <a:pt x="105301" y="371247"/>
                </a:lnTo>
                <a:lnTo>
                  <a:pt x="97795" y="374340"/>
                </a:lnTo>
                <a:lnTo>
                  <a:pt x="91614" y="380959"/>
                </a:lnTo>
                <a:lnTo>
                  <a:pt x="85436" y="381845"/>
                </a:lnTo>
                <a:lnTo>
                  <a:pt x="82784" y="376546"/>
                </a:lnTo>
                <a:lnTo>
                  <a:pt x="79695" y="378311"/>
                </a:lnTo>
                <a:lnTo>
                  <a:pt x="78813" y="391998"/>
                </a:lnTo>
                <a:lnTo>
                  <a:pt x="73514" y="399945"/>
                </a:lnTo>
                <a:lnTo>
                  <a:pt x="76162" y="407009"/>
                </a:lnTo>
                <a:lnTo>
                  <a:pt x="75720" y="411422"/>
                </a:lnTo>
                <a:lnTo>
                  <a:pt x="71307" y="414073"/>
                </a:lnTo>
                <a:lnTo>
                  <a:pt x="61154" y="433938"/>
                </a:lnTo>
                <a:lnTo>
                  <a:pt x="61154" y="440124"/>
                </a:lnTo>
                <a:lnTo>
                  <a:pt x="52763" y="444978"/>
                </a:lnTo>
                <a:lnTo>
                  <a:pt x="46143" y="458224"/>
                </a:lnTo>
                <a:lnTo>
                  <a:pt x="47026" y="465284"/>
                </a:lnTo>
                <a:lnTo>
                  <a:pt x="52321" y="465284"/>
                </a:lnTo>
                <a:lnTo>
                  <a:pt x="53207" y="470142"/>
                </a:lnTo>
                <a:lnTo>
                  <a:pt x="62919" y="478971"/>
                </a:lnTo>
                <a:lnTo>
                  <a:pt x="67332" y="477206"/>
                </a:lnTo>
                <a:lnTo>
                  <a:pt x="72190" y="481619"/>
                </a:lnTo>
                <a:cubicBezTo>
                  <a:pt x="72190" y="481619"/>
                  <a:pt x="69542" y="492217"/>
                  <a:pt x="69542" y="493982"/>
                </a:cubicBezTo>
                <a:cubicBezTo>
                  <a:pt x="69542" y="495747"/>
                  <a:pt x="64243" y="497071"/>
                  <a:pt x="64243" y="497071"/>
                </a:cubicBezTo>
                <a:lnTo>
                  <a:pt x="65126" y="503256"/>
                </a:lnTo>
                <a:lnTo>
                  <a:pt x="62037" y="507228"/>
                </a:lnTo>
                <a:lnTo>
                  <a:pt x="57620" y="508552"/>
                </a:lnTo>
                <a:lnTo>
                  <a:pt x="43492" y="523121"/>
                </a:lnTo>
                <a:lnTo>
                  <a:pt x="43933" y="527534"/>
                </a:lnTo>
                <a:lnTo>
                  <a:pt x="39079" y="529303"/>
                </a:lnTo>
                <a:lnTo>
                  <a:pt x="37969" y="526699"/>
                </a:lnTo>
                <a:lnTo>
                  <a:pt x="28525" y="527372"/>
                </a:lnTo>
                <a:lnTo>
                  <a:pt x="23895" y="521584"/>
                </a:lnTo>
                <a:lnTo>
                  <a:pt x="18209" y="525057"/>
                </a:lnTo>
                <a:lnTo>
                  <a:pt x="18209" y="534635"/>
                </a:lnTo>
                <a:lnTo>
                  <a:pt x="14418" y="540107"/>
                </a:lnTo>
                <a:lnTo>
                  <a:pt x="14946" y="568321"/>
                </a:lnTo>
                <a:lnTo>
                  <a:pt x="4210" y="583686"/>
                </a:lnTo>
                <a:lnTo>
                  <a:pt x="3682" y="589792"/>
                </a:lnTo>
                <a:lnTo>
                  <a:pt x="0" y="591369"/>
                </a:lnTo>
                <a:lnTo>
                  <a:pt x="0" y="595474"/>
                </a:lnTo>
                <a:lnTo>
                  <a:pt x="4315" y="597684"/>
                </a:lnTo>
                <a:lnTo>
                  <a:pt x="12103" y="617578"/>
                </a:lnTo>
                <a:lnTo>
                  <a:pt x="6420" y="623579"/>
                </a:lnTo>
                <a:lnTo>
                  <a:pt x="6312" y="632314"/>
                </a:lnTo>
                <a:lnTo>
                  <a:pt x="11474" y="634737"/>
                </a:lnTo>
                <a:lnTo>
                  <a:pt x="11350" y="638051"/>
                </a:lnTo>
                <a:lnTo>
                  <a:pt x="19684" y="654129"/>
                </a:lnTo>
                <a:lnTo>
                  <a:pt x="42313" y="679731"/>
                </a:lnTo>
                <a:lnTo>
                  <a:pt x="47073" y="693425"/>
                </a:lnTo>
                <a:lnTo>
                  <a:pt x="79822" y="731534"/>
                </a:lnTo>
                <a:lnTo>
                  <a:pt x="103044" y="747016"/>
                </a:lnTo>
                <a:lnTo>
                  <a:pt x="116145" y="770237"/>
                </a:lnTo>
                <a:lnTo>
                  <a:pt x="124482" y="773811"/>
                </a:lnTo>
                <a:lnTo>
                  <a:pt x="131626" y="792269"/>
                </a:lnTo>
                <a:lnTo>
                  <a:pt x="136390" y="791672"/>
                </a:lnTo>
                <a:lnTo>
                  <a:pt x="141454" y="799116"/>
                </a:lnTo>
                <a:lnTo>
                  <a:pt x="147704" y="799116"/>
                </a:lnTo>
                <a:lnTo>
                  <a:pt x="153954" y="788098"/>
                </a:lnTo>
                <a:lnTo>
                  <a:pt x="162292" y="786315"/>
                </a:lnTo>
                <a:lnTo>
                  <a:pt x="165269" y="791672"/>
                </a:lnTo>
                <a:lnTo>
                  <a:pt x="174796" y="792269"/>
                </a:lnTo>
                <a:lnTo>
                  <a:pt x="181643" y="787802"/>
                </a:lnTo>
                <a:lnTo>
                  <a:pt x="189083" y="786608"/>
                </a:lnTo>
                <a:lnTo>
                  <a:pt x="190277" y="791079"/>
                </a:lnTo>
                <a:lnTo>
                  <a:pt x="196527" y="791375"/>
                </a:lnTo>
                <a:lnTo>
                  <a:pt x="210815" y="771724"/>
                </a:lnTo>
                <a:lnTo>
                  <a:pt x="221536" y="772021"/>
                </a:lnTo>
                <a:lnTo>
                  <a:pt x="224513" y="779761"/>
                </a:lnTo>
                <a:lnTo>
                  <a:pt x="240591" y="785122"/>
                </a:lnTo>
                <a:lnTo>
                  <a:pt x="241484" y="779168"/>
                </a:lnTo>
                <a:lnTo>
                  <a:pt x="252498" y="772321"/>
                </a:lnTo>
                <a:lnTo>
                  <a:pt x="259345" y="772617"/>
                </a:lnTo>
                <a:lnTo>
                  <a:pt x="260836" y="784228"/>
                </a:lnTo>
                <a:lnTo>
                  <a:pt x="268576" y="784228"/>
                </a:lnTo>
                <a:lnTo>
                  <a:pt x="272743" y="777678"/>
                </a:lnTo>
                <a:lnTo>
                  <a:pt x="287331" y="774104"/>
                </a:lnTo>
                <a:lnTo>
                  <a:pt x="316506" y="743142"/>
                </a:lnTo>
                <a:lnTo>
                  <a:pt x="323950" y="743142"/>
                </a:lnTo>
                <a:lnTo>
                  <a:pt x="328417" y="738975"/>
                </a:lnTo>
                <a:lnTo>
                  <a:pt x="349255" y="742545"/>
                </a:lnTo>
                <a:lnTo>
                  <a:pt x="350746" y="738674"/>
                </a:lnTo>
                <a:lnTo>
                  <a:pt x="364737" y="735104"/>
                </a:lnTo>
                <a:lnTo>
                  <a:pt x="368014" y="738674"/>
                </a:lnTo>
                <a:lnTo>
                  <a:pt x="392129" y="743738"/>
                </a:lnTo>
                <a:lnTo>
                  <a:pt x="398082" y="752072"/>
                </a:lnTo>
                <a:lnTo>
                  <a:pt x="398379" y="761600"/>
                </a:lnTo>
                <a:lnTo>
                  <a:pt x="409690" y="761600"/>
                </a:lnTo>
                <a:lnTo>
                  <a:pt x="410287" y="757133"/>
                </a:lnTo>
                <a:lnTo>
                  <a:pt x="432315" y="756243"/>
                </a:lnTo>
                <a:lnTo>
                  <a:pt x="453156" y="732424"/>
                </a:lnTo>
                <a:lnTo>
                  <a:pt x="464767" y="727957"/>
                </a:lnTo>
                <a:lnTo>
                  <a:pt x="465364" y="716647"/>
                </a:lnTo>
                <a:lnTo>
                  <a:pt x="479358" y="705036"/>
                </a:lnTo>
                <a:lnTo>
                  <a:pt x="485609" y="693721"/>
                </a:lnTo>
                <a:lnTo>
                  <a:pt x="507937" y="679134"/>
                </a:lnTo>
                <a:lnTo>
                  <a:pt x="532352" y="679727"/>
                </a:lnTo>
                <a:lnTo>
                  <a:pt x="547237" y="669310"/>
                </a:lnTo>
                <a:lnTo>
                  <a:pt x="568968" y="665736"/>
                </a:lnTo>
                <a:lnTo>
                  <a:pt x="595467" y="639237"/>
                </a:lnTo>
                <a:lnTo>
                  <a:pt x="611841" y="637751"/>
                </a:lnTo>
                <a:lnTo>
                  <a:pt x="640717" y="626140"/>
                </a:lnTo>
                <a:lnTo>
                  <a:pt x="661262" y="610362"/>
                </a:lnTo>
                <a:lnTo>
                  <a:pt x="673466" y="609469"/>
                </a:lnTo>
                <a:lnTo>
                  <a:pt x="689544" y="603215"/>
                </a:lnTo>
                <a:lnTo>
                  <a:pt x="696091" y="594881"/>
                </a:lnTo>
                <a:lnTo>
                  <a:pt x="723483" y="584460"/>
                </a:lnTo>
                <a:lnTo>
                  <a:pt x="735987" y="584757"/>
                </a:lnTo>
                <a:lnTo>
                  <a:pt x="766653" y="560341"/>
                </a:lnTo>
                <a:lnTo>
                  <a:pt x="783921" y="554988"/>
                </a:lnTo>
                <a:lnTo>
                  <a:pt x="799699" y="540990"/>
                </a:lnTo>
                <a:lnTo>
                  <a:pt x="817856" y="512115"/>
                </a:lnTo>
                <a:lnTo>
                  <a:pt x="819050" y="497227"/>
                </a:lnTo>
                <a:lnTo>
                  <a:pt x="825301" y="493060"/>
                </a:lnTo>
                <a:lnTo>
                  <a:pt x="824110" y="481745"/>
                </a:lnTo>
                <a:lnTo>
                  <a:pt x="828874" y="479365"/>
                </a:lnTo>
                <a:lnTo>
                  <a:pt x="839291" y="463288"/>
                </a:lnTo>
                <a:lnTo>
                  <a:pt x="844952" y="462694"/>
                </a:lnTo>
                <a:lnTo>
                  <a:pt x="851202" y="467755"/>
                </a:lnTo>
                <a:lnTo>
                  <a:pt x="858943" y="464181"/>
                </a:lnTo>
                <a:lnTo>
                  <a:pt x="861026" y="457037"/>
                </a:lnTo>
                <a:lnTo>
                  <a:pt x="877998" y="451677"/>
                </a:lnTo>
                <a:lnTo>
                  <a:pt x="883062" y="438579"/>
                </a:lnTo>
                <a:lnTo>
                  <a:pt x="905983" y="428158"/>
                </a:lnTo>
                <a:lnTo>
                  <a:pt x="915214" y="414164"/>
                </a:lnTo>
                <a:lnTo>
                  <a:pt x="925931" y="410594"/>
                </a:lnTo>
                <a:lnTo>
                  <a:pt x="927418" y="403446"/>
                </a:lnTo>
                <a:lnTo>
                  <a:pt x="936352" y="401960"/>
                </a:lnTo>
                <a:lnTo>
                  <a:pt x="939626" y="396002"/>
                </a:lnTo>
                <a:lnTo>
                  <a:pt x="934862" y="391242"/>
                </a:lnTo>
                <a:lnTo>
                  <a:pt x="939926" y="376951"/>
                </a:lnTo>
                <a:lnTo>
                  <a:pt x="933969" y="371591"/>
                </a:lnTo>
                <a:lnTo>
                  <a:pt x="933969" y="366530"/>
                </a:lnTo>
                <a:lnTo>
                  <a:pt x="946176" y="367127"/>
                </a:lnTo>
                <a:lnTo>
                  <a:pt x="955700" y="358790"/>
                </a:lnTo>
                <a:lnTo>
                  <a:pt x="975352" y="348373"/>
                </a:lnTo>
                <a:lnTo>
                  <a:pt x="985176" y="336165"/>
                </a:lnTo>
                <a:lnTo>
                  <a:pt x="998870" y="332591"/>
                </a:lnTo>
                <a:lnTo>
                  <a:pt x="1009287" y="317110"/>
                </a:lnTo>
                <a:lnTo>
                  <a:pt x="1025665" y="312643"/>
                </a:lnTo>
                <a:lnTo>
                  <a:pt x="1033406" y="305499"/>
                </a:lnTo>
                <a:lnTo>
                  <a:pt x="1042933" y="305203"/>
                </a:lnTo>
                <a:lnTo>
                  <a:pt x="1049184" y="294485"/>
                </a:lnTo>
                <a:lnTo>
                  <a:pt x="1066155" y="287041"/>
                </a:lnTo>
                <a:lnTo>
                  <a:pt x="1090864" y="288828"/>
                </a:lnTo>
                <a:lnTo>
                  <a:pt x="1107556" y="290315"/>
                </a:lnTo>
                <a:lnTo>
                  <a:pt x="1116454" y="284064"/>
                </a:lnTo>
                <a:lnTo>
                  <a:pt x="1134034" y="281388"/>
                </a:lnTo>
                <a:lnTo>
                  <a:pt x="1155157" y="267986"/>
                </a:lnTo>
                <a:lnTo>
                  <a:pt x="1156966" y="256972"/>
                </a:lnTo>
                <a:lnTo>
                  <a:pt x="1185541" y="237024"/>
                </a:lnTo>
                <a:lnTo>
                  <a:pt x="1188796" y="220649"/>
                </a:lnTo>
                <a:lnTo>
                  <a:pt x="1203409" y="213803"/>
                </a:lnTo>
                <a:lnTo>
                  <a:pt x="1205797" y="196534"/>
                </a:lnTo>
                <a:lnTo>
                  <a:pt x="1219469" y="182247"/>
                </a:lnTo>
                <a:lnTo>
                  <a:pt x="1235565" y="151878"/>
                </a:lnTo>
                <a:lnTo>
                  <a:pt x="1251336" y="143841"/>
                </a:lnTo>
                <a:lnTo>
                  <a:pt x="1256400" y="134313"/>
                </a:lnTo>
                <a:lnTo>
                  <a:pt x="1256978" y="121212"/>
                </a:lnTo>
                <a:lnTo>
                  <a:pt x="1265623" y="113472"/>
                </a:lnTo>
                <a:lnTo>
                  <a:pt x="1267287" y="105022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3" name="Forma libre: forma 22">
            <a:hlinkClick r:id="rId16" action="ppaction://hlinksldjump"/>
            <a:extLst>
              <a:ext uri="{FF2B5EF4-FFF2-40B4-BE49-F238E27FC236}">
                <a16:creationId xmlns:a16="http://schemas.microsoft.com/office/drawing/2014/main" id="{8FC6B57E-7E5F-007C-25CE-3D4E5B9F7F3C}"/>
              </a:ext>
            </a:extLst>
          </p:cNvPr>
          <p:cNvSpPr/>
          <p:nvPr/>
        </p:nvSpPr>
        <p:spPr>
          <a:xfrm>
            <a:off x="12249275" y="4081077"/>
            <a:ext cx="488507" cy="539193"/>
          </a:xfrm>
          <a:custGeom>
            <a:avLst/>
            <a:gdLst>
              <a:gd name="connsiteX0" fmla="*/ 220306 w 325671"/>
              <a:gd name="connsiteY0" fmla="*/ 101326 h 359462"/>
              <a:gd name="connsiteX1" fmla="*/ 213390 w 325671"/>
              <a:gd name="connsiteY1" fmla="*/ 95513 h 359462"/>
              <a:gd name="connsiteX2" fmla="*/ 209773 w 325671"/>
              <a:gd name="connsiteY2" fmla="*/ 95828 h 359462"/>
              <a:gd name="connsiteX3" fmla="*/ 202228 w 325671"/>
              <a:gd name="connsiteY3" fmla="*/ 90008 h 359462"/>
              <a:gd name="connsiteX4" fmla="*/ 201913 w 325671"/>
              <a:gd name="connsiteY4" fmla="*/ 86709 h 359462"/>
              <a:gd name="connsiteX5" fmla="*/ 196596 w 325671"/>
              <a:gd name="connsiteY5" fmla="*/ 81602 h 359462"/>
              <a:gd name="connsiteX6" fmla="*/ 189886 w 325671"/>
              <a:gd name="connsiteY6" fmla="*/ 81265 h 359462"/>
              <a:gd name="connsiteX7" fmla="*/ 184833 w 325671"/>
              <a:gd name="connsiteY7" fmla="*/ 78741 h 359462"/>
              <a:gd name="connsiteX8" fmla="*/ 173042 w 325671"/>
              <a:gd name="connsiteY8" fmla="*/ 78741 h 359462"/>
              <a:gd name="connsiteX9" fmla="*/ 161253 w 325671"/>
              <a:gd name="connsiteY9" fmla="*/ 86741 h 359462"/>
              <a:gd name="connsiteX10" fmla="*/ 154099 w 325671"/>
              <a:gd name="connsiteY10" fmla="*/ 86741 h 359462"/>
              <a:gd name="connsiteX11" fmla="*/ 143150 w 325671"/>
              <a:gd name="connsiteY11" fmla="*/ 93896 h 359462"/>
              <a:gd name="connsiteX12" fmla="*/ 138940 w 325671"/>
              <a:gd name="connsiteY12" fmla="*/ 94319 h 359462"/>
              <a:gd name="connsiteX13" fmla="*/ 134729 w 325671"/>
              <a:gd name="connsiteY13" fmla="*/ 90529 h 359462"/>
              <a:gd name="connsiteX14" fmla="*/ 137449 w 325671"/>
              <a:gd name="connsiteY14" fmla="*/ 68218 h 359462"/>
              <a:gd name="connsiteX15" fmla="*/ 135149 w 325671"/>
              <a:gd name="connsiteY15" fmla="*/ 51797 h 359462"/>
              <a:gd name="connsiteX16" fmla="*/ 129698 w 325671"/>
              <a:gd name="connsiteY16" fmla="*/ 47189 h 359462"/>
              <a:gd name="connsiteX17" fmla="*/ 115559 w 325671"/>
              <a:gd name="connsiteY17" fmla="*/ 46447 h 359462"/>
              <a:gd name="connsiteX18" fmla="*/ 107522 w 325671"/>
              <a:gd name="connsiteY18" fmla="*/ 41087 h 359462"/>
              <a:gd name="connsiteX19" fmla="*/ 100374 w 325671"/>
              <a:gd name="connsiteY19" fmla="*/ 44364 h 359462"/>
              <a:gd name="connsiteX20" fmla="*/ 93230 w 325671"/>
              <a:gd name="connsiteY20" fmla="*/ 45405 h 359462"/>
              <a:gd name="connsiteX21" fmla="*/ 86684 w 325671"/>
              <a:gd name="connsiteY21" fmla="*/ 40197 h 359462"/>
              <a:gd name="connsiteX22" fmla="*/ 78943 w 325671"/>
              <a:gd name="connsiteY22" fmla="*/ 40197 h 359462"/>
              <a:gd name="connsiteX23" fmla="*/ 68074 w 325671"/>
              <a:gd name="connsiteY23" fmla="*/ 23967 h 359462"/>
              <a:gd name="connsiteX24" fmla="*/ 67925 w 325671"/>
              <a:gd name="connsiteY24" fmla="*/ 20097 h 359462"/>
              <a:gd name="connsiteX25" fmla="*/ 71499 w 325671"/>
              <a:gd name="connsiteY25" fmla="*/ 15781 h 359462"/>
              <a:gd name="connsiteX26" fmla="*/ 71499 w 325671"/>
              <a:gd name="connsiteY26" fmla="*/ 8934 h 359462"/>
              <a:gd name="connsiteX27" fmla="*/ 64800 w 325671"/>
              <a:gd name="connsiteY27" fmla="*/ 1194 h 359462"/>
              <a:gd name="connsiteX28" fmla="*/ 57204 w 325671"/>
              <a:gd name="connsiteY28" fmla="*/ 0 h 359462"/>
              <a:gd name="connsiteX29" fmla="*/ 48125 w 325671"/>
              <a:gd name="connsiteY29" fmla="*/ 4022 h 359462"/>
              <a:gd name="connsiteX30" fmla="*/ 44704 w 325671"/>
              <a:gd name="connsiteY30" fmla="*/ 12656 h 359462"/>
              <a:gd name="connsiteX31" fmla="*/ 37560 w 325671"/>
              <a:gd name="connsiteY31" fmla="*/ 16226 h 359462"/>
              <a:gd name="connsiteX32" fmla="*/ 38153 w 325671"/>
              <a:gd name="connsiteY32" fmla="*/ 22184 h 359462"/>
              <a:gd name="connsiteX33" fmla="*/ 41879 w 325671"/>
              <a:gd name="connsiteY33" fmla="*/ 24119 h 359462"/>
              <a:gd name="connsiteX34" fmla="*/ 41430 w 325671"/>
              <a:gd name="connsiteY34" fmla="*/ 48679 h 359462"/>
              <a:gd name="connsiteX35" fmla="*/ 34431 w 325671"/>
              <a:gd name="connsiteY35" fmla="*/ 49572 h 359462"/>
              <a:gd name="connsiteX36" fmla="*/ 32000 w 325671"/>
              <a:gd name="connsiteY36" fmla="*/ 52846 h 359462"/>
              <a:gd name="connsiteX37" fmla="*/ 17264 w 325671"/>
              <a:gd name="connsiteY37" fmla="*/ 53584 h 359462"/>
              <a:gd name="connsiteX38" fmla="*/ 4634 w 325671"/>
              <a:gd name="connsiteY38" fmla="*/ 62319 h 359462"/>
              <a:gd name="connsiteX39" fmla="*/ 3686 w 325671"/>
              <a:gd name="connsiteY39" fmla="*/ 83265 h 359462"/>
              <a:gd name="connsiteX40" fmla="*/ 0 w 325671"/>
              <a:gd name="connsiteY40" fmla="*/ 86423 h 359462"/>
              <a:gd name="connsiteX41" fmla="*/ 1157 w 325671"/>
              <a:gd name="connsiteY41" fmla="*/ 98425 h 359462"/>
              <a:gd name="connsiteX42" fmla="*/ 4738 w 325671"/>
              <a:gd name="connsiteY42" fmla="*/ 102317 h 359462"/>
              <a:gd name="connsiteX43" fmla="*/ 4424 w 325671"/>
              <a:gd name="connsiteY43" fmla="*/ 111475 h 359462"/>
              <a:gd name="connsiteX44" fmla="*/ 15792 w 325671"/>
              <a:gd name="connsiteY44" fmla="*/ 123053 h 359462"/>
              <a:gd name="connsiteX45" fmla="*/ 16212 w 325671"/>
              <a:gd name="connsiteY45" fmla="*/ 134317 h 359462"/>
              <a:gd name="connsiteX46" fmla="*/ 24108 w 325671"/>
              <a:gd name="connsiteY46" fmla="*/ 139685 h 359462"/>
              <a:gd name="connsiteX47" fmla="*/ 23055 w 325671"/>
              <a:gd name="connsiteY47" fmla="*/ 148945 h 359462"/>
              <a:gd name="connsiteX48" fmla="*/ 32948 w 325671"/>
              <a:gd name="connsiteY48" fmla="*/ 153054 h 359462"/>
              <a:gd name="connsiteX49" fmla="*/ 37791 w 325671"/>
              <a:gd name="connsiteY49" fmla="*/ 164946 h 359462"/>
              <a:gd name="connsiteX50" fmla="*/ 37683 w 325671"/>
              <a:gd name="connsiteY50" fmla="*/ 182316 h 359462"/>
              <a:gd name="connsiteX51" fmla="*/ 45684 w 325671"/>
              <a:gd name="connsiteY51" fmla="*/ 196629 h 359462"/>
              <a:gd name="connsiteX52" fmla="*/ 49684 w 325671"/>
              <a:gd name="connsiteY52" fmla="*/ 223048 h 359462"/>
              <a:gd name="connsiteX53" fmla="*/ 57750 w 325671"/>
              <a:gd name="connsiteY53" fmla="*/ 232134 h 359462"/>
              <a:gd name="connsiteX54" fmla="*/ 63169 w 325671"/>
              <a:gd name="connsiteY54" fmla="*/ 234601 h 359462"/>
              <a:gd name="connsiteX55" fmla="*/ 63361 w 325671"/>
              <a:gd name="connsiteY55" fmla="*/ 240211 h 359462"/>
              <a:gd name="connsiteX56" fmla="*/ 64330 w 325671"/>
              <a:gd name="connsiteY56" fmla="*/ 245242 h 359462"/>
              <a:gd name="connsiteX57" fmla="*/ 69358 w 325671"/>
              <a:gd name="connsiteY57" fmla="*/ 246403 h 359462"/>
              <a:gd name="connsiteX58" fmla="*/ 70714 w 325671"/>
              <a:gd name="connsiteY58" fmla="*/ 249308 h 359462"/>
              <a:gd name="connsiteX59" fmla="*/ 70522 w 325671"/>
              <a:gd name="connsiteY59" fmla="*/ 257048 h 359462"/>
              <a:gd name="connsiteX60" fmla="*/ 75749 w 325671"/>
              <a:gd name="connsiteY60" fmla="*/ 262275 h 359462"/>
              <a:gd name="connsiteX61" fmla="*/ 78845 w 325671"/>
              <a:gd name="connsiteY61" fmla="*/ 262854 h 359462"/>
              <a:gd name="connsiteX62" fmla="*/ 79037 w 325671"/>
              <a:gd name="connsiteY62" fmla="*/ 266919 h 359462"/>
              <a:gd name="connsiteX63" fmla="*/ 83294 w 325671"/>
              <a:gd name="connsiteY63" fmla="*/ 268077 h 359462"/>
              <a:gd name="connsiteX64" fmla="*/ 86778 w 325671"/>
              <a:gd name="connsiteY64" fmla="*/ 268077 h 359462"/>
              <a:gd name="connsiteX65" fmla="*/ 88521 w 325671"/>
              <a:gd name="connsiteY65" fmla="*/ 273694 h 359462"/>
              <a:gd name="connsiteX66" fmla="*/ 83294 w 325671"/>
              <a:gd name="connsiteY66" fmla="*/ 278339 h 359462"/>
              <a:gd name="connsiteX67" fmla="*/ 82907 w 325671"/>
              <a:gd name="connsiteY67" fmla="*/ 281239 h 359462"/>
              <a:gd name="connsiteX68" fmla="*/ 87165 w 325671"/>
              <a:gd name="connsiteY68" fmla="*/ 286079 h 359462"/>
              <a:gd name="connsiteX69" fmla="*/ 90261 w 325671"/>
              <a:gd name="connsiteY69" fmla="*/ 286466 h 359462"/>
              <a:gd name="connsiteX70" fmla="*/ 91617 w 325671"/>
              <a:gd name="connsiteY70" fmla="*/ 288401 h 359462"/>
              <a:gd name="connsiteX71" fmla="*/ 111164 w 325671"/>
              <a:gd name="connsiteY71" fmla="*/ 288210 h 359462"/>
              <a:gd name="connsiteX72" fmla="*/ 112904 w 325671"/>
              <a:gd name="connsiteY72" fmla="*/ 285497 h 359462"/>
              <a:gd name="connsiteX73" fmla="*/ 116195 w 325671"/>
              <a:gd name="connsiteY73" fmla="*/ 284531 h 359462"/>
              <a:gd name="connsiteX74" fmla="*/ 117552 w 325671"/>
              <a:gd name="connsiteY74" fmla="*/ 289758 h 359462"/>
              <a:gd name="connsiteX75" fmla="*/ 120742 w 325671"/>
              <a:gd name="connsiteY75" fmla="*/ 293241 h 359462"/>
              <a:gd name="connsiteX76" fmla="*/ 119577 w 325671"/>
              <a:gd name="connsiteY76" fmla="*/ 299784 h 359462"/>
              <a:gd name="connsiteX77" fmla="*/ 108419 w 325671"/>
              <a:gd name="connsiteY77" fmla="*/ 307152 h 359462"/>
              <a:gd name="connsiteX78" fmla="*/ 108259 w 325671"/>
              <a:gd name="connsiteY78" fmla="*/ 309883 h 359462"/>
              <a:gd name="connsiteX79" fmla="*/ 109421 w 325671"/>
              <a:gd name="connsiteY79" fmla="*/ 312596 h 359462"/>
              <a:gd name="connsiteX80" fmla="*/ 113099 w 325671"/>
              <a:gd name="connsiteY80" fmla="*/ 313175 h 359462"/>
              <a:gd name="connsiteX81" fmla="*/ 113873 w 325671"/>
              <a:gd name="connsiteY81" fmla="*/ 314723 h 359462"/>
              <a:gd name="connsiteX82" fmla="*/ 110777 w 325671"/>
              <a:gd name="connsiteY82" fmla="*/ 316658 h 359462"/>
              <a:gd name="connsiteX83" fmla="*/ 111743 w 325671"/>
              <a:gd name="connsiteY83" fmla="*/ 326142 h 359462"/>
              <a:gd name="connsiteX84" fmla="*/ 117939 w 325671"/>
              <a:gd name="connsiteY84" fmla="*/ 330591 h 359462"/>
              <a:gd name="connsiteX85" fmla="*/ 125292 w 325671"/>
              <a:gd name="connsiteY85" fmla="*/ 330591 h 359462"/>
              <a:gd name="connsiteX86" fmla="*/ 126066 w 325671"/>
              <a:gd name="connsiteY86" fmla="*/ 325947 h 359462"/>
              <a:gd name="connsiteX87" fmla="*/ 135355 w 325671"/>
              <a:gd name="connsiteY87" fmla="*/ 319364 h 359462"/>
              <a:gd name="connsiteX88" fmla="*/ 141743 w 325671"/>
              <a:gd name="connsiteY88" fmla="*/ 320528 h 359462"/>
              <a:gd name="connsiteX89" fmla="*/ 141935 w 325671"/>
              <a:gd name="connsiteY89" fmla="*/ 323820 h 359462"/>
              <a:gd name="connsiteX90" fmla="*/ 143826 w 325671"/>
              <a:gd name="connsiteY90" fmla="*/ 328938 h 359462"/>
              <a:gd name="connsiteX91" fmla="*/ 138310 w 325671"/>
              <a:gd name="connsiteY91" fmla="*/ 333676 h 359462"/>
              <a:gd name="connsiteX92" fmla="*/ 138310 w 325671"/>
              <a:gd name="connsiteY92" fmla="*/ 338097 h 359462"/>
              <a:gd name="connsiteX93" fmla="*/ 154732 w 325671"/>
              <a:gd name="connsiteY93" fmla="*/ 336624 h 359462"/>
              <a:gd name="connsiteX94" fmla="*/ 178941 w 325671"/>
              <a:gd name="connsiteY94" fmla="*/ 347570 h 359462"/>
              <a:gd name="connsiteX95" fmla="*/ 187785 w 325671"/>
              <a:gd name="connsiteY95" fmla="*/ 343989 h 359462"/>
              <a:gd name="connsiteX96" fmla="*/ 201620 w 325671"/>
              <a:gd name="connsiteY96" fmla="*/ 344043 h 359462"/>
              <a:gd name="connsiteX97" fmla="*/ 208500 w 325671"/>
              <a:gd name="connsiteY97" fmla="*/ 345533 h 359462"/>
              <a:gd name="connsiteX98" fmla="*/ 210663 w 325671"/>
              <a:gd name="connsiteY98" fmla="*/ 349136 h 359462"/>
              <a:gd name="connsiteX99" fmla="*/ 216190 w 325671"/>
              <a:gd name="connsiteY99" fmla="*/ 350818 h 359462"/>
              <a:gd name="connsiteX100" fmla="*/ 217391 w 325671"/>
              <a:gd name="connsiteY100" fmla="*/ 347454 h 359462"/>
              <a:gd name="connsiteX101" fmla="*/ 224118 w 325671"/>
              <a:gd name="connsiteY101" fmla="*/ 346734 h 359462"/>
              <a:gd name="connsiteX102" fmla="*/ 228922 w 325671"/>
              <a:gd name="connsiteY102" fmla="*/ 352500 h 359462"/>
              <a:gd name="connsiteX103" fmla="*/ 234688 w 325671"/>
              <a:gd name="connsiteY103" fmla="*/ 352739 h 359462"/>
              <a:gd name="connsiteX104" fmla="*/ 239969 w 325671"/>
              <a:gd name="connsiteY104" fmla="*/ 347215 h 359462"/>
              <a:gd name="connsiteX105" fmla="*/ 250303 w 325671"/>
              <a:gd name="connsiteY105" fmla="*/ 346492 h 359462"/>
              <a:gd name="connsiteX106" fmla="*/ 258709 w 325671"/>
              <a:gd name="connsiteY106" fmla="*/ 350818 h 359462"/>
              <a:gd name="connsiteX107" fmla="*/ 271202 w 325671"/>
              <a:gd name="connsiteY107" fmla="*/ 351780 h 359462"/>
              <a:gd name="connsiteX108" fmla="*/ 275767 w 325671"/>
              <a:gd name="connsiteY108" fmla="*/ 357546 h 359462"/>
              <a:gd name="connsiteX109" fmla="*/ 284412 w 325671"/>
              <a:gd name="connsiteY109" fmla="*/ 359463 h 359462"/>
              <a:gd name="connsiteX110" fmla="*/ 297144 w 325671"/>
              <a:gd name="connsiteY110" fmla="*/ 356583 h 359462"/>
              <a:gd name="connsiteX111" fmla="*/ 304834 w 325671"/>
              <a:gd name="connsiteY111" fmla="*/ 349136 h 359462"/>
              <a:gd name="connsiteX112" fmla="*/ 313037 w 325671"/>
              <a:gd name="connsiteY112" fmla="*/ 346940 h 359462"/>
              <a:gd name="connsiteX113" fmla="*/ 317884 w 325671"/>
              <a:gd name="connsiteY113" fmla="*/ 339992 h 359462"/>
              <a:gd name="connsiteX114" fmla="*/ 325252 w 325671"/>
              <a:gd name="connsiteY114" fmla="*/ 338939 h 359462"/>
              <a:gd name="connsiteX115" fmla="*/ 325672 w 325671"/>
              <a:gd name="connsiteY115" fmla="*/ 304624 h 359462"/>
              <a:gd name="connsiteX116" fmla="*/ 315146 w 325671"/>
              <a:gd name="connsiteY116" fmla="*/ 293049 h 359462"/>
              <a:gd name="connsiteX117" fmla="*/ 301723 w 325671"/>
              <a:gd name="connsiteY117" fmla="*/ 286195 h 359462"/>
              <a:gd name="connsiteX118" fmla="*/ 294265 w 325671"/>
              <a:gd name="connsiteY118" fmla="*/ 284481 h 359462"/>
              <a:gd name="connsiteX119" fmla="*/ 293209 w 325671"/>
              <a:gd name="connsiteY119" fmla="*/ 278603 h 359462"/>
              <a:gd name="connsiteX120" fmla="*/ 286426 w 325671"/>
              <a:gd name="connsiteY120" fmla="*/ 274986 h 359462"/>
              <a:gd name="connsiteX121" fmla="*/ 285374 w 325671"/>
              <a:gd name="connsiteY121" fmla="*/ 266247 h 359462"/>
              <a:gd name="connsiteX122" fmla="*/ 279026 w 325671"/>
              <a:gd name="connsiteY122" fmla="*/ 261617 h 359462"/>
              <a:gd name="connsiteX123" fmla="*/ 272059 w 325671"/>
              <a:gd name="connsiteY123" fmla="*/ 262391 h 359462"/>
              <a:gd name="connsiteX124" fmla="*/ 268963 w 325671"/>
              <a:gd name="connsiteY124" fmla="*/ 264521 h 359462"/>
              <a:gd name="connsiteX125" fmla="*/ 256575 w 325671"/>
              <a:gd name="connsiteY125" fmla="*/ 263552 h 359462"/>
              <a:gd name="connsiteX126" fmla="*/ 251547 w 325671"/>
              <a:gd name="connsiteY126" fmla="*/ 258908 h 359462"/>
              <a:gd name="connsiteX127" fmla="*/ 250190 w 325671"/>
              <a:gd name="connsiteY127" fmla="*/ 256003 h 359462"/>
              <a:gd name="connsiteX128" fmla="*/ 243607 w 325671"/>
              <a:gd name="connsiteY128" fmla="*/ 256582 h 359462"/>
              <a:gd name="connsiteX129" fmla="*/ 240706 w 325671"/>
              <a:gd name="connsiteY129" fmla="*/ 261230 h 359462"/>
              <a:gd name="connsiteX130" fmla="*/ 237994 w 325671"/>
              <a:gd name="connsiteY130" fmla="*/ 260651 h 359462"/>
              <a:gd name="connsiteX131" fmla="*/ 237994 w 325671"/>
              <a:gd name="connsiteY131" fmla="*/ 259295 h 359462"/>
              <a:gd name="connsiteX132" fmla="*/ 232579 w 325671"/>
              <a:gd name="connsiteY132" fmla="*/ 258908 h 359462"/>
              <a:gd name="connsiteX133" fmla="*/ 230835 w 325671"/>
              <a:gd name="connsiteY133" fmla="*/ 254068 h 359462"/>
              <a:gd name="connsiteX134" fmla="*/ 232192 w 325671"/>
              <a:gd name="connsiteY134" fmla="*/ 247680 h 359462"/>
              <a:gd name="connsiteX135" fmla="*/ 227739 w 325671"/>
              <a:gd name="connsiteY135" fmla="*/ 243231 h 359462"/>
              <a:gd name="connsiteX136" fmla="*/ 223290 w 325671"/>
              <a:gd name="connsiteY136" fmla="*/ 243423 h 359462"/>
              <a:gd name="connsiteX137" fmla="*/ 221547 w 325671"/>
              <a:gd name="connsiteY137" fmla="*/ 246519 h 359462"/>
              <a:gd name="connsiteX138" fmla="*/ 217289 w 325671"/>
              <a:gd name="connsiteY138" fmla="*/ 247293 h 359462"/>
              <a:gd name="connsiteX139" fmla="*/ 215933 w 325671"/>
              <a:gd name="connsiteY139" fmla="*/ 254647 h 359462"/>
              <a:gd name="connsiteX140" fmla="*/ 213611 w 325671"/>
              <a:gd name="connsiteY140" fmla="*/ 256969 h 359462"/>
              <a:gd name="connsiteX141" fmla="*/ 202774 w 325671"/>
              <a:gd name="connsiteY141" fmla="*/ 256003 h 359462"/>
              <a:gd name="connsiteX142" fmla="*/ 199291 w 325671"/>
              <a:gd name="connsiteY142" fmla="*/ 256969 h 359462"/>
              <a:gd name="connsiteX143" fmla="*/ 193869 w 325671"/>
              <a:gd name="connsiteY143" fmla="*/ 252907 h 359462"/>
              <a:gd name="connsiteX144" fmla="*/ 193482 w 325671"/>
              <a:gd name="connsiteY144" fmla="*/ 249228 h 359462"/>
              <a:gd name="connsiteX145" fmla="*/ 190190 w 325671"/>
              <a:gd name="connsiteY145" fmla="*/ 244389 h 359462"/>
              <a:gd name="connsiteX146" fmla="*/ 190100 w 325671"/>
              <a:gd name="connsiteY146" fmla="*/ 234311 h 359462"/>
              <a:gd name="connsiteX147" fmla="*/ 183155 w 325671"/>
              <a:gd name="connsiteY147" fmla="*/ 226943 h 359462"/>
              <a:gd name="connsiteX148" fmla="*/ 183994 w 325671"/>
              <a:gd name="connsiteY148" fmla="*/ 221261 h 359462"/>
              <a:gd name="connsiteX149" fmla="*/ 176416 w 325671"/>
              <a:gd name="connsiteY149" fmla="*/ 213893 h 359462"/>
              <a:gd name="connsiteX150" fmla="*/ 169048 w 325671"/>
              <a:gd name="connsiteY150" fmla="*/ 229891 h 359462"/>
              <a:gd name="connsiteX151" fmla="*/ 162310 w 325671"/>
              <a:gd name="connsiteY151" fmla="*/ 233472 h 359462"/>
              <a:gd name="connsiteX152" fmla="*/ 160628 w 325671"/>
              <a:gd name="connsiteY152" fmla="*/ 240837 h 359462"/>
              <a:gd name="connsiteX153" fmla="*/ 156417 w 325671"/>
              <a:gd name="connsiteY153" fmla="*/ 243365 h 359462"/>
              <a:gd name="connsiteX154" fmla="*/ 155994 w 325671"/>
              <a:gd name="connsiteY154" fmla="*/ 247365 h 359462"/>
              <a:gd name="connsiteX155" fmla="*/ 161680 w 325671"/>
              <a:gd name="connsiteY155" fmla="*/ 250729 h 359462"/>
              <a:gd name="connsiteX156" fmla="*/ 161680 w 325671"/>
              <a:gd name="connsiteY156" fmla="*/ 255996 h 359462"/>
              <a:gd name="connsiteX157" fmla="*/ 152627 w 325671"/>
              <a:gd name="connsiteY157" fmla="*/ 262731 h 359462"/>
              <a:gd name="connsiteX158" fmla="*/ 141258 w 325671"/>
              <a:gd name="connsiteY158" fmla="*/ 261888 h 359462"/>
              <a:gd name="connsiteX159" fmla="*/ 128418 w 325671"/>
              <a:gd name="connsiteY159" fmla="*/ 247575 h 359462"/>
              <a:gd name="connsiteX160" fmla="*/ 119997 w 325671"/>
              <a:gd name="connsiteY160" fmla="*/ 243994 h 359462"/>
              <a:gd name="connsiteX161" fmla="*/ 116839 w 325671"/>
              <a:gd name="connsiteY161" fmla="*/ 222100 h 359462"/>
              <a:gd name="connsiteX162" fmla="*/ 111996 w 325671"/>
              <a:gd name="connsiteY162" fmla="*/ 221261 h 359462"/>
              <a:gd name="connsiteX163" fmla="*/ 111786 w 325671"/>
              <a:gd name="connsiteY163" fmla="*/ 212207 h 359462"/>
              <a:gd name="connsiteX164" fmla="*/ 120207 w 325671"/>
              <a:gd name="connsiteY164" fmla="*/ 208207 h 359462"/>
              <a:gd name="connsiteX165" fmla="*/ 126945 w 325671"/>
              <a:gd name="connsiteY165" fmla="*/ 199157 h 359462"/>
              <a:gd name="connsiteX166" fmla="*/ 127155 w 325671"/>
              <a:gd name="connsiteY166" fmla="*/ 191156 h 359462"/>
              <a:gd name="connsiteX167" fmla="*/ 131156 w 325671"/>
              <a:gd name="connsiteY167" fmla="*/ 189890 h 359462"/>
              <a:gd name="connsiteX168" fmla="*/ 134733 w 325671"/>
              <a:gd name="connsiteY168" fmla="*/ 194523 h 359462"/>
              <a:gd name="connsiteX169" fmla="*/ 142311 w 325671"/>
              <a:gd name="connsiteY169" fmla="*/ 194947 h 359462"/>
              <a:gd name="connsiteX170" fmla="*/ 146101 w 325671"/>
              <a:gd name="connsiteY170" fmla="*/ 183998 h 359462"/>
              <a:gd name="connsiteX171" fmla="*/ 150102 w 325671"/>
              <a:gd name="connsiteY171" fmla="*/ 157050 h 359462"/>
              <a:gd name="connsiteX172" fmla="*/ 153046 w 325671"/>
              <a:gd name="connsiteY172" fmla="*/ 155159 h 359462"/>
              <a:gd name="connsiteX173" fmla="*/ 153679 w 325671"/>
              <a:gd name="connsiteY173" fmla="*/ 140632 h 359462"/>
              <a:gd name="connsiteX174" fmla="*/ 149469 w 325671"/>
              <a:gd name="connsiteY174" fmla="*/ 137894 h 359462"/>
              <a:gd name="connsiteX175" fmla="*/ 150048 w 325671"/>
              <a:gd name="connsiteY175" fmla="*/ 134433 h 359462"/>
              <a:gd name="connsiteX176" fmla="*/ 150243 w 325671"/>
              <a:gd name="connsiteY176" fmla="*/ 129676 h 359462"/>
              <a:gd name="connsiteX177" fmla="*/ 147469 w 325671"/>
              <a:gd name="connsiteY177" fmla="*/ 128092 h 359462"/>
              <a:gd name="connsiteX178" fmla="*/ 147469 w 325671"/>
              <a:gd name="connsiteY178" fmla="*/ 124728 h 359462"/>
              <a:gd name="connsiteX179" fmla="*/ 155195 w 325671"/>
              <a:gd name="connsiteY179" fmla="*/ 123534 h 359462"/>
              <a:gd name="connsiteX180" fmla="*/ 157969 w 325671"/>
              <a:gd name="connsiteY180" fmla="*/ 119176 h 359462"/>
              <a:gd name="connsiteX181" fmla="*/ 163912 w 325671"/>
              <a:gd name="connsiteY181" fmla="*/ 119574 h 359462"/>
              <a:gd name="connsiteX182" fmla="*/ 165106 w 325671"/>
              <a:gd name="connsiteY182" fmla="*/ 122742 h 359462"/>
              <a:gd name="connsiteX183" fmla="*/ 172231 w 325671"/>
              <a:gd name="connsiteY183" fmla="*/ 123733 h 359462"/>
              <a:gd name="connsiteX184" fmla="*/ 174611 w 325671"/>
              <a:gd name="connsiteY184" fmla="*/ 119972 h 359462"/>
              <a:gd name="connsiteX185" fmla="*/ 179169 w 325671"/>
              <a:gd name="connsiteY185" fmla="*/ 120370 h 359462"/>
              <a:gd name="connsiteX186" fmla="*/ 185904 w 325671"/>
              <a:gd name="connsiteY186" fmla="*/ 128291 h 359462"/>
              <a:gd name="connsiteX187" fmla="*/ 193048 w 325671"/>
              <a:gd name="connsiteY187" fmla="*/ 135789 h 359462"/>
              <a:gd name="connsiteX188" fmla="*/ 197468 w 325671"/>
              <a:gd name="connsiteY188" fmla="*/ 136422 h 359462"/>
              <a:gd name="connsiteX189" fmla="*/ 202940 w 325671"/>
              <a:gd name="connsiteY189" fmla="*/ 126106 h 359462"/>
              <a:gd name="connsiteX190" fmla="*/ 212623 w 325671"/>
              <a:gd name="connsiteY190" fmla="*/ 124001 h 359462"/>
              <a:gd name="connsiteX191" fmla="*/ 216624 w 325671"/>
              <a:gd name="connsiteY191" fmla="*/ 116843 h 359462"/>
              <a:gd name="connsiteX192" fmla="*/ 217043 w 325671"/>
              <a:gd name="connsiteY192" fmla="*/ 108212 h 359462"/>
              <a:gd name="connsiteX193" fmla="*/ 218997 w 325671"/>
              <a:gd name="connsiteY193" fmla="*/ 103557 h 35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325671" h="359462">
                <a:moveTo>
                  <a:pt x="220306" y="101326"/>
                </a:moveTo>
                <a:lnTo>
                  <a:pt x="213390" y="95513"/>
                </a:lnTo>
                <a:lnTo>
                  <a:pt x="209773" y="95828"/>
                </a:lnTo>
                <a:lnTo>
                  <a:pt x="202228" y="90008"/>
                </a:lnTo>
                <a:lnTo>
                  <a:pt x="201913" y="86709"/>
                </a:lnTo>
                <a:lnTo>
                  <a:pt x="196596" y="81602"/>
                </a:lnTo>
                <a:lnTo>
                  <a:pt x="189886" y="81265"/>
                </a:lnTo>
                <a:lnTo>
                  <a:pt x="184833" y="78741"/>
                </a:lnTo>
                <a:lnTo>
                  <a:pt x="173042" y="78741"/>
                </a:lnTo>
                <a:lnTo>
                  <a:pt x="161253" y="86741"/>
                </a:lnTo>
                <a:lnTo>
                  <a:pt x="154099" y="86741"/>
                </a:lnTo>
                <a:lnTo>
                  <a:pt x="143150" y="93896"/>
                </a:lnTo>
                <a:lnTo>
                  <a:pt x="138940" y="94319"/>
                </a:lnTo>
                <a:lnTo>
                  <a:pt x="134729" y="90529"/>
                </a:lnTo>
                <a:lnTo>
                  <a:pt x="137449" y="68218"/>
                </a:lnTo>
                <a:lnTo>
                  <a:pt x="135149" y="51797"/>
                </a:lnTo>
                <a:lnTo>
                  <a:pt x="129698" y="47189"/>
                </a:lnTo>
                <a:lnTo>
                  <a:pt x="115559" y="46447"/>
                </a:lnTo>
                <a:lnTo>
                  <a:pt x="107522" y="41087"/>
                </a:lnTo>
                <a:lnTo>
                  <a:pt x="100374" y="44364"/>
                </a:lnTo>
                <a:lnTo>
                  <a:pt x="93230" y="45405"/>
                </a:lnTo>
                <a:lnTo>
                  <a:pt x="86684" y="40197"/>
                </a:lnTo>
                <a:lnTo>
                  <a:pt x="78943" y="40197"/>
                </a:lnTo>
                <a:lnTo>
                  <a:pt x="68074" y="23967"/>
                </a:lnTo>
                <a:lnTo>
                  <a:pt x="67925" y="20097"/>
                </a:lnTo>
                <a:lnTo>
                  <a:pt x="71499" y="15781"/>
                </a:lnTo>
                <a:lnTo>
                  <a:pt x="71499" y="8934"/>
                </a:lnTo>
                <a:lnTo>
                  <a:pt x="64800" y="1194"/>
                </a:lnTo>
                <a:lnTo>
                  <a:pt x="57204" y="0"/>
                </a:lnTo>
                <a:lnTo>
                  <a:pt x="48125" y="4022"/>
                </a:lnTo>
                <a:lnTo>
                  <a:pt x="44704" y="12656"/>
                </a:lnTo>
                <a:lnTo>
                  <a:pt x="37560" y="16226"/>
                </a:lnTo>
                <a:lnTo>
                  <a:pt x="38153" y="22184"/>
                </a:lnTo>
                <a:lnTo>
                  <a:pt x="41879" y="24119"/>
                </a:lnTo>
                <a:lnTo>
                  <a:pt x="41430" y="48679"/>
                </a:lnTo>
                <a:lnTo>
                  <a:pt x="34431" y="49572"/>
                </a:lnTo>
                <a:lnTo>
                  <a:pt x="32000" y="52846"/>
                </a:lnTo>
                <a:lnTo>
                  <a:pt x="17264" y="53584"/>
                </a:lnTo>
                <a:lnTo>
                  <a:pt x="4634" y="62319"/>
                </a:lnTo>
                <a:lnTo>
                  <a:pt x="3686" y="83265"/>
                </a:lnTo>
                <a:lnTo>
                  <a:pt x="0" y="86423"/>
                </a:lnTo>
                <a:lnTo>
                  <a:pt x="1157" y="98425"/>
                </a:lnTo>
                <a:lnTo>
                  <a:pt x="4738" y="102317"/>
                </a:lnTo>
                <a:lnTo>
                  <a:pt x="4424" y="111475"/>
                </a:lnTo>
                <a:lnTo>
                  <a:pt x="15792" y="123053"/>
                </a:lnTo>
                <a:lnTo>
                  <a:pt x="16212" y="134317"/>
                </a:lnTo>
                <a:lnTo>
                  <a:pt x="24108" y="139685"/>
                </a:lnTo>
                <a:lnTo>
                  <a:pt x="23055" y="148945"/>
                </a:lnTo>
                <a:lnTo>
                  <a:pt x="32948" y="153054"/>
                </a:lnTo>
                <a:lnTo>
                  <a:pt x="37791" y="164946"/>
                </a:lnTo>
                <a:lnTo>
                  <a:pt x="37683" y="182316"/>
                </a:lnTo>
                <a:lnTo>
                  <a:pt x="45684" y="196629"/>
                </a:lnTo>
                <a:lnTo>
                  <a:pt x="49684" y="223048"/>
                </a:lnTo>
                <a:lnTo>
                  <a:pt x="57750" y="232134"/>
                </a:lnTo>
                <a:lnTo>
                  <a:pt x="63169" y="234601"/>
                </a:lnTo>
                <a:lnTo>
                  <a:pt x="63361" y="240211"/>
                </a:lnTo>
                <a:lnTo>
                  <a:pt x="64330" y="245242"/>
                </a:lnTo>
                <a:lnTo>
                  <a:pt x="69358" y="246403"/>
                </a:lnTo>
                <a:lnTo>
                  <a:pt x="70714" y="249308"/>
                </a:lnTo>
                <a:lnTo>
                  <a:pt x="70522" y="257048"/>
                </a:lnTo>
                <a:lnTo>
                  <a:pt x="75749" y="262275"/>
                </a:lnTo>
                <a:lnTo>
                  <a:pt x="78845" y="262854"/>
                </a:lnTo>
                <a:lnTo>
                  <a:pt x="79037" y="266919"/>
                </a:lnTo>
                <a:lnTo>
                  <a:pt x="83294" y="268077"/>
                </a:lnTo>
                <a:lnTo>
                  <a:pt x="86778" y="268077"/>
                </a:lnTo>
                <a:lnTo>
                  <a:pt x="88521" y="273694"/>
                </a:lnTo>
                <a:lnTo>
                  <a:pt x="83294" y="278339"/>
                </a:lnTo>
                <a:lnTo>
                  <a:pt x="82907" y="281239"/>
                </a:lnTo>
                <a:lnTo>
                  <a:pt x="87165" y="286079"/>
                </a:lnTo>
                <a:lnTo>
                  <a:pt x="90261" y="286466"/>
                </a:lnTo>
                <a:lnTo>
                  <a:pt x="91617" y="288401"/>
                </a:lnTo>
                <a:lnTo>
                  <a:pt x="111164" y="288210"/>
                </a:lnTo>
                <a:lnTo>
                  <a:pt x="112904" y="285497"/>
                </a:lnTo>
                <a:lnTo>
                  <a:pt x="116195" y="284531"/>
                </a:lnTo>
                <a:lnTo>
                  <a:pt x="117552" y="289758"/>
                </a:lnTo>
                <a:lnTo>
                  <a:pt x="120742" y="293241"/>
                </a:lnTo>
                <a:lnTo>
                  <a:pt x="119577" y="299784"/>
                </a:lnTo>
                <a:lnTo>
                  <a:pt x="108419" y="307152"/>
                </a:lnTo>
                <a:lnTo>
                  <a:pt x="108259" y="309883"/>
                </a:lnTo>
                <a:lnTo>
                  <a:pt x="109421" y="312596"/>
                </a:lnTo>
                <a:lnTo>
                  <a:pt x="113099" y="313175"/>
                </a:lnTo>
                <a:lnTo>
                  <a:pt x="113873" y="314723"/>
                </a:lnTo>
                <a:lnTo>
                  <a:pt x="110777" y="316658"/>
                </a:lnTo>
                <a:lnTo>
                  <a:pt x="111743" y="326142"/>
                </a:lnTo>
                <a:lnTo>
                  <a:pt x="117939" y="330591"/>
                </a:lnTo>
                <a:lnTo>
                  <a:pt x="125292" y="330591"/>
                </a:lnTo>
                <a:lnTo>
                  <a:pt x="126066" y="325947"/>
                </a:lnTo>
                <a:lnTo>
                  <a:pt x="135355" y="319364"/>
                </a:lnTo>
                <a:lnTo>
                  <a:pt x="141743" y="320528"/>
                </a:lnTo>
                <a:lnTo>
                  <a:pt x="141935" y="323820"/>
                </a:lnTo>
                <a:lnTo>
                  <a:pt x="143826" y="328938"/>
                </a:lnTo>
                <a:lnTo>
                  <a:pt x="138310" y="333676"/>
                </a:lnTo>
                <a:lnTo>
                  <a:pt x="138310" y="338097"/>
                </a:lnTo>
                <a:lnTo>
                  <a:pt x="154732" y="336624"/>
                </a:lnTo>
                <a:lnTo>
                  <a:pt x="178941" y="347570"/>
                </a:lnTo>
                <a:lnTo>
                  <a:pt x="187785" y="343989"/>
                </a:lnTo>
                <a:lnTo>
                  <a:pt x="201620" y="344043"/>
                </a:lnTo>
                <a:lnTo>
                  <a:pt x="208500" y="345533"/>
                </a:lnTo>
                <a:lnTo>
                  <a:pt x="210663" y="349136"/>
                </a:lnTo>
                <a:lnTo>
                  <a:pt x="216190" y="350818"/>
                </a:lnTo>
                <a:cubicBezTo>
                  <a:pt x="216190" y="350818"/>
                  <a:pt x="216429" y="347696"/>
                  <a:pt x="217391" y="347454"/>
                </a:cubicBezTo>
                <a:cubicBezTo>
                  <a:pt x="218349" y="347219"/>
                  <a:pt x="224118" y="346734"/>
                  <a:pt x="224118" y="346734"/>
                </a:cubicBezTo>
                <a:lnTo>
                  <a:pt x="228922" y="352500"/>
                </a:lnTo>
                <a:lnTo>
                  <a:pt x="234688" y="352739"/>
                </a:lnTo>
                <a:lnTo>
                  <a:pt x="239969" y="347215"/>
                </a:lnTo>
                <a:lnTo>
                  <a:pt x="250303" y="346492"/>
                </a:lnTo>
                <a:lnTo>
                  <a:pt x="258709" y="350818"/>
                </a:lnTo>
                <a:lnTo>
                  <a:pt x="271202" y="351780"/>
                </a:lnTo>
                <a:lnTo>
                  <a:pt x="275767" y="357546"/>
                </a:lnTo>
                <a:lnTo>
                  <a:pt x="284412" y="359463"/>
                </a:lnTo>
                <a:lnTo>
                  <a:pt x="297144" y="356583"/>
                </a:lnTo>
                <a:lnTo>
                  <a:pt x="304834" y="349136"/>
                </a:lnTo>
                <a:lnTo>
                  <a:pt x="313037" y="346940"/>
                </a:lnTo>
                <a:lnTo>
                  <a:pt x="317884" y="339992"/>
                </a:lnTo>
                <a:lnTo>
                  <a:pt x="325252" y="338939"/>
                </a:lnTo>
                <a:lnTo>
                  <a:pt x="325672" y="304624"/>
                </a:lnTo>
                <a:lnTo>
                  <a:pt x="315146" y="293049"/>
                </a:lnTo>
                <a:lnTo>
                  <a:pt x="301723" y="286195"/>
                </a:lnTo>
                <a:lnTo>
                  <a:pt x="294265" y="284481"/>
                </a:lnTo>
                <a:lnTo>
                  <a:pt x="293209" y="278603"/>
                </a:lnTo>
                <a:lnTo>
                  <a:pt x="286426" y="274986"/>
                </a:lnTo>
                <a:lnTo>
                  <a:pt x="285374" y="266247"/>
                </a:lnTo>
                <a:lnTo>
                  <a:pt x="279026" y="261617"/>
                </a:lnTo>
                <a:lnTo>
                  <a:pt x="272059" y="262391"/>
                </a:lnTo>
                <a:lnTo>
                  <a:pt x="268963" y="264521"/>
                </a:lnTo>
                <a:lnTo>
                  <a:pt x="256575" y="263552"/>
                </a:lnTo>
                <a:lnTo>
                  <a:pt x="251547" y="258908"/>
                </a:lnTo>
                <a:lnTo>
                  <a:pt x="250190" y="256003"/>
                </a:lnTo>
                <a:lnTo>
                  <a:pt x="243607" y="256582"/>
                </a:lnTo>
                <a:lnTo>
                  <a:pt x="240706" y="261230"/>
                </a:lnTo>
                <a:lnTo>
                  <a:pt x="237994" y="260651"/>
                </a:lnTo>
                <a:lnTo>
                  <a:pt x="237994" y="259295"/>
                </a:lnTo>
                <a:lnTo>
                  <a:pt x="232579" y="258908"/>
                </a:lnTo>
                <a:lnTo>
                  <a:pt x="230835" y="254068"/>
                </a:lnTo>
                <a:lnTo>
                  <a:pt x="232192" y="247680"/>
                </a:lnTo>
                <a:lnTo>
                  <a:pt x="227739" y="243231"/>
                </a:lnTo>
                <a:lnTo>
                  <a:pt x="223290" y="243423"/>
                </a:lnTo>
                <a:lnTo>
                  <a:pt x="221547" y="246519"/>
                </a:lnTo>
                <a:lnTo>
                  <a:pt x="217289" y="247293"/>
                </a:lnTo>
                <a:lnTo>
                  <a:pt x="215933" y="254647"/>
                </a:lnTo>
                <a:lnTo>
                  <a:pt x="213611" y="256969"/>
                </a:lnTo>
                <a:lnTo>
                  <a:pt x="202774" y="256003"/>
                </a:lnTo>
                <a:lnTo>
                  <a:pt x="199291" y="256969"/>
                </a:lnTo>
                <a:lnTo>
                  <a:pt x="193869" y="252907"/>
                </a:lnTo>
                <a:lnTo>
                  <a:pt x="193482" y="249228"/>
                </a:lnTo>
                <a:lnTo>
                  <a:pt x="190190" y="244389"/>
                </a:lnTo>
                <a:lnTo>
                  <a:pt x="190100" y="234311"/>
                </a:lnTo>
                <a:lnTo>
                  <a:pt x="183155" y="226943"/>
                </a:lnTo>
                <a:lnTo>
                  <a:pt x="183994" y="221261"/>
                </a:lnTo>
                <a:lnTo>
                  <a:pt x="176416" y="213893"/>
                </a:lnTo>
                <a:lnTo>
                  <a:pt x="169048" y="229891"/>
                </a:lnTo>
                <a:lnTo>
                  <a:pt x="162310" y="233472"/>
                </a:lnTo>
                <a:lnTo>
                  <a:pt x="160628" y="240837"/>
                </a:lnTo>
                <a:lnTo>
                  <a:pt x="156417" y="243365"/>
                </a:lnTo>
                <a:lnTo>
                  <a:pt x="155994" y="247365"/>
                </a:lnTo>
                <a:lnTo>
                  <a:pt x="161680" y="250729"/>
                </a:lnTo>
                <a:lnTo>
                  <a:pt x="161680" y="255996"/>
                </a:lnTo>
                <a:lnTo>
                  <a:pt x="152627" y="262731"/>
                </a:lnTo>
                <a:lnTo>
                  <a:pt x="141258" y="261888"/>
                </a:lnTo>
                <a:lnTo>
                  <a:pt x="128418" y="247575"/>
                </a:lnTo>
                <a:lnTo>
                  <a:pt x="119997" y="243994"/>
                </a:lnTo>
                <a:lnTo>
                  <a:pt x="116839" y="222100"/>
                </a:lnTo>
                <a:lnTo>
                  <a:pt x="111996" y="221261"/>
                </a:lnTo>
                <a:lnTo>
                  <a:pt x="111786" y="212207"/>
                </a:lnTo>
                <a:lnTo>
                  <a:pt x="120207" y="208207"/>
                </a:lnTo>
                <a:lnTo>
                  <a:pt x="126945" y="199157"/>
                </a:lnTo>
                <a:lnTo>
                  <a:pt x="127155" y="191156"/>
                </a:lnTo>
                <a:lnTo>
                  <a:pt x="131156" y="189890"/>
                </a:lnTo>
                <a:lnTo>
                  <a:pt x="134733" y="194523"/>
                </a:lnTo>
                <a:lnTo>
                  <a:pt x="142311" y="194947"/>
                </a:lnTo>
                <a:lnTo>
                  <a:pt x="146101" y="183998"/>
                </a:lnTo>
                <a:lnTo>
                  <a:pt x="150102" y="157050"/>
                </a:lnTo>
                <a:lnTo>
                  <a:pt x="153046" y="155159"/>
                </a:lnTo>
                <a:lnTo>
                  <a:pt x="153679" y="140632"/>
                </a:lnTo>
                <a:lnTo>
                  <a:pt x="149469" y="137894"/>
                </a:lnTo>
                <a:lnTo>
                  <a:pt x="150048" y="134433"/>
                </a:lnTo>
                <a:lnTo>
                  <a:pt x="150243" y="129676"/>
                </a:lnTo>
                <a:lnTo>
                  <a:pt x="147469" y="128092"/>
                </a:lnTo>
                <a:lnTo>
                  <a:pt x="147469" y="124728"/>
                </a:lnTo>
                <a:lnTo>
                  <a:pt x="155195" y="123534"/>
                </a:lnTo>
                <a:lnTo>
                  <a:pt x="157969" y="119176"/>
                </a:lnTo>
                <a:lnTo>
                  <a:pt x="163912" y="119574"/>
                </a:lnTo>
                <a:lnTo>
                  <a:pt x="165106" y="122742"/>
                </a:lnTo>
                <a:lnTo>
                  <a:pt x="172231" y="123733"/>
                </a:lnTo>
                <a:lnTo>
                  <a:pt x="174611" y="119972"/>
                </a:lnTo>
                <a:lnTo>
                  <a:pt x="179169" y="120370"/>
                </a:lnTo>
                <a:lnTo>
                  <a:pt x="185904" y="128291"/>
                </a:lnTo>
                <a:lnTo>
                  <a:pt x="193048" y="135789"/>
                </a:lnTo>
                <a:lnTo>
                  <a:pt x="197468" y="136422"/>
                </a:lnTo>
                <a:lnTo>
                  <a:pt x="202940" y="126106"/>
                </a:lnTo>
                <a:lnTo>
                  <a:pt x="212623" y="124001"/>
                </a:lnTo>
                <a:lnTo>
                  <a:pt x="216624" y="116843"/>
                </a:lnTo>
                <a:lnTo>
                  <a:pt x="217043" y="108212"/>
                </a:lnTo>
                <a:lnTo>
                  <a:pt x="218997" y="103557"/>
                </a:lnTo>
                <a:close/>
              </a:path>
            </a:pathLst>
          </a:custGeom>
          <a:solidFill>
            <a:srgbClr val="F6D7C7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4" name="Forma libre: forma 23">
            <a:hlinkClick r:id="rId17" action="ppaction://hlinksldjump"/>
            <a:extLst>
              <a:ext uri="{FF2B5EF4-FFF2-40B4-BE49-F238E27FC236}">
                <a16:creationId xmlns:a16="http://schemas.microsoft.com/office/drawing/2014/main" id="{B6930FB0-778E-B563-A2CD-3FE5E9308974}"/>
              </a:ext>
            </a:extLst>
          </p:cNvPr>
          <p:cNvSpPr/>
          <p:nvPr/>
        </p:nvSpPr>
        <p:spPr>
          <a:xfrm>
            <a:off x="12438043" y="4589280"/>
            <a:ext cx="299402" cy="388128"/>
          </a:xfrm>
          <a:custGeom>
            <a:avLst/>
            <a:gdLst>
              <a:gd name="connsiteX0" fmla="*/ 186949 w 199601"/>
              <a:gd name="connsiteY0" fmla="*/ 8338 h 258752"/>
              <a:gd name="connsiteX1" fmla="*/ 192310 w 199601"/>
              <a:gd name="connsiteY1" fmla="*/ 1194 h 258752"/>
              <a:gd name="connsiteX2" fmla="*/ 199602 w 199601"/>
              <a:gd name="connsiteY2" fmla="*/ 0 h 258752"/>
              <a:gd name="connsiteX3" fmla="*/ 194726 w 199601"/>
              <a:gd name="connsiteY3" fmla="*/ 10779 h 258752"/>
              <a:gd name="connsiteX4" fmla="*/ 191586 w 199601"/>
              <a:gd name="connsiteY4" fmla="*/ 21544 h 258752"/>
              <a:gd name="connsiteX5" fmla="*/ 183057 w 199601"/>
              <a:gd name="connsiteY5" fmla="*/ 25396 h 258752"/>
              <a:gd name="connsiteX6" fmla="*/ 182782 w 199601"/>
              <a:gd name="connsiteY6" fmla="*/ 32275 h 258752"/>
              <a:gd name="connsiteX7" fmla="*/ 186360 w 199601"/>
              <a:gd name="connsiteY7" fmla="*/ 34753 h 258752"/>
              <a:gd name="connsiteX8" fmla="*/ 185256 w 199601"/>
              <a:gd name="connsiteY8" fmla="*/ 43561 h 258752"/>
              <a:gd name="connsiteX9" fmla="*/ 177002 w 199601"/>
              <a:gd name="connsiteY9" fmla="*/ 50165 h 258752"/>
              <a:gd name="connsiteX10" fmla="*/ 169019 w 199601"/>
              <a:gd name="connsiteY10" fmla="*/ 49891 h 258752"/>
              <a:gd name="connsiteX11" fmla="*/ 167370 w 199601"/>
              <a:gd name="connsiteY11" fmla="*/ 52918 h 258752"/>
              <a:gd name="connsiteX12" fmla="*/ 160490 w 199601"/>
              <a:gd name="connsiteY12" fmla="*/ 56221 h 258752"/>
              <a:gd name="connsiteX13" fmla="*/ 154710 w 199601"/>
              <a:gd name="connsiteY13" fmla="*/ 65578 h 258752"/>
              <a:gd name="connsiteX14" fmla="*/ 145903 w 199601"/>
              <a:gd name="connsiteY14" fmla="*/ 67781 h 258752"/>
              <a:gd name="connsiteX15" fmla="*/ 145078 w 199601"/>
              <a:gd name="connsiteY15" fmla="*/ 76035 h 258752"/>
              <a:gd name="connsiteX16" fmla="*/ 141497 w 199601"/>
              <a:gd name="connsiteY16" fmla="*/ 80440 h 258752"/>
              <a:gd name="connsiteX17" fmla="*/ 145353 w 199601"/>
              <a:gd name="connsiteY17" fmla="*/ 84018 h 258752"/>
              <a:gd name="connsiteX18" fmla="*/ 142875 w 199601"/>
              <a:gd name="connsiteY18" fmla="*/ 90348 h 258752"/>
              <a:gd name="connsiteX19" fmla="*/ 137370 w 199601"/>
              <a:gd name="connsiteY19" fmla="*/ 91722 h 258752"/>
              <a:gd name="connsiteX20" fmla="*/ 133518 w 199601"/>
              <a:gd name="connsiteY20" fmla="*/ 98602 h 258752"/>
              <a:gd name="connsiteX21" fmla="*/ 127463 w 199601"/>
              <a:gd name="connsiteY21" fmla="*/ 100530 h 258752"/>
              <a:gd name="connsiteX22" fmla="*/ 124989 w 199601"/>
              <a:gd name="connsiteY22" fmla="*/ 98052 h 258752"/>
              <a:gd name="connsiteX23" fmla="*/ 123336 w 199601"/>
              <a:gd name="connsiteY23" fmla="*/ 101633 h 258752"/>
              <a:gd name="connsiteX24" fmla="*/ 123885 w 199601"/>
              <a:gd name="connsiteY24" fmla="*/ 112361 h 258752"/>
              <a:gd name="connsiteX25" fmla="*/ 117555 w 199601"/>
              <a:gd name="connsiteY25" fmla="*/ 118691 h 258752"/>
              <a:gd name="connsiteX26" fmla="*/ 117830 w 199601"/>
              <a:gd name="connsiteY26" fmla="*/ 125575 h 258752"/>
              <a:gd name="connsiteX27" fmla="*/ 121133 w 199601"/>
              <a:gd name="connsiteY27" fmla="*/ 129977 h 258752"/>
              <a:gd name="connsiteX28" fmla="*/ 120033 w 199601"/>
              <a:gd name="connsiteY28" fmla="*/ 142636 h 258752"/>
              <a:gd name="connsiteX29" fmla="*/ 114253 w 199601"/>
              <a:gd name="connsiteY29" fmla="*/ 150066 h 258752"/>
              <a:gd name="connsiteX30" fmla="*/ 112604 w 199601"/>
              <a:gd name="connsiteY30" fmla="*/ 161626 h 258752"/>
              <a:gd name="connsiteX31" fmla="*/ 115078 w 199601"/>
              <a:gd name="connsiteY31" fmla="*/ 166028 h 258752"/>
              <a:gd name="connsiteX32" fmla="*/ 115078 w 199601"/>
              <a:gd name="connsiteY32" fmla="*/ 177038 h 258752"/>
              <a:gd name="connsiteX33" fmla="*/ 110954 w 199601"/>
              <a:gd name="connsiteY33" fmla="*/ 181166 h 258752"/>
              <a:gd name="connsiteX34" fmla="*/ 104071 w 199601"/>
              <a:gd name="connsiteY34" fmla="*/ 182265 h 258752"/>
              <a:gd name="connsiteX35" fmla="*/ 101322 w 199601"/>
              <a:gd name="connsiteY35" fmla="*/ 190248 h 258752"/>
              <a:gd name="connsiteX36" fmla="*/ 93339 w 199601"/>
              <a:gd name="connsiteY36" fmla="*/ 197128 h 258752"/>
              <a:gd name="connsiteX37" fmla="*/ 89208 w 199601"/>
              <a:gd name="connsiteY37" fmla="*/ 196578 h 258752"/>
              <a:gd name="connsiteX38" fmla="*/ 89208 w 199601"/>
              <a:gd name="connsiteY38" fmla="*/ 205935 h 258752"/>
              <a:gd name="connsiteX39" fmla="*/ 84806 w 199601"/>
              <a:gd name="connsiteY39" fmla="*/ 213915 h 258752"/>
              <a:gd name="connsiteX40" fmla="*/ 82057 w 199601"/>
              <a:gd name="connsiteY40" fmla="*/ 214190 h 258752"/>
              <a:gd name="connsiteX41" fmla="*/ 75999 w 199601"/>
              <a:gd name="connsiteY41" fmla="*/ 220519 h 258752"/>
              <a:gd name="connsiteX42" fmla="*/ 77373 w 199601"/>
              <a:gd name="connsiteY42" fmla="*/ 229602 h 258752"/>
              <a:gd name="connsiteX43" fmla="*/ 74074 w 199601"/>
              <a:gd name="connsiteY43" fmla="*/ 234558 h 258752"/>
              <a:gd name="connsiteX44" fmla="*/ 69669 w 199601"/>
              <a:gd name="connsiteY44" fmla="*/ 234283 h 258752"/>
              <a:gd name="connsiteX45" fmla="*/ 66366 w 199601"/>
              <a:gd name="connsiteY45" fmla="*/ 239784 h 258752"/>
              <a:gd name="connsiteX46" fmla="*/ 63617 w 199601"/>
              <a:gd name="connsiteY46" fmla="*/ 240334 h 258752"/>
              <a:gd name="connsiteX47" fmla="*/ 61411 w 199601"/>
              <a:gd name="connsiteY47" fmla="*/ 244465 h 258752"/>
              <a:gd name="connsiteX48" fmla="*/ 57403 w 199601"/>
              <a:gd name="connsiteY48" fmla="*/ 245579 h 258752"/>
              <a:gd name="connsiteX49" fmla="*/ 50010 w 199601"/>
              <a:gd name="connsiteY49" fmla="*/ 252122 h 258752"/>
              <a:gd name="connsiteX50" fmla="*/ 51030 w 199601"/>
              <a:gd name="connsiteY50" fmla="*/ 257081 h 258752"/>
              <a:gd name="connsiteX51" fmla="*/ 42508 w 199601"/>
              <a:gd name="connsiteY51" fmla="*/ 258752 h 258752"/>
              <a:gd name="connsiteX52" fmla="*/ 34540 w 199601"/>
              <a:gd name="connsiteY52" fmla="*/ 249724 h 258752"/>
              <a:gd name="connsiteX53" fmla="*/ 22820 w 199601"/>
              <a:gd name="connsiteY53" fmla="*/ 248038 h 258752"/>
              <a:gd name="connsiteX54" fmla="*/ 20263 w 199601"/>
              <a:gd name="connsiteY54" fmla="*/ 229978 h 258752"/>
              <a:gd name="connsiteX55" fmla="*/ 24513 w 199601"/>
              <a:gd name="connsiteY55" fmla="*/ 227323 h 258752"/>
              <a:gd name="connsiteX56" fmla="*/ 22415 w 199601"/>
              <a:gd name="connsiteY56" fmla="*/ 214664 h 258752"/>
              <a:gd name="connsiteX57" fmla="*/ 28260 w 199601"/>
              <a:gd name="connsiteY57" fmla="*/ 203241 h 258752"/>
              <a:gd name="connsiteX58" fmla="*/ 27729 w 199601"/>
              <a:gd name="connsiteY58" fmla="*/ 197663 h 258752"/>
              <a:gd name="connsiteX59" fmla="*/ 32243 w 199601"/>
              <a:gd name="connsiteY59" fmla="*/ 188631 h 258752"/>
              <a:gd name="connsiteX60" fmla="*/ 34634 w 199601"/>
              <a:gd name="connsiteY60" fmla="*/ 188103 h 258752"/>
              <a:gd name="connsiteX61" fmla="*/ 38678 w 199601"/>
              <a:gd name="connsiteY61" fmla="*/ 176717 h 258752"/>
              <a:gd name="connsiteX62" fmla="*/ 38989 w 199601"/>
              <a:gd name="connsiteY62" fmla="*/ 149603 h 258752"/>
              <a:gd name="connsiteX63" fmla="*/ 34988 w 199601"/>
              <a:gd name="connsiteY63" fmla="*/ 144973 h 258752"/>
              <a:gd name="connsiteX64" fmla="*/ 36551 w 199601"/>
              <a:gd name="connsiteY64" fmla="*/ 131109 h 258752"/>
              <a:gd name="connsiteX65" fmla="*/ 28720 w 199601"/>
              <a:gd name="connsiteY65" fmla="*/ 127336 h 258752"/>
              <a:gd name="connsiteX66" fmla="*/ 22629 w 199601"/>
              <a:gd name="connsiteY66" fmla="*/ 130526 h 258752"/>
              <a:gd name="connsiteX67" fmla="*/ 14794 w 199601"/>
              <a:gd name="connsiteY67" fmla="*/ 125014 h 258752"/>
              <a:gd name="connsiteX68" fmla="*/ 1157 w 199601"/>
              <a:gd name="connsiteY68" fmla="*/ 124725 h 258752"/>
              <a:gd name="connsiteX69" fmla="*/ 0 w 199601"/>
              <a:gd name="connsiteY69" fmla="*/ 118923 h 258752"/>
              <a:gd name="connsiteX70" fmla="*/ 5513 w 199601"/>
              <a:gd name="connsiteY70" fmla="*/ 110799 h 258752"/>
              <a:gd name="connsiteX71" fmla="*/ 8703 w 199601"/>
              <a:gd name="connsiteY71" fmla="*/ 97455 h 258752"/>
              <a:gd name="connsiteX72" fmla="*/ 6963 w 199601"/>
              <a:gd name="connsiteY72" fmla="*/ 93104 h 258752"/>
              <a:gd name="connsiteX73" fmla="*/ 9281 w 199601"/>
              <a:gd name="connsiteY73" fmla="*/ 78889 h 258752"/>
              <a:gd name="connsiteX74" fmla="*/ 5802 w 199601"/>
              <a:gd name="connsiteY74" fmla="*/ 75406 h 258752"/>
              <a:gd name="connsiteX75" fmla="*/ 9281 w 199601"/>
              <a:gd name="connsiteY75" fmla="*/ 69314 h 258752"/>
              <a:gd name="connsiteX76" fmla="*/ 12363 w 199601"/>
              <a:gd name="connsiteY76" fmla="*/ 68526 h 258752"/>
              <a:gd name="connsiteX77" fmla="*/ 12674 w 199601"/>
              <a:gd name="connsiteY77" fmla="*/ 53396 h 258752"/>
              <a:gd name="connsiteX78" fmla="*/ 8254 w 199601"/>
              <a:gd name="connsiteY78" fmla="*/ 50451 h 258752"/>
              <a:gd name="connsiteX79" fmla="*/ 8254 w 199601"/>
              <a:gd name="connsiteY79" fmla="*/ 42241 h 258752"/>
              <a:gd name="connsiteX80" fmla="*/ 16603 w 199601"/>
              <a:gd name="connsiteY80" fmla="*/ 34337 h 258752"/>
              <a:gd name="connsiteX81" fmla="*/ 20820 w 199601"/>
              <a:gd name="connsiteY81" fmla="*/ 34059 h 258752"/>
              <a:gd name="connsiteX82" fmla="*/ 24784 w 199601"/>
              <a:gd name="connsiteY82" fmla="*/ 31418 h 258752"/>
              <a:gd name="connsiteX83" fmla="*/ 25280 w 199601"/>
              <a:gd name="connsiteY83" fmla="*/ 27620 h 258752"/>
              <a:gd name="connsiteX84" fmla="*/ 30894 w 199601"/>
              <a:gd name="connsiteY84" fmla="*/ 25638 h 258752"/>
              <a:gd name="connsiteX85" fmla="*/ 31552 w 199601"/>
              <a:gd name="connsiteY85" fmla="*/ 28279 h 258752"/>
              <a:gd name="connsiteX86" fmla="*/ 42946 w 199601"/>
              <a:gd name="connsiteY86" fmla="*/ 30427 h 258752"/>
              <a:gd name="connsiteX87" fmla="*/ 43441 w 199601"/>
              <a:gd name="connsiteY87" fmla="*/ 32243 h 258752"/>
              <a:gd name="connsiteX88" fmla="*/ 58937 w 199601"/>
              <a:gd name="connsiteY88" fmla="*/ 37296 h 258752"/>
              <a:gd name="connsiteX89" fmla="*/ 64460 w 199601"/>
              <a:gd name="connsiteY89" fmla="*/ 31925 h 258752"/>
              <a:gd name="connsiteX90" fmla="*/ 70566 w 199601"/>
              <a:gd name="connsiteY90" fmla="*/ 32134 h 258752"/>
              <a:gd name="connsiteX91" fmla="*/ 73724 w 199601"/>
              <a:gd name="connsiteY91" fmla="*/ 27714 h 258752"/>
              <a:gd name="connsiteX92" fmla="*/ 68041 w 199601"/>
              <a:gd name="connsiteY92" fmla="*/ 23504 h 258752"/>
              <a:gd name="connsiteX93" fmla="*/ 68041 w 199601"/>
              <a:gd name="connsiteY93" fmla="*/ 17821 h 258752"/>
              <a:gd name="connsiteX94" fmla="*/ 72251 w 199601"/>
              <a:gd name="connsiteY94" fmla="*/ 16346 h 258752"/>
              <a:gd name="connsiteX95" fmla="*/ 72461 w 199601"/>
              <a:gd name="connsiteY95" fmla="*/ 8768 h 258752"/>
              <a:gd name="connsiteX96" fmla="*/ 75767 w 199601"/>
              <a:gd name="connsiteY96" fmla="*/ 5249 h 258752"/>
              <a:gd name="connsiteX97" fmla="*/ 82658 w 199601"/>
              <a:gd name="connsiteY97" fmla="*/ 6731 h 258752"/>
              <a:gd name="connsiteX98" fmla="*/ 84817 w 199601"/>
              <a:gd name="connsiteY98" fmla="*/ 10334 h 258752"/>
              <a:gd name="connsiteX99" fmla="*/ 90344 w 199601"/>
              <a:gd name="connsiteY99" fmla="*/ 12016 h 258752"/>
              <a:gd name="connsiteX100" fmla="*/ 91545 w 199601"/>
              <a:gd name="connsiteY100" fmla="*/ 8652 h 258752"/>
              <a:gd name="connsiteX101" fmla="*/ 98273 w 199601"/>
              <a:gd name="connsiteY101" fmla="*/ 7929 h 258752"/>
              <a:gd name="connsiteX102" fmla="*/ 103076 w 199601"/>
              <a:gd name="connsiteY102" fmla="*/ 13698 h 258752"/>
              <a:gd name="connsiteX103" fmla="*/ 108842 w 199601"/>
              <a:gd name="connsiteY103" fmla="*/ 13937 h 258752"/>
              <a:gd name="connsiteX104" fmla="*/ 114126 w 199601"/>
              <a:gd name="connsiteY104" fmla="*/ 8410 h 258752"/>
              <a:gd name="connsiteX105" fmla="*/ 124457 w 199601"/>
              <a:gd name="connsiteY105" fmla="*/ 7690 h 258752"/>
              <a:gd name="connsiteX106" fmla="*/ 132867 w 199601"/>
              <a:gd name="connsiteY106" fmla="*/ 12013 h 258752"/>
              <a:gd name="connsiteX107" fmla="*/ 145356 w 199601"/>
              <a:gd name="connsiteY107" fmla="*/ 12975 h 258752"/>
              <a:gd name="connsiteX108" fmla="*/ 149921 w 199601"/>
              <a:gd name="connsiteY108" fmla="*/ 18740 h 258752"/>
              <a:gd name="connsiteX109" fmla="*/ 158566 w 199601"/>
              <a:gd name="connsiteY109" fmla="*/ 20661 h 258752"/>
              <a:gd name="connsiteX110" fmla="*/ 171298 w 199601"/>
              <a:gd name="connsiteY110" fmla="*/ 17778 h 258752"/>
              <a:gd name="connsiteX111" fmla="*/ 178988 w 199601"/>
              <a:gd name="connsiteY111" fmla="*/ 10334 h 258752"/>
              <a:gd name="connsiteX112" fmla="*/ 187398 w 199601"/>
              <a:gd name="connsiteY112" fmla="*/ 7929 h 2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99601" h="258752">
                <a:moveTo>
                  <a:pt x="186949" y="8338"/>
                </a:moveTo>
                <a:lnTo>
                  <a:pt x="192310" y="1194"/>
                </a:lnTo>
                <a:lnTo>
                  <a:pt x="199602" y="0"/>
                </a:lnTo>
                <a:lnTo>
                  <a:pt x="194726" y="10779"/>
                </a:lnTo>
                <a:lnTo>
                  <a:pt x="191586" y="21544"/>
                </a:lnTo>
                <a:lnTo>
                  <a:pt x="183057" y="25396"/>
                </a:lnTo>
                <a:lnTo>
                  <a:pt x="182782" y="32275"/>
                </a:lnTo>
                <a:lnTo>
                  <a:pt x="186360" y="34753"/>
                </a:lnTo>
                <a:lnTo>
                  <a:pt x="185256" y="43561"/>
                </a:lnTo>
                <a:lnTo>
                  <a:pt x="177002" y="50165"/>
                </a:lnTo>
                <a:lnTo>
                  <a:pt x="169019" y="49891"/>
                </a:lnTo>
                <a:lnTo>
                  <a:pt x="167370" y="52918"/>
                </a:lnTo>
                <a:lnTo>
                  <a:pt x="160490" y="56221"/>
                </a:lnTo>
                <a:lnTo>
                  <a:pt x="154710" y="65578"/>
                </a:lnTo>
                <a:lnTo>
                  <a:pt x="145903" y="67781"/>
                </a:lnTo>
                <a:lnTo>
                  <a:pt x="145078" y="76035"/>
                </a:lnTo>
                <a:lnTo>
                  <a:pt x="141497" y="80440"/>
                </a:lnTo>
                <a:lnTo>
                  <a:pt x="145353" y="84018"/>
                </a:lnTo>
                <a:lnTo>
                  <a:pt x="142875" y="90348"/>
                </a:lnTo>
                <a:lnTo>
                  <a:pt x="137370" y="91722"/>
                </a:lnTo>
                <a:lnTo>
                  <a:pt x="133518" y="98602"/>
                </a:lnTo>
                <a:lnTo>
                  <a:pt x="127463" y="100530"/>
                </a:lnTo>
                <a:lnTo>
                  <a:pt x="124989" y="98052"/>
                </a:lnTo>
                <a:lnTo>
                  <a:pt x="123336" y="101633"/>
                </a:lnTo>
                <a:lnTo>
                  <a:pt x="123885" y="112361"/>
                </a:lnTo>
                <a:lnTo>
                  <a:pt x="117555" y="118691"/>
                </a:lnTo>
                <a:lnTo>
                  <a:pt x="117830" y="125575"/>
                </a:lnTo>
                <a:lnTo>
                  <a:pt x="121133" y="129977"/>
                </a:lnTo>
                <a:lnTo>
                  <a:pt x="120033" y="142636"/>
                </a:lnTo>
                <a:lnTo>
                  <a:pt x="114253" y="150066"/>
                </a:lnTo>
                <a:lnTo>
                  <a:pt x="112604" y="161626"/>
                </a:lnTo>
                <a:lnTo>
                  <a:pt x="115078" y="166028"/>
                </a:lnTo>
                <a:lnTo>
                  <a:pt x="115078" y="177038"/>
                </a:lnTo>
                <a:lnTo>
                  <a:pt x="110954" y="181166"/>
                </a:lnTo>
                <a:lnTo>
                  <a:pt x="104071" y="182265"/>
                </a:lnTo>
                <a:lnTo>
                  <a:pt x="101322" y="190248"/>
                </a:lnTo>
                <a:lnTo>
                  <a:pt x="93339" y="197128"/>
                </a:lnTo>
                <a:lnTo>
                  <a:pt x="89208" y="196578"/>
                </a:lnTo>
                <a:lnTo>
                  <a:pt x="89208" y="205935"/>
                </a:lnTo>
                <a:lnTo>
                  <a:pt x="84806" y="213915"/>
                </a:lnTo>
                <a:lnTo>
                  <a:pt x="82057" y="214190"/>
                </a:lnTo>
                <a:lnTo>
                  <a:pt x="75999" y="220519"/>
                </a:lnTo>
                <a:lnTo>
                  <a:pt x="77373" y="229602"/>
                </a:lnTo>
                <a:lnTo>
                  <a:pt x="74074" y="234558"/>
                </a:lnTo>
                <a:lnTo>
                  <a:pt x="69669" y="234283"/>
                </a:lnTo>
                <a:lnTo>
                  <a:pt x="66366" y="239784"/>
                </a:lnTo>
                <a:lnTo>
                  <a:pt x="63617" y="240334"/>
                </a:lnTo>
                <a:lnTo>
                  <a:pt x="61411" y="244465"/>
                </a:lnTo>
                <a:lnTo>
                  <a:pt x="57403" y="245579"/>
                </a:lnTo>
                <a:lnTo>
                  <a:pt x="50010" y="252122"/>
                </a:lnTo>
                <a:lnTo>
                  <a:pt x="51030" y="257081"/>
                </a:lnTo>
                <a:lnTo>
                  <a:pt x="42508" y="258752"/>
                </a:lnTo>
                <a:lnTo>
                  <a:pt x="34540" y="249724"/>
                </a:lnTo>
                <a:lnTo>
                  <a:pt x="22820" y="248038"/>
                </a:lnTo>
                <a:lnTo>
                  <a:pt x="20263" y="229978"/>
                </a:lnTo>
                <a:lnTo>
                  <a:pt x="24513" y="227323"/>
                </a:lnTo>
                <a:lnTo>
                  <a:pt x="22415" y="214664"/>
                </a:lnTo>
                <a:lnTo>
                  <a:pt x="28260" y="203241"/>
                </a:lnTo>
                <a:lnTo>
                  <a:pt x="27729" y="197663"/>
                </a:lnTo>
                <a:lnTo>
                  <a:pt x="32243" y="188631"/>
                </a:lnTo>
                <a:lnTo>
                  <a:pt x="34634" y="188103"/>
                </a:lnTo>
                <a:lnTo>
                  <a:pt x="38678" y="176717"/>
                </a:lnTo>
                <a:lnTo>
                  <a:pt x="38989" y="149603"/>
                </a:lnTo>
                <a:lnTo>
                  <a:pt x="34988" y="144973"/>
                </a:lnTo>
                <a:lnTo>
                  <a:pt x="36551" y="131109"/>
                </a:lnTo>
                <a:lnTo>
                  <a:pt x="28720" y="127336"/>
                </a:lnTo>
                <a:lnTo>
                  <a:pt x="22629" y="130526"/>
                </a:lnTo>
                <a:lnTo>
                  <a:pt x="14794" y="125014"/>
                </a:lnTo>
                <a:lnTo>
                  <a:pt x="1157" y="124725"/>
                </a:lnTo>
                <a:lnTo>
                  <a:pt x="0" y="118923"/>
                </a:lnTo>
                <a:lnTo>
                  <a:pt x="5513" y="110799"/>
                </a:lnTo>
                <a:lnTo>
                  <a:pt x="8703" y="97455"/>
                </a:lnTo>
                <a:lnTo>
                  <a:pt x="6963" y="93104"/>
                </a:lnTo>
                <a:cubicBezTo>
                  <a:pt x="7252" y="91654"/>
                  <a:pt x="9281" y="78889"/>
                  <a:pt x="9281" y="78889"/>
                </a:cubicBezTo>
                <a:lnTo>
                  <a:pt x="5802" y="75406"/>
                </a:lnTo>
                <a:lnTo>
                  <a:pt x="9281" y="69314"/>
                </a:lnTo>
                <a:lnTo>
                  <a:pt x="12363" y="68526"/>
                </a:lnTo>
                <a:lnTo>
                  <a:pt x="12674" y="53396"/>
                </a:lnTo>
                <a:lnTo>
                  <a:pt x="8254" y="50451"/>
                </a:lnTo>
                <a:lnTo>
                  <a:pt x="8254" y="42241"/>
                </a:lnTo>
                <a:lnTo>
                  <a:pt x="16603" y="34337"/>
                </a:lnTo>
                <a:lnTo>
                  <a:pt x="20820" y="34059"/>
                </a:lnTo>
                <a:lnTo>
                  <a:pt x="24784" y="31418"/>
                </a:lnTo>
                <a:lnTo>
                  <a:pt x="25280" y="27620"/>
                </a:lnTo>
                <a:lnTo>
                  <a:pt x="30894" y="25638"/>
                </a:lnTo>
                <a:lnTo>
                  <a:pt x="31552" y="28279"/>
                </a:lnTo>
                <a:lnTo>
                  <a:pt x="42946" y="30427"/>
                </a:lnTo>
                <a:lnTo>
                  <a:pt x="43441" y="32243"/>
                </a:lnTo>
                <a:lnTo>
                  <a:pt x="58937" y="37296"/>
                </a:lnTo>
                <a:lnTo>
                  <a:pt x="64460" y="31925"/>
                </a:lnTo>
                <a:lnTo>
                  <a:pt x="70566" y="32134"/>
                </a:lnTo>
                <a:lnTo>
                  <a:pt x="73724" y="27714"/>
                </a:lnTo>
                <a:lnTo>
                  <a:pt x="68041" y="23504"/>
                </a:lnTo>
                <a:lnTo>
                  <a:pt x="68041" y="17821"/>
                </a:lnTo>
                <a:lnTo>
                  <a:pt x="72251" y="16346"/>
                </a:lnTo>
                <a:lnTo>
                  <a:pt x="72461" y="8768"/>
                </a:lnTo>
                <a:lnTo>
                  <a:pt x="75767" y="5249"/>
                </a:lnTo>
                <a:lnTo>
                  <a:pt x="82658" y="6731"/>
                </a:lnTo>
                <a:lnTo>
                  <a:pt x="84817" y="10334"/>
                </a:lnTo>
                <a:lnTo>
                  <a:pt x="90344" y="12016"/>
                </a:lnTo>
                <a:cubicBezTo>
                  <a:pt x="90344" y="12016"/>
                  <a:pt x="90583" y="8891"/>
                  <a:pt x="91545" y="8652"/>
                </a:cubicBezTo>
                <a:cubicBezTo>
                  <a:pt x="92507" y="8414"/>
                  <a:pt x="98273" y="7929"/>
                  <a:pt x="98273" y="7929"/>
                </a:cubicBezTo>
                <a:lnTo>
                  <a:pt x="103076" y="13698"/>
                </a:lnTo>
                <a:lnTo>
                  <a:pt x="108842" y="13937"/>
                </a:lnTo>
                <a:lnTo>
                  <a:pt x="114126" y="8410"/>
                </a:lnTo>
                <a:lnTo>
                  <a:pt x="124457" y="7690"/>
                </a:lnTo>
                <a:lnTo>
                  <a:pt x="132867" y="12013"/>
                </a:lnTo>
                <a:lnTo>
                  <a:pt x="145356" y="12975"/>
                </a:lnTo>
                <a:lnTo>
                  <a:pt x="149921" y="18740"/>
                </a:lnTo>
                <a:lnTo>
                  <a:pt x="158566" y="20661"/>
                </a:lnTo>
                <a:lnTo>
                  <a:pt x="171298" y="17778"/>
                </a:lnTo>
                <a:lnTo>
                  <a:pt x="178988" y="10334"/>
                </a:lnTo>
                <a:lnTo>
                  <a:pt x="187398" y="7929"/>
                </a:lnTo>
                <a:close/>
              </a:path>
            </a:pathLst>
          </a:custGeom>
          <a:solidFill>
            <a:srgbClr val="FADFD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5" name="Forma libre: forma 24">
            <a:hlinkClick r:id="rId18" action="ppaction://hlinksldjump"/>
            <a:extLst>
              <a:ext uri="{FF2B5EF4-FFF2-40B4-BE49-F238E27FC236}">
                <a16:creationId xmlns:a16="http://schemas.microsoft.com/office/drawing/2014/main" id="{9025B0ED-22D6-6376-1F73-E579EBD28075}"/>
              </a:ext>
            </a:extLst>
          </p:cNvPr>
          <p:cNvSpPr/>
          <p:nvPr/>
        </p:nvSpPr>
        <p:spPr>
          <a:xfrm>
            <a:off x="12315283" y="4244085"/>
            <a:ext cx="947798" cy="1428293"/>
          </a:xfrm>
          <a:custGeom>
            <a:avLst/>
            <a:gdLst>
              <a:gd name="connsiteX0" fmla="*/ 474522 w 631865"/>
              <a:gd name="connsiteY0" fmla="*/ 9936 h 952195"/>
              <a:gd name="connsiteX1" fmla="*/ 479579 w 631865"/>
              <a:gd name="connsiteY1" fmla="*/ 10327 h 952195"/>
              <a:gd name="connsiteX2" fmla="*/ 479774 w 631865"/>
              <a:gd name="connsiteY2" fmla="*/ 6435 h 952195"/>
              <a:gd name="connsiteX3" fmla="*/ 483475 w 631865"/>
              <a:gd name="connsiteY3" fmla="*/ 4879 h 952195"/>
              <a:gd name="connsiteX4" fmla="*/ 486585 w 631865"/>
              <a:gd name="connsiteY4" fmla="*/ 15 h 952195"/>
              <a:gd name="connsiteX5" fmla="*/ 492745 w 631865"/>
              <a:gd name="connsiteY5" fmla="*/ 156 h 952195"/>
              <a:gd name="connsiteX6" fmla="*/ 502204 w 631865"/>
              <a:gd name="connsiteY6" fmla="*/ 0 h 952195"/>
              <a:gd name="connsiteX7" fmla="*/ 510838 w 631865"/>
              <a:gd name="connsiteY7" fmla="*/ 6475 h 952195"/>
              <a:gd name="connsiteX8" fmla="*/ 518506 w 631865"/>
              <a:gd name="connsiteY8" fmla="*/ 6771 h 952195"/>
              <a:gd name="connsiteX9" fmla="*/ 523266 w 631865"/>
              <a:gd name="connsiteY9" fmla="*/ 11238 h 952195"/>
              <a:gd name="connsiteX10" fmla="*/ 534504 w 631865"/>
              <a:gd name="connsiteY10" fmla="*/ 11383 h 952195"/>
              <a:gd name="connsiteX11" fmla="*/ 534877 w 631865"/>
              <a:gd name="connsiteY11" fmla="*/ 22697 h 952195"/>
              <a:gd name="connsiteX12" fmla="*/ 538002 w 631865"/>
              <a:gd name="connsiteY12" fmla="*/ 23442 h 952195"/>
              <a:gd name="connsiteX13" fmla="*/ 537706 w 631865"/>
              <a:gd name="connsiteY13" fmla="*/ 34087 h 952195"/>
              <a:gd name="connsiteX14" fmla="*/ 533094 w 631865"/>
              <a:gd name="connsiteY14" fmla="*/ 36912 h 952195"/>
              <a:gd name="connsiteX15" fmla="*/ 533615 w 631865"/>
              <a:gd name="connsiteY15" fmla="*/ 48675 h 952195"/>
              <a:gd name="connsiteX16" fmla="*/ 537409 w 631865"/>
              <a:gd name="connsiteY16" fmla="*/ 48747 h 952195"/>
              <a:gd name="connsiteX17" fmla="*/ 538675 w 631865"/>
              <a:gd name="connsiteY17" fmla="*/ 52918 h 952195"/>
              <a:gd name="connsiteX18" fmla="*/ 541352 w 631865"/>
              <a:gd name="connsiteY18" fmla="*/ 54112 h 952195"/>
              <a:gd name="connsiteX19" fmla="*/ 541279 w 631865"/>
              <a:gd name="connsiteY19" fmla="*/ 57906 h 952195"/>
              <a:gd name="connsiteX20" fmla="*/ 533835 w 631865"/>
              <a:gd name="connsiteY20" fmla="*/ 64901 h 952195"/>
              <a:gd name="connsiteX21" fmla="*/ 534060 w 631865"/>
              <a:gd name="connsiteY21" fmla="*/ 70931 h 952195"/>
              <a:gd name="connsiteX22" fmla="*/ 537857 w 631865"/>
              <a:gd name="connsiteY22" fmla="*/ 71600 h 952195"/>
              <a:gd name="connsiteX23" fmla="*/ 537785 w 631865"/>
              <a:gd name="connsiteY23" fmla="*/ 76216 h 952195"/>
              <a:gd name="connsiteX24" fmla="*/ 542473 w 631865"/>
              <a:gd name="connsiteY24" fmla="*/ 79713 h 952195"/>
              <a:gd name="connsiteX25" fmla="*/ 537633 w 631865"/>
              <a:gd name="connsiteY25" fmla="*/ 88420 h 952195"/>
              <a:gd name="connsiteX26" fmla="*/ 537709 w 631865"/>
              <a:gd name="connsiteY26" fmla="*/ 93628 h 952195"/>
              <a:gd name="connsiteX27" fmla="*/ 534211 w 631865"/>
              <a:gd name="connsiteY27" fmla="*/ 96457 h 952195"/>
              <a:gd name="connsiteX28" fmla="*/ 534356 w 631865"/>
              <a:gd name="connsiteY28" fmla="*/ 106209 h 952195"/>
              <a:gd name="connsiteX29" fmla="*/ 531679 w 631865"/>
              <a:gd name="connsiteY29" fmla="*/ 108144 h 952195"/>
              <a:gd name="connsiteX30" fmla="*/ 533691 w 631865"/>
              <a:gd name="connsiteY30" fmla="*/ 113949 h 952195"/>
              <a:gd name="connsiteX31" fmla="*/ 530265 w 631865"/>
              <a:gd name="connsiteY31" fmla="*/ 115736 h 952195"/>
              <a:gd name="connsiteX32" fmla="*/ 529596 w 631865"/>
              <a:gd name="connsiteY32" fmla="*/ 120127 h 952195"/>
              <a:gd name="connsiteX33" fmla="*/ 541059 w 631865"/>
              <a:gd name="connsiteY33" fmla="*/ 127423 h 952195"/>
              <a:gd name="connsiteX34" fmla="*/ 540986 w 631865"/>
              <a:gd name="connsiteY34" fmla="*/ 130696 h 952195"/>
              <a:gd name="connsiteX35" fmla="*/ 536968 w 631865"/>
              <a:gd name="connsiteY35" fmla="*/ 131069 h 952195"/>
              <a:gd name="connsiteX36" fmla="*/ 527140 w 631865"/>
              <a:gd name="connsiteY36" fmla="*/ 137916 h 952195"/>
              <a:gd name="connsiteX37" fmla="*/ 527068 w 631865"/>
              <a:gd name="connsiteY37" fmla="*/ 141490 h 952195"/>
              <a:gd name="connsiteX38" fmla="*/ 530714 w 631865"/>
              <a:gd name="connsiteY38" fmla="*/ 144539 h 952195"/>
              <a:gd name="connsiteX39" fmla="*/ 530938 w 631865"/>
              <a:gd name="connsiteY39" fmla="*/ 167761 h 952195"/>
              <a:gd name="connsiteX40" fmla="*/ 524832 w 631865"/>
              <a:gd name="connsiteY40" fmla="*/ 172152 h 952195"/>
              <a:gd name="connsiteX41" fmla="*/ 525353 w 631865"/>
              <a:gd name="connsiteY41" fmla="*/ 176471 h 952195"/>
              <a:gd name="connsiteX42" fmla="*/ 520589 w 631865"/>
              <a:gd name="connsiteY42" fmla="*/ 182200 h 952195"/>
              <a:gd name="connsiteX43" fmla="*/ 519475 w 631865"/>
              <a:gd name="connsiteY43" fmla="*/ 184956 h 952195"/>
              <a:gd name="connsiteX44" fmla="*/ 523197 w 631865"/>
              <a:gd name="connsiteY44" fmla="*/ 186146 h 952195"/>
              <a:gd name="connsiteX45" fmla="*/ 524091 w 631865"/>
              <a:gd name="connsiteY45" fmla="*/ 192918 h 952195"/>
              <a:gd name="connsiteX46" fmla="*/ 527140 w 631865"/>
              <a:gd name="connsiteY46" fmla="*/ 194408 h 952195"/>
              <a:gd name="connsiteX47" fmla="*/ 526995 w 631865"/>
              <a:gd name="connsiteY47" fmla="*/ 206391 h 952195"/>
              <a:gd name="connsiteX48" fmla="*/ 514712 w 631865"/>
              <a:gd name="connsiteY48" fmla="*/ 219340 h 952195"/>
              <a:gd name="connsiteX49" fmla="*/ 508830 w 631865"/>
              <a:gd name="connsiteY49" fmla="*/ 220382 h 952195"/>
              <a:gd name="connsiteX50" fmla="*/ 504739 w 631865"/>
              <a:gd name="connsiteY50" fmla="*/ 227678 h 952195"/>
              <a:gd name="connsiteX51" fmla="*/ 500497 w 631865"/>
              <a:gd name="connsiteY51" fmla="*/ 228198 h 952195"/>
              <a:gd name="connsiteX52" fmla="*/ 498261 w 631865"/>
              <a:gd name="connsiteY52" fmla="*/ 235194 h 952195"/>
              <a:gd name="connsiteX53" fmla="*/ 504219 w 631865"/>
              <a:gd name="connsiteY53" fmla="*/ 238992 h 952195"/>
              <a:gd name="connsiteX54" fmla="*/ 504663 w 631865"/>
              <a:gd name="connsiteY54" fmla="*/ 252759 h 952195"/>
              <a:gd name="connsiteX55" fmla="*/ 508461 w 631865"/>
              <a:gd name="connsiteY55" fmla="*/ 253504 h 952195"/>
              <a:gd name="connsiteX56" fmla="*/ 511362 w 631865"/>
              <a:gd name="connsiteY56" fmla="*/ 257522 h 952195"/>
              <a:gd name="connsiteX57" fmla="*/ 507640 w 631865"/>
              <a:gd name="connsiteY57" fmla="*/ 259606 h 952195"/>
              <a:gd name="connsiteX58" fmla="*/ 507416 w 631865"/>
              <a:gd name="connsiteY58" fmla="*/ 265936 h 952195"/>
              <a:gd name="connsiteX59" fmla="*/ 500793 w 631865"/>
              <a:gd name="connsiteY59" fmla="*/ 271813 h 952195"/>
              <a:gd name="connsiteX60" fmla="*/ 499751 w 631865"/>
              <a:gd name="connsiteY60" fmla="*/ 279554 h 952195"/>
              <a:gd name="connsiteX61" fmla="*/ 504736 w 631865"/>
              <a:gd name="connsiteY61" fmla="*/ 279999 h 952195"/>
              <a:gd name="connsiteX62" fmla="*/ 504884 w 631865"/>
              <a:gd name="connsiteY62" fmla="*/ 283500 h 952195"/>
              <a:gd name="connsiteX63" fmla="*/ 500645 w 631865"/>
              <a:gd name="connsiteY63" fmla="*/ 287515 h 952195"/>
              <a:gd name="connsiteX64" fmla="*/ 500048 w 631865"/>
              <a:gd name="connsiteY64" fmla="*/ 291016 h 952195"/>
              <a:gd name="connsiteX65" fmla="*/ 504663 w 631865"/>
              <a:gd name="connsiteY65" fmla="*/ 295111 h 952195"/>
              <a:gd name="connsiteX66" fmla="*/ 503694 w 631865"/>
              <a:gd name="connsiteY66" fmla="*/ 305604 h 952195"/>
              <a:gd name="connsiteX67" fmla="*/ 509724 w 631865"/>
              <a:gd name="connsiteY67" fmla="*/ 309699 h 952195"/>
              <a:gd name="connsiteX68" fmla="*/ 508606 w 631865"/>
              <a:gd name="connsiteY68" fmla="*/ 325180 h 952195"/>
              <a:gd name="connsiteX69" fmla="*/ 505333 w 631865"/>
              <a:gd name="connsiteY69" fmla="*/ 325849 h 952195"/>
              <a:gd name="connsiteX70" fmla="*/ 500196 w 631865"/>
              <a:gd name="connsiteY70" fmla="*/ 340733 h 952195"/>
              <a:gd name="connsiteX71" fmla="*/ 493722 w 631865"/>
              <a:gd name="connsiteY71" fmla="*/ 341254 h 952195"/>
              <a:gd name="connsiteX72" fmla="*/ 492307 w 631865"/>
              <a:gd name="connsiteY72" fmla="*/ 356439 h 952195"/>
              <a:gd name="connsiteX73" fmla="*/ 485685 w 631865"/>
              <a:gd name="connsiteY73" fmla="*/ 362393 h 952195"/>
              <a:gd name="connsiteX74" fmla="*/ 485757 w 631865"/>
              <a:gd name="connsiteY74" fmla="*/ 374152 h 952195"/>
              <a:gd name="connsiteX75" fmla="*/ 482632 w 631865"/>
              <a:gd name="connsiteY75" fmla="*/ 375045 h 952195"/>
              <a:gd name="connsiteX76" fmla="*/ 478092 w 631865"/>
              <a:gd name="connsiteY76" fmla="*/ 388891 h 952195"/>
              <a:gd name="connsiteX77" fmla="*/ 471394 w 631865"/>
              <a:gd name="connsiteY77" fmla="*/ 392089 h 952195"/>
              <a:gd name="connsiteX78" fmla="*/ 470648 w 631865"/>
              <a:gd name="connsiteY78" fmla="*/ 406456 h 952195"/>
              <a:gd name="connsiteX79" fmla="*/ 476826 w 631865"/>
              <a:gd name="connsiteY79" fmla="*/ 406528 h 952195"/>
              <a:gd name="connsiteX80" fmla="*/ 479507 w 631865"/>
              <a:gd name="connsiteY80" fmla="*/ 410995 h 952195"/>
              <a:gd name="connsiteX81" fmla="*/ 484939 w 631865"/>
              <a:gd name="connsiteY81" fmla="*/ 411444 h 952195"/>
              <a:gd name="connsiteX82" fmla="*/ 486502 w 631865"/>
              <a:gd name="connsiteY82" fmla="*/ 407870 h 952195"/>
              <a:gd name="connsiteX83" fmla="*/ 493053 w 631865"/>
              <a:gd name="connsiteY83" fmla="*/ 406384 h 952195"/>
              <a:gd name="connsiteX84" fmla="*/ 496699 w 631865"/>
              <a:gd name="connsiteY84" fmla="*/ 402882 h 952195"/>
              <a:gd name="connsiteX85" fmla="*/ 507789 w 631865"/>
              <a:gd name="connsiteY85" fmla="*/ 403852 h 952195"/>
              <a:gd name="connsiteX86" fmla="*/ 508682 w 631865"/>
              <a:gd name="connsiteY86" fmla="*/ 409433 h 952195"/>
              <a:gd name="connsiteX87" fmla="*/ 517540 w 631865"/>
              <a:gd name="connsiteY87" fmla="*/ 410326 h 952195"/>
              <a:gd name="connsiteX88" fmla="*/ 519996 w 631865"/>
              <a:gd name="connsiteY88" fmla="*/ 414345 h 952195"/>
              <a:gd name="connsiteX89" fmla="*/ 528931 w 631865"/>
              <a:gd name="connsiteY89" fmla="*/ 414273 h 952195"/>
              <a:gd name="connsiteX90" fmla="*/ 538678 w 631865"/>
              <a:gd name="connsiteY90" fmla="*/ 419629 h 952195"/>
              <a:gd name="connsiteX91" fmla="*/ 541952 w 631865"/>
              <a:gd name="connsiteY91" fmla="*/ 430198 h 952195"/>
              <a:gd name="connsiteX92" fmla="*/ 548354 w 631865"/>
              <a:gd name="connsiteY92" fmla="*/ 433324 h 952195"/>
              <a:gd name="connsiteX93" fmla="*/ 548875 w 631865"/>
              <a:gd name="connsiteY93" fmla="*/ 436897 h 952195"/>
              <a:gd name="connsiteX94" fmla="*/ 555125 w 631865"/>
              <a:gd name="connsiteY94" fmla="*/ 436970 h 952195"/>
              <a:gd name="connsiteX95" fmla="*/ 556319 w 631865"/>
              <a:gd name="connsiteY95" fmla="*/ 432803 h 952195"/>
              <a:gd name="connsiteX96" fmla="*/ 569268 w 631865"/>
              <a:gd name="connsiteY96" fmla="*/ 432358 h 952195"/>
              <a:gd name="connsiteX97" fmla="*/ 575298 w 631865"/>
              <a:gd name="connsiteY97" fmla="*/ 423279 h 952195"/>
              <a:gd name="connsiteX98" fmla="*/ 575891 w 631865"/>
              <a:gd name="connsiteY98" fmla="*/ 418070 h 952195"/>
              <a:gd name="connsiteX99" fmla="*/ 583111 w 631865"/>
              <a:gd name="connsiteY99" fmla="*/ 410699 h 952195"/>
              <a:gd name="connsiteX100" fmla="*/ 590555 w 631865"/>
              <a:gd name="connsiteY100" fmla="*/ 411295 h 952195"/>
              <a:gd name="connsiteX101" fmla="*/ 595988 w 631865"/>
              <a:gd name="connsiteY101" fmla="*/ 406159 h 952195"/>
              <a:gd name="connsiteX102" fmla="*/ 607226 w 631865"/>
              <a:gd name="connsiteY102" fmla="*/ 411223 h 952195"/>
              <a:gd name="connsiteX103" fmla="*/ 608195 w 631865"/>
              <a:gd name="connsiteY103" fmla="*/ 417398 h 952195"/>
              <a:gd name="connsiteX104" fmla="*/ 615488 w 631865"/>
              <a:gd name="connsiteY104" fmla="*/ 420074 h 952195"/>
              <a:gd name="connsiteX105" fmla="*/ 616008 w 631865"/>
              <a:gd name="connsiteY105" fmla="*/ 434293 h 952195"/>
              <a:gd name="connsiteX106" fmla="*/ 621293 w 631865"/>
              <a:gd name="connsiteY106" fmla="*/ 436970 h 952195"/>
              <a:gd name="connsiteX107" fmla="*/ 625463 w 631865"/>
              <a:gd name="connsiteY107" fmla="*/ 451633 h 952195"/>
              <a:gd name="connsiteX108" fmla="*/ 631866 w 631865"/>
              <a:gd name="connsiteY108" fmla="*/ 456325 h 952195"/>
              <a:gd name="connsiteX109" fmla="*/ 630075 w 631865"/>
              <a:gd name="connsiteY109" fmla="*/ 469422 h 952195"/>
              <a:gd name="connsiteX110" fmla="*/ 626726 w 631865"/>
              <a:gd name="connsiteY110" fmla="*/ 471433 h 952195"/>
              <a:gd name="connsiteX111" fmla="*/ 625713 w 631865"/>
              <a:gd name="connsiteY111" fmla="*/ 478740 h 952195"/>
              <a:gd name="connsiteX112" fmla="*/ 618464 w 631865"/>
              <a:gd name="connsiteY112" fmla="*/ 482263 h 952195"/>
              <a:gd name="connsiteX113" fmla="*/ 616432 w 631865"/>
              <a:gd name="connsiteY113" fmla="*/ 489895 h 952195"/>
              <a:gd name="connsiteX114" fmla="*/ 610322 w 631865"/>
              <a:gd name="connsiteY114" fmla="*/ 492441 h 952195"/>
              <a:gd name="connsiteX115" fmla="*/ 610322 w 631865"/>
              <a:gd name="connsiteY115" fmla="*/ 501094 h 952195"/>
              <a:gd name="connsiteX116" fmla="*/ 612869 w 631865"/>
              <a:gd name="connsiteY116" fmla="*/ 503130 h 952195"/>
              <a:gd name="connsiteX117" fmla="*/ 612362 w 631865"/>
              <a:gd name="connsiteY117" fmla="*/ 507709 h 952195"/>
              <a:gd name="connsiteX118" fmla="*/ 607269 w 631865"/>
              <a:gd name="connsiteY118" fmla="*/ 513815 h 952195"/>
              <a:gd name="connsiteX119" fmla="*/ 609306 w 631865"/>
              <a:gd name="connsiteY119" fmla="*/ 527046 h 952195"/>
              <a:gd name="connsiteX120" fmla="*/ 617958 w 631865"/>
              <a:gd name="connsiteY120" fmla="*/ 528066 h 952195"/>
              <a:gd name="connsiteX121" fmla="*/ 618464 w 631865"/>
              <a:gd name="connsiteY121" fmla="*/ 541297 h 952195"/>
              <a:gd name="connsiteX122" fmla="*/ 613379 w 631865"/>
              <a:gd name="connsiteY122" fmla="*/ 544350 h 952195"/>
              <a:gd name="connsiteX123" fmla="*/ 612359 w 631865"/>
              <a:gd name="connsiteY123" fmla="*/ 559108 h 952195"/>
              <a:gd name="connsiteX124" fmla="*/ 606763 w 631865"/>
              <a:gd name="connsiteY124" fmla="*/ 567756 h 952195"/>
              <a:gd name="connsiteX125" fmla="*/ 609219 w 631865"/>
              <a:gd name="connsiteY125" fmla="*/ 580944 h 952195"/>
              <a:gd name="connsiteX126" fmla="*/ 608622 w 631865"/>
              <a:gd name="connsiteY126" fmla="*/ 583947 h 952195"/>
              <a:gd name="connsiteX127" fmla="*/ 604459 w 631865"/>
              <a:gd name="connsiteY127" fmla="*/ 584229 h 952195"/>
              <a:gd name="connsiteX128" fmla="*/ 603902 w 631865"/>
              <a:gd name="connsiteY128" fmla="*/ 593112 h 952195"/>
              <a:gd name="connsiteX129" fmla="*/ 600017 w 631865"/>
              <a:gd name="connsiteY129" fmla="*/ 603660 h 952195"/>
              <a:gd name="connsiteX130" fmla="*/ 591134 w 631865"/>
              <a:gd name="connsiteY130" fmla="*/ 610322 h 952195"/>
              <a:gd name="connsiteX131" fmla="*/ 588913 w 631865"/>
              <a:gd name="connsiteY131" fmla="*/ 618927 h 952195"/>
              <a:gd name="connsiteX132" fmla="*/ 584749 w 631865"/>
              <a:gd name="connsiteY132" fmla="*/ 621148 h 952195"/>
              <a:gd name="connsiteX133" fmla="*/ 579197 w 631865"/>
              <a:gd name="connsiteY133" fmla="*/ 621148 h 952195"/>
              <a:gd name="connsiteX134" fmla="*/ 564208 w 631865"/>
              <a:gd name="connsiteY134" fmla="*/ 638340 h 952195"/>
              <a:gd name="connsiteX135" fmla="*/ 553382 w 631865"/>
              <a:gd name="connsiteY135" fmla="*/ 640836 h 952195"/>
              <a:gd name="connsiteX136" fmla="*/ 545055 w 631865"/>
              <a:gd name="connsiteY136" fmla="*/ 652519 h 952195"/>
              <a:gd name="connsiteX137" fmla="*/ 546166 w 631865"/>
              <a:gd name="connsiteY137" fmla="*/ 657222 h 952195"/>
              <a:gd name="connsiteX138" fmla="*/ 541550 w 631865"/>
              <a:gd name="connsiteY138" fmla="*/ 661345 h 952195"/>
              <a:gd name="connsiteX139" fmla="*/ 541659 w 631865"/>
              <a:gd name="connsiteY139" fmla="*/ 664998 h 952195"/>
              <a:gd name="connsiteX140" fmla="*/ 534291 w 631865"/>
              <a:gd name="connsiteY140" fmla="*/ 665613 h 952195"/>
              <a:gd name="connsiteX141" fmla="*/ 534291 w 631865"/>
              <a:gd name="connsiteY141" fmla="*/ 669411 h 952195"/>
              <a:gd name="connsiteX142" fmla="*/ 529242 w 631865"/>
              <a:gd name="connsiteY142" fmla="*/ 671726 h 952195"/>
              <a:gd name="connsiteX143" fmla="*/ 530714 w 631865"/>
              <a:gd name="connsiteY143" fmla="*/ 675741 h 952195"/>
              <a:gd name="connsiteX144" fmla="*/ 538501 w 631865"/>
              <a:gd name="connsiteY144" fmla="*/ 677405 h 952195"/>
              <a:gd name="connsiteX145" fmla="*/ 538082 w 631865"/>
              <a:gd name="connsiteY145" fmla="*/ 680552 h 952195"/>
              <a:gd name="connsiteX146" fmla="*/ 535557 w 631865"/>
              <a:gd name="connsiteY146" fmla="*/ 681601 h 952195"/>
              <a:gd name="connsiteX147" fmla="*/ 534291 w 631865"/>
              <a:gd name="connsiteY147" fmla="*/ 688148 h 952195"/>
              <a:gd name="connsiteX148" fmla="*/ 531556 w 631865"/>
              <a:gd name="connsiteY148" fmla="*/ 689196 h 952195"/>
              <a:gd name="connsiteX149" fmla="*/ 531766 w 631865"/>
              <a:gd name="connsiteY149" fmla="*/ 695309 h 952195"/>
              <a:gd name="connsiteX150" fmla="*/ 521031 w 631865"/>
              <a:gd name="connsiteY150" fmla="*/ 694875 h 952195"/>
              <a:gd name="connsiteX151" fmla="*/ 515978 w 631865"/>
              <a:gd name="connsiteY151" fmla="*/ 697407 h 952195"/>
              <a:gd name="connsiteX152" fmla="*/ 515135 w 631865"/>
              <a:gd name="connsiteY152" fmla="*/ 705618 h 952195"/>
              <a:gd name="connsiteX153" fmla="*/ 511134 w 631865"/>
              <a:gd name="connsiteY153" fmla="*/ 707101 h 952195"/>
              <a:gd name="connsiteX154" fmla="*/ 511134 w 631865"/>
              <a:gd name="connsiteY154" fmla="*/ 711731 h 952195"/>
              <a:gd name="connsiteX155" fmla="*/ 514502 w 631865"/>
              <a:gd name="connsiteY155" fmla="*/ 713395 h 952195"/>
              <a:gd name="connsiteX156" fmla="*/ 514925 w 631865"/>
              <a:gd name="connsiteY156" fmla="*/ 717193 h 952195"/>
              <a:gd name="connsiteX157" fmla="*/ 522579 w 631865"/>
              <a:gd name="connsiteY157" fmla="*/ 723993 h 952195"/>
              <a:gd name="connsiteX158" fmla="*/ 525682 w 631865"/>
              <a:gd name="connsiteY158" fmla="*/ 723848 h 952195"/>
              <a:gd name="connsiteX159" fmla="*/ 528337 w 631865"/>
              <a:gd name="connsiteY159" fmla="*/ 727140 h 952195"/>
              <a:gd name="connsiteX160" fmla="*/ 522358 w 631865"/>
              <a:gd name="connsiteY160" fmla="*/ 736363 h 952195"/>
              <a:gd name="connsiteX161" fmla="*/ 518560 w 631865"/>
              <a:gd name="connsiteY161" fmla="*/ 736906 h 952195"/>
              <a:gd name="connsiteX162" fmla="*/ 514191 w 631865"/>
              <a:gd name="connsiteY162" fmla="*/ 743417 h 952195"/>
              <a:gd name="connsiteX163" fmla="*/ 509301 w 631865"/>
              <a:gd name="connsiteY163" fmla="*/ 742874 h 952195"/>
              <a:gd name="connsiteX164" fmla="*/ 500609 w 631865"/>
              <a:gd name="connsiteY164" fmla="*/ 756474 h 952195"/>
              <a:gd name="connsiteX165" fmla="*/ 497892 w 631865"/>
              <a:gd name="connsiteY165" fmla="*/ 768411 h 952195"/>
              <a:gd name="connsiteX166" fmla="*/ 489200 w 631865"/>
              <a:gd name="connsiteY166" fmla="*/ 776549 h 952195"/>
              <a:gd name="connsiteX167" fmla="*/ 478877 w 631865"/>
              <a:gd name="connsiteY167" fmla="*/ 781975 h 952195"/>
              <a:gd name="connsiteX168" fmla="*/ 468558 w 631865"/>
              <a:gd name="connsiteY168" fmla="*/ 791235 h 952195"/>
              <a:gd name="connsiteX169" fmla="*/ 464036 w 631865"/>
              <a:gd name="connsiteY169" fmla="*/ 790764 h 952195"/>
              <a:gd name="connsiteX170" fmla="*/ 451348 w 631865"/>
              <a:gd name="connsiteY170" fmla="*/ 796552 h 952195"/>
              <a:gd name="connsiteX171" fmla="*/ 451138 w 631865"/>
              <a:gd name="connsiteY171" fmla="*/ 799916 h 952195"/>
              <a:gd name="connsiteX172" fmla="*/ 447557 w 631865"/>
              <a:gd name="connsiteY172" fmla="*/ 799916 h 952195"/>
              <a:gd name="connsiteX173" fmla="*/ 445010 w 631865"/>
              <a:gd name="connsiteY173" fmla="*/ 794454 h 952195"/>
              <a:gd name="connsiteX174" fmla="*/ 437592 w 631865"/>
              <a:gd name="connsiteY174" fmla="*/ 793405 h 952195"/>
              <a:gd name="connsiteX175" fmla="*/ 434333 w 631865"/>
              <a:gd name="connsiteY175" fmla="*/ 796660 h 952195"/>
              <a:gd name="connsiteX176" fmla="*/ 429442 w 631865"/>
              <a:gd name="connsiteY176" fmla="*/ 789607 h 952195"/>
              <a:gd name="connsiteX177" fmla="*/ 411871 w 631865"/>
              <a:gd name="connsiteY177" fmla="*/ 789535 h 952195"/>
              <a:gd name="connsiteX178" fmla="*/ 406984 w 631865"/>
              <a:gd name="connsiteY178" fmla="*/ 787437 h 952195"/>
              <a:gd name="connsiteX179" fmla="*/ 406637 w 631865"/>
              <a:gd name="connsiteY179" fmla="*/ 785339 h 952195"/>
              <a:gd name="connsiteX180" fmla="*/ 411520 w 631865"/>
              <a:gd name="connsiteY180" fmla="*/ 780781 h 952195"/>
              <a:gd name="connsiteX181" fmla="*/ 414316 w 631865"/>
              <a:gd name="connsiteY181" fmla="*/ 760887 h 952195"/>
              <a:gd name="connsiteX182" fmla="*/ 413618 w 631865"/>
              <a:gd name="connsiteY182" fmla="*/ 756004 h 952195"/>
              <a:gd name="connsiteX183" fmla="*/ 419550 w 631865"/>
              <a:gd name="connsiteY183" fmla="*/ 753581 h 952195"/>
              <a:gd name="connsiteX184" fmla="*/ 421995 w 631865"/>
              <a:gd name="connsiteY184" fmla="*/ 747287 h 952195"/>
              <a:gd name="connsiteX185" fmla="*/ 417806 w 631865"/>
              <a:gd name="connsiteY185" fmla="*/ 745551 h 952195"/>
              <a:gd name="connsiteX186" fmla="*/ 417455 w 631865"/>
              <a:gd name="connsiteY186" fmla="*/ 738895 h 952195"/>
              <a:gd name="connsiteX187" fmla="*/ 420248 w 631865"/>
              <a:gd name="connsiteY187" fmla="*/ 736797 h 952195"/>
              <a:gd name="connsiteX188" fmla="*/ 418150 w 631865"/>
              <a:gd name="connsiteY188" fmla="*/ 734012 h 952195"/>
              <a:gd name="connsiteX189" fmla="*/ 386736 w 631865"/>
              <a:gd name="connsiteY189" fmla="*/ 734374 h 952195"/>
              <a:gd name="connsiteX190" fmla="*/ 381502 w 631865"/>
              <a:gd name="connsiteY190" fmla="*/ 736110 h 952195"/>
              <a:gd name="connsiteX191" fmla="*/ 380105 w 631865"/>
              <a:gd name="connsiteY191" fmla="*/ 734374 h 952195"/>
              <a:gd name="connsiteX192" fmla="*/ 374517 w 631865"/>
              <a:gd name="connsiteY192" fmla="*/ 737521 h 952195"/>
              <a:gd name="connsiteX193" fmla="*/ 375215 w 631865"/>
              <a:gd name="connsiteY193" fmla="*/ 742404 h 952195"/>
              <a:gd name="connsiteX194" fmla="*/ 365793 w 631865"/>
              <a:gd name="connsiteY194" fmla="*/ 744502 h 952195"/>
              <a:gd name="connsiteX195" fmla="*/ 366140 w 631865"/>
              <a:gd name="connsiteY195" fmla="*/ 750759 h 952195"/>
              <a:gd name="connsiteX196" fmla="*/ 360902 w 631865"/>
              <a:gd name="connsiteY196" fmla="*/ 754268 h 952195"/>
              <a:gd name="connsiteX197" fmla="*/ 357065 w 631865"/>
              <a:gd name="connsiteY197" fmla="*/ 750759 h 952195"/>
              <a:gd name="connsiteX198" fmla="*/ 357065 w 631865"/>
              <a:gd name="connsiteY198" fmla="*/ 744828 h 952195"/>
              <a:gd name="connsiteX199" fmla="*/ 347638 w 631865"/>
              <a:gd name="connsiteY199" fmla="*/ 740668 h 952195"/>
              <a:gd name="connsiteX200" fmla="*/ 338560 w 631865"/>
              <a:gd name="connsiteY200" fmla="*/ 744828 h 952195"/>
              <a:gd name="connsiteX201" fmla="*/ 339608 w 631865"/>
              <a:gd name="connsiteY201" fmla="*/ 753219 h 952195"/>
              <a:gd name="connsiteX202" fmla="*/ 334375 w 631865"/>
              <a:gd name="connsiteY202" fmla="*/ 757053 h 952195"/>
              <a:gd name="connsiteX203" fmla="*/ 333676 w 631865"/>
              <a:gd name="connsiteY203" fmla="*/ 759838 h 952195"/>
              <a:gd name="connsiteX204" fmla="*/ 325647 w 631865"/>
              <a:gd name="connsiteY204" fmla="*/ 752170 h 952195"/>
              <a:gd name="connsiteX205" fmla="*/ 316918 w 631865"/>
              <a:gd name="connsiteY205" fmla="*/ 750072 h 952195"/>
              <a:gd name="connsiteX206" fmla="*/ 313081 w 631865"/>
              <a:gd name="connsiteY206" fmla="*/ 742042 h 952195"/>
              <a:gd name="connsiteX207" fmla="*/ 309239 w 631865"/>
              <a:gd name="connsiteY207" fmla="*/ 741681 h 952195"/>
              <a:gd name="connsiteX208" fmla="*/ 308541 w 631865"/>
              <a:gd name="connsiteY208" fmla="*/ 745189 h 952195"/>
              <a:gd name="connsiteX209" fmla="*/ 293530 w 631865"/>
              <a:gd name="connsiteY209" fmla="*/ 747612 h 952195"/>
              <a:gd name="connsiteX210" fmla="*/ 293183 w 631865"/>
              <a:gd name="connsiteY210" fmla="*/ 744140 h 952195"/>
              <a:gd name="connsiteX211" fmla="*/ 290391 w 631865"/>
              <a:gd name="connsiteY211" fmla="*/ 743778 h 952195"/>
              <a:gd name="connsiteX212" fmla="*/ 285504 w 631865"/>
              <a:gd name="connsiteY212" fmla="*/ 756691 h 952195"/>
              <a:gd name="connsiteX213" fmla="*/ 273636 w 631865"/>
              <a:gd name="connsiteY213" fmla="*/ 759151 h 952195"/>
              <a:gd name="connsiteX214" fmla="*/ 266655 w 631865"/>
              <a:gd name="connsiteY214" fmla="*/ 768592 h 952195"/>
              <a:gd name="connsiteX215" fmla="*/ 264210 w 631865"/>
              <a:gd name="connsiteY215" fmla="*/ 765083 h 952195"/>
              <a:gd name="connsiteX216" fmla="*/ 247105 w 631865"/>
              <a:gd name="connsiteY216" fmla="*/ 765770 h 952195"/>
              <a:gd name="connsiteX217" fmla="*/ 244663 w 631865"/>
              <a:gd name="connsiteY217" fmla="*/ 777671 h 952195"/>
              <a:gd name="connsiteX218" fmla="*/ 240124 w 631865"/>
              <a:gd name="connsiteY218" fmla="*/ 779045 h 952195"/>
              <a:gd name="connsiteX219" fmla="*/ 233143 w 631865"/>
              <a:gd name="connsiteY219" fmla="*/ 776621 h 952195"/>
              <a:gd name="connsiteX220" fmla="*/ 227211 w 631865"/>
              <a:gd name="connsiteY220" fmla="*/ 777671 h 952195"/>
              <a:gd name="connsiteX221" fmla="*/ 227555 w 631865"/>
              <a:gd name="connsiteY221" fmla="*/ 782879 h 952195"/>
              <a:gd name="connsiteX222" fmla="*/ 231045 w 631865"/>
              <a:gd name="connsiteY222" fmla="*/ 784290 h 952195"/>
              <a:gd name="connsiteX223" fmla="*/ 231045 w 631865"/>
              <a:gd name="connsiteY223" fmla="*/ 788124 h 952195"/>
              <a:gd name="connsiteX224" fmla="*/ 227207 w 631865"/>
              <a:gd name="connsiteY224" fmla="*/ 788124 h 952195"/>
              <a:gd name="connsiteX225" fmla="*/ 221623 w 631865"/>
              <a:gd name="connsiteY225" fmla="*/ 795792 h 952195"/>
              <a:gd name="connsiteX226" fmla="*/ 223019 w 631865"/>
              <a:gd name="connsiteY226" fmla="*/ 801724 h 952195"/>
              <a:gd name="connsiteX227" fmla="*/ 210102 w 631865"/>
              <a:gd name="connsiteY227" fmla="*/ 811526 h 952195"/>
              <a:gd name="connsiteX228" fmla="*/ 206959 w 631865"/>
              <a:gd name="connsiteY228" fmla="*/ 823716 h 952195"/>
              <a:gd name="connsiteX229" fmla="*/ 211849 w 631865"/>
              <a:gd name="connsiteY229" fmla="*/ 830371 h 952195"/>
              <a:gd name="connsiteX230" fmla="*/ 207310 w 631865"/>
              <a:gd name="connsiteY230" fmla="*/ 833518 h 952195"/>
              <a:gd name="connsiteX231" fmla="*/ 206612 w 631865"/>
              <a:gd name="connsiteY231" fmla="*/ 840138 h 952195"/>
              <a:gd name="connsiteX232" fmla="*/ 202072 w 631865"/>
              <a:gd name="connsiteY232" fmla="*/ 841874 h 952195"/>
              <a:gd name="connsiteX233" fmla="*/ 202072 w 631865"/>
              <a:gd name="connsiteY233" fmla="*/ 843972 h 952195"/>
              <a:gd name="connsiteX234" fmla="*/ 210102 w 631865"/>
              <a:gd name="connsiteY234" fmla="*/ 847806 h 952195"/>
              <a:gd name="connsiteX235" fmla="*/ 206959 w 631865"/>
              <a:gd name="connsiteY235" fmla="*/ 849217 h 952195"/>
              <a:gd name="connsiteX236" fmla="*/ 206612 w 631865"/>
              <a:gd name="connsiteY236" fmla="*/ 855510 h 952195"/>
              <a:gd name="connsiteX237" fmla="*/ 195095 w 631865"/>
              <a:gd name="connsiteY237" fmla="*/ 863540 h 952195"/>
              <a:gd name="connsiteX238" fmla="*/ 181133 w 631865"/>
              <a:gd name="connsiteY238" fmla="*/ 876779 h 952195"/>
              <a:gd name="connsiteX239" fmla="*/ 155300 w 631865"/>
              <a:gd name="connsiteY239" fmla="*/ 895624 h 952195"/>
              <a:gd name="connsiteX240" fmla="*/ 147270 w 631865"/>
              <a:gd name="connsiteY240" fmla="*/ 895985 h 952195"/>
              <a:gd name="connsiteX241" fmla="*/ 141338 w 631865"/>
              <a:gd name="connsiteY241" fmla="*/ 905426 h 952195"/>
              <a:gd name="connsiteX242" fmla="*/ 137145 w 631865"/>
              <a:gd name="connsiteY242" fmla="*/ 905426 h 952195"/>
              <a:gd name="connsiteX243" fmla="*/ 122135 w 631865"/>
              <a:gd name="connsiteY243" fmla="*/ 917978 h 952195"/>
              <a:gd name="connsiteX244" fmla="*/ 120742 w 631865"/>
              <a:gd name="connsiteY244" fmla="*/ 938920 h 952195"/>
              <a:gd name="connsiteX245" fmla="*/ 111663 w 631865"/>
              <a:gd name="connsiteY245" fmla="*/ 952195 h 952195"/>
              <a:gd name="connsiteX246" fmla="*/ 93165 w 631865"/>
              <a:gd name="connsiteY246" fmla="*/ 951146 h 952195"/>
              <a:gd name="connsiteX247" fmla="*/ 73615 w 631865"/>
              <a:gd name="connsiteY247" fmla="*/ 937184 h 952195"/>
              <a:gd name="connsiteX248" fmla="*/ 60000 w 631865"/>
              <a:gd name="connsiteY248" fmla="*/ 935448 h 952195"/>
              <a:gd name="connsiteX249" fmla="*/ 60000 w 631865"/>
              <a:gd name="connsiteY249" fmla="*/ 928467 h 952195"/>
              <a:gd name="connsiteX250" fmla="*/ 51276 w 631865"/>
              <a:gd name="connsiteY250" fmla="*/ 921811 h 952195"/>
              <a:gd name="connsiteX251" fmla="*/ 49880 w 631865"/>
              <a:gd name="connsiteY251" fmla="*/ 913094 h 952195"/>
              <a:gd name="connsiteX252" fmla="*/ 37661 w 631865"/>
              <a:gd name="connsiteY252" fmla="*/ 910309 h 952195"/>
              <a:gd name="connsiteX253" fmla="*/ 36612 w 631865"/>
              <a:gd name="connsiteY253" fmla="*/ 903328 h 952195"/>
              <a:gd name="connsiteX254" fmla="*/ 26839 w 631865"/>
              <a:gd name="connsiteY254" fmla="*/ 900181 h 952195"/>
              <a:gd name="connsiteX255" fmla="*/ 24213 w 631865"/>
              <a:gd name="connsiteY255" fmla="*/ 893888 h 952195"/>
              <a:gd name="connsiteX256" fmla="*/ 23095 w 631865"/>
              <a:gd name="connsiteY256" fmla="*/ 887377 h 952195"/>
              <a:gd name="connsiteX257" fmla="*/ 16465 w 631865"/>
              <a:gd name="connsiteY257" fmla="*/ 884591 h 952195"/>
              <a:gd name="connsiteX258" fmla="*/ 14114 w 631865"/>
              <a:gd name="connsiteY258" fmla="*/ 873487 h 952195"/>
              <a:gd name="connsiteX259" fmla="*/ 10692 w 631865"/>
              <a:gd name="connsiteY259" fmla="*/ 867917 h 952195"/>
              <a:gd name="connsiteX260" fmla="*/ 213 w 631865"/>
              <a:gd name="connsiteY260" fmla="*/ 867266 h 952195"/>
              <a:gd name="connsiteX261" fmla="*/ 0 w 631865"/>
              <a:gd name="connsiteY261" fmla="*/ 862347 h 952195"/>
              <a:gd name="connsiteX262" fmla="*/ 5346 w 631865"/>
              <a:gd name="connsiteY262" fmla="*/ 861949 h 952195"/>
              <a:gd name="connsiteX263" fmla="*/ 7484 w 631865"/>
              <a:gd name="connsiteY263" fmla="*/ 858296 h 952195"/>
              <a:gd name="connsiteX264" fmla="*/ 14327 w 631865"/>
              <a:gd name="connsiteY264" fmla="*/ 857644 h 952195"/>
              <a:gd name="connsiteX265" fmla="*/ 16895 w 631865"/>
              <a:gd name="connsiteY265" fmla="*/ 851025 h 952195"/>
              <a:gd name="connsiteX266" fmla="*/ 8768 w 631865"/>
              <a:gd name="connsiteY266" fmla="*/ 842706 h 952195"/>
              <a:gd name="connsiteX267" fmla="*/ 11119 w 631865"/>
              <a:gd name="connsiteY267" fmla="*/ 840355 h 952195"/>
              <a:gd name="connsiteX268" fmla="*/ 11119 w 631865"/>
              <a:gd name="connsiteY268" fmla="*/ 834350 h 952195"/>
              <a:gd name="connsiteX269" fmla="*/ 5346 w 631865"/>
              <a:gd name="connsiteY269" fmla="*/ 832650 h 952195"/>
              <a:gd name="connsiteX270" fmla="*/ 2778 w 631865"/>
              <a:gd name="connsiteY270" fmla="*/ 828563 h 952195"/>
              <a:gd name="connsiteX271" fmla="*/ 2738 w 631865"/>
              <a:gd name="connsiteY271" fmla="*/ 821835 h 952195"/>
              <a:gd name="connsiteX272" fmla="*/ 9773 w 631865"/>
              <a:gd name="connsiteY272" fmla="*/ 822305 h 952195"/>
              <a:gd name="connsiteX273" fmla="*/ 16103 w 631865"/>
              <a:gd name="connsiteY273" fmla="*/ 819158 h 952195"/>
              <a:gd name="connsiteX274" fmla="*/ 15047 w 631865"/>
              <a:gd name="connsiteY274" fmla="*/ 809248 h 952195"/>
              <a:gd name="connsiteX275" fmla="*/ 21909 w 631865"/>
              <a:gd name="connsiteY275" fmla="*/ 804545 h 952195"/>
              <a:gd name="connsiteX276" fmla="*/ 22961 w 631865"/>
              <a:gd name="connsiteY276" fmla="*/ 799337 h 952195"/>
              <a:gd name="connsiteX277" fmla="*/ 18740 w 631865"/>
              <a:gd name="connsiteY277" fmla="*/ 796226 h 952195"/>
              <a:gd name="connsiteX278" fmla="*/ 18740 w 631865"/>
              <a:gd name="connsiteY278" fmla="*/ 789426 h 952195"/>
              <a:gd name="connsiteX279" fmla="*/ 22437 w 631865"/>
              <a:gd name="connsiteY279" fmla="*/ 786279 h 952195"/>
              <a:gd name="connsiteX280" fmla="*/ 22437 w 631865"/>
              <a:gd name="connsiteY280" fmla="*/ 776368 h 952195"/>
              <a:gd name="connsiteX281" fmla="*/ 14519 w 631865"/>
              <a:gd name="connsiteY281" fmla="*/ 771160 h 952195"/>
              <a:gd name="connsiteX282" fmla="*/ 14519 w 631865"/>
              <a:gd name="connsiteY282" fmla="*/ 762298 h 952195"/>
              <a:gd name="connsiteX283" fmla="*/ 21909 w 631865"/>
              <a:gd name="connsiteY283" fmla="*/ 758645 h 952195"/>
              <a:gd name="connsiteX284" fmla="*/ 22961 w 631865"/>
              <a:gd name="connsiteY284" fmla="*/ 754991 h 952195"/>
              <a:gd name="connsiteX285" fmla="*/ 27182 w 631865"/>
              <a:gd name="connsiteY285" fmla="*/ 751844 h 952195"/>
              <a:gd name="connsiteX286" fmla="*/ 27710 w 631865"/>
              <a:gd name="connsiteY286" fmla="*/ 748191 h 952195"/>
              <a:gd name="connsiteX287" fmla="*/ 21909 w 631865"/>
              <a:gd name="connsiteY287" fmla="*/ 745044 h 952195"/>
              <a:gd name="connsiteX288" fmla="*/ 19796 w 631865"/>
              <a:gd name="connsiteY288" fmla="*/ 728370 h 952195"/>
              <a:gd name="connsiteX289" fmla="*/ 28767 w 631865"/>
              <a:gd name="connsiteY289" fmla="*/ 723125 h 952195"/>
              <a:gd name="connsiteX290" fmla="*/ 31407 w 631865"/>
              <a:gd name="connsiteY290" fmla="*/ 716361 h 952195"/>
              <a:gd name="connsiteX291" fmla="*/ 29295 w 631865"/>
              <a:gd name="connsiteY291" fmla="*/ 707463 h 952195"/>
              <a:gd name="connsiteX292" fmla="*/ 34572 w 631865"/>
              <a:gd name="connsiteY292" fmla="*/ 697046 h 952195"/>
              <a:gd name="connsiteX293" fmla="*/ 39846 w 631865"/>
              <a:gd name="connsiteY293" fmla="*/ 694948 h 952195"/>
              <a:gd name="connsiteX294" fmla="*/ 44067 w 631865"/>
              <a:gd name="connsiteY294" fmla="*/ 669917 h 952195"/>
              <a:gd name="connsiteX295" fmla="*/ 40902 w 631865"/>
              <a:gd name="connsiteY295" fmla="*/ 665215 h 952195"/>
              <a:gd name="connsiteX296" fmla="*/ 44595 w 631865"/>
              <a:gd name="connsiteY296" fmla="*/ 659970 h 952195"/>
              <a:gd name="connsiteX297" fmla="*/ 38793 w 631865"/>
              <a:gd name="connsiteY297" fmla="*/ 655268 h 952195"/>
              <a:gd name="connsiteX298" fmla="*/ 41430 w 631865"/>
              <a:gd name="connsiteY298" fmla="*/ 650060 h 952195"/>
              <a:gd name="connsiteX299" fmla="*/ 48288 w 631865"/>
              <a:gd name="connsiteY299" fmla="*/ 649553 h 952195"/>
              <a:gd name="connsiteX300" fmla="*/ 58315 w 631865"/>
              <a:gd name="connsiteY300" fmla="*/ 642247 h 952195"/>
              <a:gd name="connsiteX301" fmla="*/ 54622 w 631865"/>
              <a:gd name="connsiteY301" fmla="*/ 635975 h 952195"/>
              <a:gd name="connsiteX302" fmla="*/ 54622 w 631865"/>
              <a:gd name="connsiteY302" fmla="*/ 623449 h 952195"/>
              <a:gd name="connsiteX303" fmla="*/ 60423 w 631865"/>
              <a:gd name="connsiteY303" fmla="*/ 617705 h 952195"/>
              <a:gd name="connsiteX304" fmla="*/ 65173 w 631865"/>
              <a:gd name="connsiteY304" fmla="*/ 615097 h 952195"/>
              <a:gd name="connsiteX305" fmla="*/ 77308 w 631865"/>
              <a:gd name="connsiteY305" fmla="*/ 599435 h 952195"/>
              <a:gd name="connsiteX306" fmla="*/ 78364 w 631865"/>
              <a:gd name="connsiteY306" fmla="*/ 591608 h 952195"/>
              <a:gd name="connsiteX307" fmla="*/ 84170 w 631865"/>
              <a:gd name="connsiteY307" fmla="*/ 585867 h 952195"/>
              <a:gd name="connsiteX308" fmla="*/ 89443 w 631865"/>
              <a:gd name="connsiteY308" fmla="*/ 585867 h 952195"/>
              <a:gd name="connsiteX309" fmla="*/ 94721 w 631865"/>
              <a:gd name="connsiteY309" fmla="*/ 570209 h 952195"/>
              <a:gd name="connsiteX310" fmla="*/ 92612 w 631865"/>
              <a:gd name="connsiteY310" fmla="*/ 560815 h 952195"/>
              <a:gd name="connsiteX311" fmla="*/ 101054 w 631865"/>
              <a:gd name="connsiteY311" fmla="*/ 550897 h 952195"/>
              <a:gd name="connsiteX312" fmla="*/ 105272 w 631865"/>
              <a:gd name="connsiteY312" fmla="*/ 551418 h 952195"/>
              <a:gd name="connsiteX313" fmla="*/ 112133 w 631865"/>
              <a:gd name="connsiteY313" fmla="*/ 544632 h 952195"/>
              <a:gd name="connsiteX314" fmla="*/ 115823 w 631865"/>
              <a:gd name="connsiteY314" fmla="*/ 530019 h 952195"/>
              <a:gd name="connsiteX315" fmla="*/ 121104 w 631865"/>
              <a:gd name="connsiteY315" fmla="*/ 524800 h 952195"/>
              <a:gd name="connsiteX316" fmla="*/ 116883 w 631865"/>
              <a:gd name="connsiteY316" fmla="*/ 519060 h 952195"/>
              <a:gd name="connsiteX317" fmla="*/ 121632 w 631865"/>
              <a:gd name="connsiteY317" fmla="*/ 509662 h 952195"/>
              <a:gd name="connsiteX318" fmla="*/ 125853 w 631865"/>
              <a:gd name="connsiteY318" fmla="*/ 508617 h 952195"/>
              <a:gd name="connsiteX319" fmla="*/ 139041 w 631865"/>
              <a:gd name="connsiteY319" fmla="*/ 492962 h 952195"/>
              <a:gd name="connsiteX320" fmla="*/ 139041 w 631865"/>
              <a:gd name="connsiteY320" fmla="*/ 489309 h 952195"/>
              <a:gd name="connsiteX321" fmla="*/ 132736 w 631865"/>
              <a:gd name="connsiteY321" fmla="*/ 486842 h 952195"/>
              <a:gd name="connsiteX322" fmla="*/ 131727 w 631865"/>
              <a:gd name="connsiteY322" fmla="*/ 482140 h 952195"/>
              <a:gd name="connsiteX323" fmla="*/ 139403 w 631865"/>
              <a:gd name="connsiteY323" fmla="*/ 475419 h 952195"/>
              <a:gd name="connsiteX324" fmla="*/ 143255 w 631865"/>
              <a:gd name="connsiteY324" fmla="*/ 474595 h 952195"/>
              <a:gd name="connsiteX325" fmla="*/ 145458 w 631865"/>
              <a:gd name="connsiteY325" fmla="*/ 470467 h 952195"/>
              <a:gd name="connsiteX326" fmla="*/ 148207 w 631865"/>
              <a:gd name="connsiteY326" fmla="*/ 469918 h 952195"/>
              <a:gd name="connsiteX327" fmla="*/ 151509 w 631865"/>
              <a:gd name="connsiteY327" fmla="*/ 464413 h 952195"/>
              <a:gd name="connsiteX328" fmla="*/ 155915 w 631865"/>
              <a:gd name="connsiteY328" fmla="*/ 464688 h 952195"/>
              <a:gd name="connsiteX329" fmla="*/ 159217 w 631865"/>
              <a:gd name="connsiteY329" fmla="*/ 459732 h 952195"/>
              <a:gd name="connsiteX330" fmla="*/ 157843 w 631865"/>
              <a:gd name="connsiteY330" fmla="*/ 450653 h 952195"/>
              <a:gd name="connsiteX331" fmla="*/ 163894 w 631865"/>
              <a:gd name="connsiteY331" fmla="*/ 444323 h 952195"/>
              <a:gd name="connsiteX332" fmla="*/ 166646 w 631865"/>
              <a:gd name="connsiteY332" fmla="*/ 444048 h 952195"/>
              <a:gd name="connsiteX333" fmla="*/ 171049 w 631865"/>
              <a:gd name="connsiteY333" fmla="*/ 436065 h 952195"/>
              <a:gd name="connsiteX334" fmla="*/ 171049 w 631865"/>
              <a:gd name="connsiteY334" fmla="*/ 426708 h 952195"/>
              <a:gd name="connsiteX335" fmla="*/ 175179 w 631865"/>
              <a:gd name="connsiteY335" fmla="*/ 427258 h 952195"/>
              <a:gd name="connsiteX336" fmla="*/ 183159 w 631865"/>
              <a:gd name="connsiteY336" fmla="*/ 420378 h 952195"/>
              <a:gd name="connsiteX337" fmla="*/ 185911 w 631865"/>
              <a:gd name="connsiteY337" fmla="*/ 412399 h 952195"/>
              <a:gd name="connsiteX338" fmla="*/ 192791 w 631865"/>
              <a:gd name="connsiteY338" fmla="*/ 411295 h 952195"/>
              <a:gd name="connsiteX339" fmla="*/ 196922 w 631865"/>
              <a:gd name="connsiteY339" fmla="*/ 407172 h 952195"/>
              <a:gd name="connsiteX340" fmla="*/ 196922 w 631865"/>
              <a:gd name="connsiteY340" fmla="*/ 396162 h 952195"/>
              <a:gd name="connsiteX341" fmla="*/ 194444 w 631865"/>
              <a:gd name="connsiteY341" fmla="*/ 391756 h 952195"/>
              <a:gd name="connsiteX342" fmla="*/ 196093 w 631865"/>
              <a:gd name="connsiteY342" fmla="*/ 380199 h 952195"/>
              <a:gd name="connsiteX343" fmla="*/ 201873 w 631865"/>
              <a:gd name="connsiteY343" fmla="*/ 372766 h 952195"/>
              <a:gd name="connsiteX344" fmla="*/ 202973 w 631865"/>
              <a:gd name="connsiteY344" fmla="*/ 360107 h 952195"/>
              <a:gd name="connsiteX345" fmla="*/ 199671 w 631865"/>
              <a:gd name="connsiteY345" fmla="*/ 355705 h 952195"/>
              <a:gd name="connsiteX346" fmla="*/ 199396 w 631865"/>
              <a:gd name="connsiteY346" fmla="*/ 348825 h 952195"/>
              <a:gd name="connsiteX347" fmla="*/ 205725 w 631865"/>
              <a:gd name="connsiteY347" fmla="*/ 342495 h 952195"/>
              <a:gd name="connsiteX348" fmla="*/ 205176 w 631865"/>
              <a:gd name="connsiteY348" fmla="*/ 331763 h 952195"/>
              <a:gd name="connsiteX349" fmla="*/ 206829 w 631865"/>
              <a:gd name="connsiteY349" fmla="*/ 328182 h 952195"/>
              <a:gd name="connsiteX350" fmla="*/ 209303 w 631865"/>
              <a:gd name="connsiteY350" fmla="*/ 330660 h 952195"/>
              <a:gd name="connsiteX351" fmla="*/ 215358 w 631865"/>
              <a:gd name="connsiteY351" fmla="*/ 328736 h 952195"/>
              <a:gd name="connsiteX352" fmla="*/ 219210 w 631865"/>
              <a:gd name="connsiteY352" fmla="*/ 321852 h 952195"/>
              <a:gd name="connsiteX353" fmla="*/ 224715 w 631865"/>
              <a:gd name="connsiteY353" fmla="*/ 320478 h 952195"/>
              <a:gd name="connsiteX354" fmla="*/ 227193 w 631865"/>
              <a:gd name="connsiteY354" fmla="*/ 314148 h 952195"/>
              <a:gd name="connsiteX355" fmla="*/ 223341 w 631865"/>
              <a:gd name="connsiteY355" fmla="*/ 310570 h 952195"/>
              <a:gd name="connsiteX356" fmla="*/ 226918 w 631865"/>
              <a:gd name="connsiteY356" fmla="*/ 306169 h 952195"/>
              <a:gd name="connsiteX357" fmla="*/ 227743 w 631865"/>
              <a:gd name="connsiteY357" fmla="*/ 297911 h 952195"/>
              <a:gd name="connsiteX358" fmla="*/ 236550 w 631865"/>
              <a:gd name="connsiteY358" fmla="*/ 295708 h 952195"/>
              <a:gd name="connsiteX359" fmla="*/ 242330 w 631865"/>
              <a:gd name="connsiteY359" fmla="*/ 286351 h 952195"/>
              <a:gd name="connsiteX360" fmla="*/ 249210 w 631865"/>
              <a:gd name="connsiteY360" fmla="*/ 283048 h 952195"/>
              <a:gd name="connsiteX361" fmla="*/ 250860 w 631865"/>
              <a:gd name="connsiteY361" fmla="*/ 280021 h 952195"/>
              <a:gd name="connsiteX362" fmla="*/ 258843 w 631865"/>
              <a:gd name="connsiteY362" fmla="*/ 280295 h 952195"/>
              <a:gd name="connsiteX363" fmla="*/ 267097 w 631865"/>
              <a:gd name="connsiteY363" fmla="*/ 273691 h 952195"/>
              <a:gd name="connsiteX364" fmla="*/ 268200 w 631865"/>
              <a:gd name="connsiteY364" fmla="*/ 264887 h 952195"/>
              <a:gd name="connsiteX365" fmla="*/ 264619 w 631865"/>
              <a:gd name="connsiteY365" fmla="*/ 262409 h 952195"/>
              <a:gd name="connsiteX366" fmla="*/ 264897 w 631865"/>
              <a:gd name="connsiteY366" fmla="*/ 255529 h 952195"/>
              <a:gd name="connsiteX367" fmla="*/ 273427 w 631865"/>
              <a:gd name="connsiteY367" fmla="*/ 251677 h 952195"/>
              <a:gd name="connsiteX368" fmla="*/ 276534 w 631865"/>
              <a:gd name="connsiteY368" fmla="*/ 240945 h 952195"/>
              <a:gd name="connsiteX369" fmla="*/ 281301 w 631865"/>
              <a:gd name="connsiteY369" fmla="*/ 230579 h 952195"/>
              <a:gd name="connsiteX370" fmla="*/ 281623 w 631865"/>
              <a:gd name="connsiteY370" fmla="*/ 195663 h 952195"/>
              <a:gd name="connsiteX371" fmla="*/ 287132 w 631865"/>
              <a:gd name="connsiteY371" fmla="*/ 185546 h 952195"/>
              <a:gd name="connsiteX372" fmla="*/ 295961 w 631865"/>
              <a:gd name="connsiteY372" fmla="*/ 178351 h 952195"/>
              <a:gd name="connsiteX373" fmla="*/ 299235 w 631865"/>
              <a:gd name="connsiteY373" fmla="*/ 178351 h 952195"/>
              <a:gd name="connsiteX374" fmla="*/ 303159 w 631865"/>
              <a:gd name="connsiteY374" fmla="*/ 166578 h 952195"/>
              <a:gd name="connsiteX375" fmla="*/ 297270 w 631865"/>
              <a:gd name="connsiteY375" fmla="*/ 164288 h 952195"/>
              <a:gd name="connsiteX376" fmla="*/ 292691 w 631865"/>
              <a:gd name="connsiteY376" fmla="*/ 157090 h 952195"/>
              <a:gd name="connsiteX377" fmla="*/ 293346 w 631865"/>
              <a:gd name="connsiteY377" fmla="*/ 151205 h 952195"/>
              <a:gd name="connsiteX378" fmla="*/ 289421 w 631865"/>
              <a:gd name="connsiteY378" fmla="*/ 149570 h 952195"/>
              <a:gd name="connsiteX379" fmla="*/ 289092 w 631865"/>
              <a:gd name="connsiteY379" fmla="*/ 137793 h 952195"/>
              <a:gd name="connsiteX380" fmla="*/ 296616 w 631865"/>
              <a:gd name="connsiteY380" fmla="*/ 136158 h 952195"/>
              <a:gd name="connsiteX381" fmla="*/ 301520 w 631865"/>
              <a:gd name="connsiteY381" fmla="*/ 127000 h 952195"/>
              <a:gd name="connsiteX382" fmla="*/ 305119 w 631865"/>
              <a:gd name="connsiteY382" fmla="*/ 125039 h 952195"/>
              <a:gd name="connsiteX383" fmla="*/ 308389 w 631865"/>
              <a:gd name="connsiteY383" fmla="*/ 111627 h 952195"/>
              <a:gd name="connsiteX384" fmla="*/ 301191 w 631865"/>
              <a:gd name="connsiteY384" fmla="*/ 108032 h 952195"/>
              <a:gd name="connsiteX385" fmla="*/ 298576 w 631865"/>
              <a:gd name="connsiteY385" fmla="*/ 102472 h 952195"/>
              <a:gd name="connsiteX386" fmla="*/ 294652 w 631865"/>
              <a:gd name="connsiteY386" fmla="*/ 101163 h 952195"/>
              <a:gd name="connsiteX387" fmla="*/ 293671 w 631865"/>
              <a:gd name="connsiteY387" fmla="*/ 92988 h 952195"/>
              <a:gd name="connsiteX388" fmla="*/ 298251 w 631865"/>
              <a:gd name="connsiteY388" fmla="*/ 92988 h 952195"/>
              <a:gd name="connsiteX389" fmla="*/ 301850 w 631865"/>
              <a:gd name="connsiteY389" fmla="*/ 85465 h 952195"/>
              <a:gd name="connsiteX390" fmla="*/ 305774 w 631865"/>
              <a:gd name="connsiteY390" fmla="*/ 83501 h 952195"/>
              <a:gd name="connsiteX391" fmla="*/ 306993 w 631865"/>
              <a:gd name="connsiteY391" fmla="*/ 77033 h 952195"/>
              <a:gd name="connsiteX392" fmla="*/ 314795 w 631865"/>
              <a:gd name="connsiteY392" fmla="*/ 71376 h 952195"/>
              <a:gd name="connsiteX393" fmla="*/ 319931 w 631865"/>
              <a:gd name="connsiteY393" fmla="*/ 71152 h 952195"/>
              <a:gd name="connsiteX394" fmla="*/ 323874 w 631865"/>
              <a:gd name="connsiteY394" fmla="*/ 66612 h 952195"/>
              <a:gd name="connsiteX395" fmla="*/ 328041 w 631865"/>
              <a:gd name="connsiteY395" fmla="*/ 65867 h 952195"/>
              <a:gd name="connsiteX396" fmla="*/ 331615 w 631865"/>
              <a:gd name="connsiteY396" fmla="*/ 71152 h 952195"/>
              <a:gd name="connsiteX397" fmla="*/ 344936 w 631865"/>
              <a:gd name="connsiteY397" fmla="*/ 70631 h 952195"/>
              <a:gd name="connsiteX398" fmla="*/ 352677 w 631865"/>
              <a:gd name="connsiteY398" fmla="*/ 59617 h 952195"/>
              <a:gd name="connsiteX399" fmla="*/ 362429 w 631865"/>
              <a:gd name="connsiteY399" fmla="*/ 55671 h 952195"/>
              <a:gd name="connsiteX400" fmla="*/ 370838 w 631865"/>
              <a:gd name="connsiteY400" fmla="*/ 55747 h 952195"/>
              <a:gd name="connsiteX401" fmla="*/ 374188 w 631865"/>
              <a:gd name="connsiteY401" fmla="*/ 59617 h 952195"/>
              <a:gd name="connsiteX402" fmla="*/ 381259 w 631865"/>
              <a:gd name="connsiteY402" fmla="*/ 59244 h 952195"/>
              <a:gd name="connsiteX403" fmla="*/ 398900 w 631865"/>
              <a:gd name="connsiteY403" fmla="*/ 36916 h 952195"/>
              <a:gd name="connsiteX404" fmla="*/ 411328 w 631865"/>
              <a:gd name="connsiteY404" fmla="*/ 11387 h 952195"/>
              <a:gd name="connsiteX405" fmla="*/ 436782 w 631865"/>
              <a:gd name="connsiteY405" fmla="*/ 10493 h 952195"/>
              <a:gd name="connsiteX406" fmla="*/ 444670 w 631865"/>
              <a:gd name="connsiteY406" fmla="*/ 4539 h 952195"/>
              <a:gd name="connsiteX407" fmla="*/ 463725 w 631865"/>
              <a:gd name="connsiteY407" fmla="*/ 3274 h 952195"/>
              <a:gd name="connsiteX408" fmla="*/ 468974 w 631865"/>
              <a:gd name="connsiteY408" fmla="*/ 7856 h 9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631865" h="952195">
                <a:moveTo>
                  <a:pt x="474522" y="9936"/>
                </a:moveTo>
                <a:lnTo>
                  <a:pt x="479579" y="10327"/>
                </a:lnTo>
                <a:lnTo>
                  <a:pt x="479774" y="6435"/>
                </a:lnTo>
                <a:lnTo>
                  <a:pt x="483475" y="4879"/>
                </a:lnTo>
                <a:lnTo>
                  <a:pt x="486585" y="15"/>
                </a:lnTo>
                <a:lnTo>
                  <a:pt x="492745" y="156"/>
                </a:lnTo>
                <a:lnTo>
                  <a:pt x="502204" y="0"/>
                </a:lnTo>
                <a:lnTo>
                  <a:pt x="510838" y="6475"/>
                </a:lnTo>
                <a:lnTo>
                  <a:pt x="518506" y="6771"/>
                </a:lnTo>
                <a:lnTo>
                  <a:pt x="523266" y="11238"/>
                </a:lnTo>
                <a:lnTo>
                  <a:pt x="534504" y="11383"/>
                </a:lnTo>
                <a:lnTo>
                  <a:pt x="534877" y="22697"/>
                </a:lnTo>
                <a:lnTo>
                  <a:pt x="538002" y="23442"/>
                </a:lnTo>
                <a:lnTo>
                  <a:pt x="537706" y="34087"/>
                </a:lnTo>
                <a:lnTo>
                  <a:pt x="533094" y="36912"/>
                </a:lnTo>
                <a:lnTo>
                  <a:pt x="533615" y="48675"/>
                </a:lnTo>
                <a:lnTo>
                  <a:pt x="537409" y="48747"/>
                </a:lnTo>
                <a:lnTo>
                  <a:pt x="538675" y="52918"/>
                </a:lnTo>
                <a:lnTo>
                  <a:pt x="541352" y="54112"/>
                </a:lnTo>
                <a:lnTo>
                  <a:pt x="541279" y="57906"/>
                </a:lnTo>
                <a:lnTo>
                  <a:pt x="533835" y="64901"/>
                </a:lnTo>
                <a:lnTo>
                  <a:pt x="534060" y="70931"/>
                </a:lnTo>
                <a:lnTo>
                  <a:pt x="537857" y="71600"/>
                </a:lnTo>
                <a:lnTo>
                  <a:pt x="537785" y="76216"/>
                </a:lnTo>
                <a:lnTo>
                  <a:pt x="542473" y="79713"/>
                </a:lnTo>
                <a:lnTo>
                  <a:pt x="537633" y="88420"/>
                </a:lnTo>
                <a:lnTo>
                  <a:pt x="537709" y="93628"/>
                </a:lnTo>
                <a:lnTo>
                  <a:pt x="534211" y="96457"/>
                </a:lnTo>
                <a:lnTo>
                  <a:pt x="534356" y="106209"/>
                </a:lnTo>
                <a:lnTo>
                  <a:pt x="531679" y="108144"/>
                </a:lnTo>
                <a:lnTo>
                  <a:pt x="533691" y="113949"/>
                </a:lnTo>
                <a:lnTo>
                  <a:pt x="530265" y="115736"/>
                </a:lnTo>
                <a:lnTo>
                  <a:pt x="529596" y="120127"/>
                </a:lnTo>
                <a:lnTo>
                  <a:pt x="541059" y="127423"/>
                </a:lnTo>
                <a:lnTo>
                  <a:pt x="540986" y="130696"/>
                </a:lnTo>
                <a:lnTo>
                  <a:pt x="536968" y="131069"/>
                </a:lnTo>
                <a:lnTo>
                  <a:pt x="527140" y="137916"/>
                </a:lnTo>
                <a:lnTo>
                  <a:pt x="527068" y="141490"/>
                </a:lnTo>
                <a:lnTo>
                  <a:pt x="530714" y="144539"/>
                </a:lnTo>
                <a:lnTo>
                  <a:pt x="530938" y="167761"/>
                </a:lnTo>
                <a:lnTo>
                  <a:pt x="524832" y="172152"/>
                </a:lnTo>
                <a:lnTo>
                  <a:pt x="525353" y="176471"/>
                </a:lnTo>
                <a:lnTo>
                  <a:pt x="520589" y="182200"/>
                </a:lnTo>
                <a:lnTo>
                  <a:pt x="519475" y="184956"/>
                </a:lnTo>
                <a:lnTo>
                  <a:pt x="523197" y="186146"/>
                </a:lnTo>
                <a:lnTo>
                  <a:pt x="524091" y="192918"/>
                </a:lnTo>
                <a:lnTo>
                  <a:pt x="527140" y="194408"/>
                </a:lnTo>
                <a:lnTo>
                  <a:pt x="526995" y="206391"/>
                </a:lnTo>
                <a:lnTo>
                  <a:pt x="514712" y="219340"/>
                </a:lnTo>
                <a:lnTo>
                  <a:pt x="508830" y="220382"/>
                </a:lnTo>
                <a:lnTo>
                  <a:pt x="504739" y="227678"/>
                </a:lnTo>
                <a:lnTo>
                  <a:pt x="500497" y="228198"/>
                </a:lnTo>
                <a:lnTo>
                  <a:pt x="498261" y="235194"/>
                </a:lnTo>
                <a:lnTo>
                  <a:pt x="504219" y="238992"/>
                </a:lnTo>
                <a:lnTo>
                  <a:pt x="504663" y="252759"/>
                </a:lnTo>
                <a:lnTo>
                  <a:pt x="508461" y="253504"/>
                </a:lnTo>
                <a:lnTo>
                  <a:pt x="511362" y="257522"/>
                </a:lnTo>
                <a:lnTo>
                  <a:pt x="507640" y="259606"/>
                </a:lnTo>
                <a:lnTo>
                  <a:pt x="507416" y="265936"/>
                </a:lnTo>
                <a:lnTo>
                  <a:pt x="500793" y="271813"/>
                </a:lnTo>
                <a:lnTo>
                  <a:pt x="499751" y="279554"/>
                </a:lnTo>
                <a:lnTo>
                  <a:pt x="504736" y="279999"/>
                </a:lnTo>
                <a:lnTo>
                  <a:pt x="504884" y="283500"/>
                </a:lnTo>
                <a:lnTo>
                  <a:pt x="500645" y="287515"/>
                </a:lnTo>
                <a:lnTo>
                  <a:pt x="500048" y="291016"/>
                </a:lnTo>
                <a:lnTo>
                  <a:pt x="504663" y="295111"/>
                </a:lnTo>
                <a:lnTo>
                  <a:pt x="503694" y="305604"/>
                </a:lnTo>
                <a:lnTo>
                  <a:pt x="509724" y="309699"/>
                </a:lnTo>
                <a:lnTo>
                  <a:pt x="508606" y="325180"/>
                </a:lnTo>
                <a:lnTo>
                  <a:pt x="505333" y="325849"/>
                </a:lnTo>
                <a:lnTo>
                  <a:pt x="500196" y="340733"/>
                </a:lnTo>
                <a:lnTo>
                  <a:pt x="493722" y="341254"/>
                </a:lnTo>
                <a:lnTo>
                  <a:pt x="492307" y="356439"/>
                </a:lnTo>
                <a:lnTo>
                  <a:pt x="485685" y="362393"/>
                </a:lnTo>
                <a:lnTo>
                  <a:pt x="485757" y="374152"/>
                </a:lnTo>
                <a:lnTo>
                  <a:pt x="482632" y="375045"/>
                </a:lnTo>
                <a:lnTo>
                  <a:pt x="478092" y="388891"/>
                </a:lnTo>
                <a:lnTo>
                  <a:pt x="471394" y="392089"/>
                </a:lnTo>
                <a:lnTo>
                  <a:pt x="470648" y="406456"/>
                </a:lnTo>
                <a:lnTo>
                  <a:pt x="476826" y="406528"/>
                </a:lnTo>
                <a:lnTo>
                  <a:pt x="479507" y="410995"/>
                </a:lnTo>
                <a:lnTo>
                  <a:pt x="484939" y="411444"/>
                </a:lnTo>
                <a:lnTo>
                  <a:pt x="486502" y="407870"/>
                </a:lnTo>
                <a:lnTo>
                  <a:pt x="493053" y="406384"/>
                </a:lnTo>
                <a:lnTo>
                  <a:pt x="496699" y="402882"/>
                </a:lnTo>
                <a:lnTo>
                  <a:pt x="507789" y="403852"/>
                </a:lnTo>
                <a:lnTo>
                  <a:pt x="508682" y="409433"/>
                </a:lnTo>
                <a:lnTo>
                  <a:pt x="517540" y="410326"/>
                </a:lnTo>
                <a:lnTo>
                  <a:pt x="519996" y="414345"/>
                </a:lnTo>
                <a:lnTo>
                  <a:pt x="528931" y="414273"/>
                </a:lnTo>
                <a:lnTo>
                  <a:pt x="538678" y="419629"/>
                </a:lnTo>
                <a:lnTo>
                  <a:pt x="541952" y="430198"/>
                </a:lnTo>
                <a:lnTo>
                  <a:pt x="548354" y="433324"/>
                </a:lnTo>
                <a:lnTo>
                  <a:pt x="548875" y="436897"/>
                </a:lnTo>
                <a:lnTo>
                  <a:pt x="555125" y="436970"/>
                </a:lnTo>
                <a:lnTo>
                  <a:pt x="556319" y="432803"/>
                </a:lnTo>
                <a:lnTo>
                  <a:pt x="569268" y="432358"/>
                </a:lnTo>
                <a:lnTo>
                  <a:pt x="575298" y="423279"/>
                </a:lnTo>
                <a:lnTo>
                  <a:pt x="575891" y="418070"/>
                </a:lnTo>
                <a:lnTo>
                  <a:pt x="583111" y="410699"/>
                </a:lnTo>
                <a:lnTo>
                  <a:pt x="590555" y="411295"/>
                </a:lnTo>
                <a:lnTo>
                  <a:pt x="595988" y="406159"/>
                </a:lnTo>
                <a:lnTo>
                  <a:pt x="607226" y="411223"/>
                </a:lnTo>
                <a:lnTo>
                  <a:pt x="608195" y="417398"/>
                </a:lnTo>
                <a:lnTo>
                  <a:pt x="615488" y="420074"/>
                </a:lnTo>
                <a:lnTo>
                  <a:pt x="616008" y="434293"/>
                </a:lnTo>
                <a:lnTo>
                  <a:pt x="621293" y="436970"/>
                </a:lnTo>
                <a:lnTo>
                  <a:pt x="625463" y="451633"/>
                </a:lnTo>
                <a:lnTo>
                  <a:pt x="631866" y="456325"/>
                </a:lnTo>
                <a:lnTo>
                  <a:pt x="630075" y="469422"/>
                </a:lnTo>
                <a:lnTo>
                  <a:pt x="626726" y="471433"/>
                </a:lnTo>
                <a:lnTo>
                  <a:pt x="625713" y="478740"/>
                </a:lnTo>
                <a:lnTo>
                  <a:pt x="618464" y="482263"/>
                </a:lnTo>
                <a:lnTo>
                  <a:pt x="616432" y="489895"/>
                </a:lnTo>
                <a:lnTo>
                  <a:pt x="610322" y="492441"/>
                </a:lnTo>
                <a:lnTo>
                  <a:pt x="610322" y="501094"/>
                </a:lnTo>
                <a:lnTo>
                  <a:pt x="612869" y="503130"/>
                </a:lnTo>
                <a:lnTo>
                  <a:pt x="612362" y="507709"/>
                </a:lnTo>
                <a:lnTo>
                  <a:pt x="607269" y="513815"/>
                </a:lnTo>
                <a:lnTo>
                  <a:pt x="609306" y="527046"/>
                </a:lnTo>
                <a:lnTo>
                  <a:pt x="617958" y="528066"/>
                </a:lnTo>
                <a:lnTo>
                  <a:pt x="618464" y="541297"/>
                </a:lnTo>
                <a:lnTo>
                  <a:pt x="613379" y="544350"/>
                </a:lnTo>
                <a:lnTo>
                  <a:pt x="612359" y="559108"/>
                </a:lnTo>
                <a:lnTo>
                  <a:pt x="606763" y="567756"/>
                </a:lnTo>
                <a:lnTo>
                  <a:pt x="609219" y="580944"/>
                </a:lnTo>
                <a:lnTo>
                  <a:pt x="608622" y="583947"/>
                </a:lnTo>
                <a:lnTo>
                  <a:pt x="604459" y="584229"/>
                </a:lnTo>
                <a:lnTo>
                  <a:pt x="603902" y="593112"/>
                </a:lnTo>
                <a:lnTo>
                  <a:pt x="600017" y="603660"/>
                </a:lnTo>
                <a:lnTo>
                  <a:pt x="591134" y="610322"/>
                </a:lnTo>
                <a:lnTo>
                  <a:pt x="588913" y="618927"/>
                </a:lnTo>
                <a:lnTo>
                  <a:pt x="584749" y="621148"/>
                </a:lnTo>
                <a:lnTo>
                  <a:pt x="579197" y="621148"/>
                </a:lnTo>
                <a:lnTo>
                  <a:pt x="564208" y="638340"/>
                </a:lnTo>
                <a:lnTo>
                  <a:pt x="553382" y="640836"/>
                </a:lnTo>
                <a:lnTo>
                  <a:pt x="545055" y="652519"/>
                </a:lnTo>
                <a:lnTo>
                  <a:pt x="546166" y="657222"/>
                </a:lnTo>
                <a:lnTo>
                  <a:pt x="541550" y="661345"/>
                </a:lnTo>
                <a:lnTo>
                  <a:pt x="541659" y="664998"/>
                </a:lnTo>
                <a:lnTo>
                  <a:pt x="534291" y="665613"/>
                </a:lnTo>
                <a:lnTo>
                  <a:pt x="534291" y="669411"/>
                </a:lnTo>
                <a:lnTo>
                  <a:pt x="529242" y="671726"/>
                </a:lnTo>
                <a:lnTo>
                  <a:pt x="530714" y="675741"/>
                </a:lnTo>
                <a:lnTo>
                  <a:pt x="538501" y="677405"/>
                </a:lnTo>
                <a:lnTo>
                  <a:pt x="538082" y="680552"/>
                </a:lnTo>
                <a:lnTo>
                  <a:pt x="535557" y="681601"/>
                </a:lnTo>
                <a:lnTo>
                  <a:pt x="534291" y="688148"/>
                </a:lnTo>
                <a:lnTo>
                  <a:pt x="531556" y="689196"/>
                </a:lnTo>
                <a:lnTo>
                  <a:pt x="531766" y="695309"/>
                </a:lnTo>
                <a:lnTo>
                  <a:pt x="521031" y="694875"/>
                </a:lnTo>
                <a:lnTo>
                  <a:pt x="515978" y="697407"/>
                </a:lnTo>
                <a:lnTo>
                  <a:pt x="515135" y="705618"/>
                </a:lnTo>
                <a:lnTo>
                  <a:pt x="511134" y="707101"/>
                </a:lnTo>
                <a:lnTo>
                  <a:pt x="511134" y="711731"/>
                </a:lnTo>
                <a:lnTo>
                  <a:pt x="514502" y="713395"/>
                </a:lnTo>
                <a:lnTo>
                  <a:pt x="514925" y="717193"/>
                </a:lnTo>
                <a:lnTo>
                  <a:pt x="522579" y="723993"/>
                </a:lnTo>
                <a:lnTo>
                  <a:pt x="525682" y="723848"/>
                </a:lnTo>
                <a:lnTo>
                  <a:pt x="528337" y="727140"/>
                </a:lnTo>
                <a:lnTo>
                  <a:pt x="522358" y="736363"/>
                </a:lnTo>
                <a:lnTo>
                  <a:pt x="518560" y="736906"/>
                </a:lnTo>
                <a:lnTo>
                  <a:pt x="514191" y="743417"/>
                </a:lnTo>
                <a:lnTo>
                  <a:pt x="509301" y="742874"/>
                </a:lnTo>
                <a:lnTo>
                  <a:pt x="500609" y="756474"/>
                </a:lnTo>
                <a:lnTo>
                  <a:pt x="497892" y="768411"/>
                </a:lnTo>
                <a:lnTo>
                  <a:pt x="489200" y="776549"/>
                </a:lnTo>
                <a:lnTo>
                  <a:pt x="478877" y="781975"/>
                </a:lnTo>
                <a:lnTo>
                  <a:pt x="468558" y="791235"/>
                </a:lnTo>
                <a:lnTo>
                  <a:pt x="464036" y="790764"/>
                </a:lnTo>
                <a:lnTo>
                  <a:pt x="451348" y="796552"/>
                </a:lnTo>
                <a:lnTo>
                  <a:pt x="451138" y="799916"/>
                </a:lnTo>
                <a:lnTo>
                  <a:pt x="447557" y="799916"/>
                </a:lnTo>
                <a:lnTo>
                  <a:pt x="445010" y="794454"/>
                </a:lnTo>
                <a:lnTo>
                  <a:pt x="437592" y="793405"/>
                </a:lnTo>
                <a:lnTo>
                  <a:pt x="434333" y="796660"/>
                </a:lnTo>
                <a:lnTo>
                  <a:pt x="429442" y="789607"/>
                </a:lnTo>
                <a:lnTo>
                  <a:pt x="411871" y="789535"/>
                </a:lnTo>
                <a:lnTo>
                  <a:pt x="406984" y="787437"/>
                </a:lnTo>
                <a:lnTo>
                  <a:pt x="406637" y="785339"/>
                </a:lnTo>
                <a:lnTo>
                  <a:pt x="411520" y="780781"/>
                </a:lnTo>
                <a:lnTo>
                  <a:pt x="414316" y="760887"/>
                </a:lnTo>
                <a:lnTo>
                  <a:pt x="413618" y="756004"/>
                </a:lnTo>
                <a:lnTo>
                  <a:pt x="419550" y="753581"/>
                </a:lnTo>
                <a:lnTo>
                  <a:pt x="421995" y="747287"/>
                </a:lnTo>
                <a:lnTo>
                  <a:pt x="417806" y="745551"/>
                </a:lnTo>
                <a:lnTo>
                  <a:pt x="417455" y="738895"/>
                </a:lnTo>
                <a:lnTo>
                  <a:pt x="420248" y="736797"/>
                </a:lnTo>
                <a:lnTo>
                  <a:pt x="418150" y="734012"/>
                </a:lnTo>
                <a:lnTo>
                  <a:pt x="386736" y="734374"/>
                </a:lnTo>
                <a:lnTo>
                  <a:pt x="381502" y="736110"/>
                </a:lnTo>
                <a:lnTo>
                  <a:pt x="380105" y="734374"/>
                </a:lnTo>
                <a:lnTo>
                  <a:pt x="374517" y="737521"/>
                </a:lnTo>
                <a:lnTo>
                  <a:pt x="375215" y="742404"/>
                </a:lnTo>
                <a:lnTo>
                  <a:pt x="365793" y="744502"/>
                </a:lnTo>
                <a:lnTo>
                  <a:pt x="366140" y="750759"/>
                </a:lnTo>
                <a:lnTo>
                  <a:pt x="360902" y="754268"/>
                </a:lnTo>
                <a:lnTo>
                  <a:pt x="357065" y="750759"/>
                </a:lnTo>
                <a:lnTo>
                  <a:pt x="357065" y="744828"/>
                </a:lnTo>
                <a:lnTo>
                  <a:pt x="347638" y="740668"/>
                </a:lnTo>
                <a:lnTo>
                  <a:pt x="338560" y="744828"/>
                </a:lnTo>
                <a:lnTo>
                  <a:pt x="339608" y="753219"/>
                </a:lnTo>
                <a:lnTo>
                  <a:pt x="334375" y="757053"/>
                </a:lnTo>
                <a:lnTo>
                  <a:pt x="333676" y="759838"/>
                </a:lnTo>
                <a:lnTo>
                  <a:pt x="325647" y="752170"/>
                </a:lnTo>
                <a:lnTo>
                  <a:pt x="316918" y="750072"/>
                </a:lnTo>
                <a:lnTo>
                  <a:pt x="313081" y="742042"/>
                </a:lnTo>
                <a:lnTo>
                  <a:pt x="309239" y="741681"/>
                </a:lnTo>
                <a:lnTo>
                  <a:pt x="308541" y="745189"/>
                </a:lnTo>
                <a:lnTo>
                  <a:pt x="293530" y="747612"/>
                </a:lnTo>
                <a:lnTo>
                  <a:pt x="293183" y="744140"/>
                </a:lnTo>
                <a:lnTo>
                  <a:pt x="290391" y="743778"/>
                </a:lnTo>
                <a:lnTo>
                  <a:pt x="285504" y="756691"/>
                </a:lnTo>
                <a:lnTo>
                  <a:pt x="273636" y="759151"/>
                </a:lnTo>
                <a:lnTo>
                  <a:pt x="266655" y="768592"/>
                </a:lnTo>
                <a:lnTo>
                  <a:pt x="264210" y="765083"/>
                </a:lnTo>
                <a:lnTo>
                  <a:pt x="247105" y="765770"/>
                </a:lnTo>
                <a:lnTo>
                  <a:pt x="244663" y="777671"/>
                </a:lnTo>
                <a:lnTo>
                  <a:pt x="240124" y="779045"/>
                </a:lnTo>
                <a:lnTo>
                  <a:pt x="233143" y="776621"/>
                </a:lnTo>
                <a:lnTo>
                  <a:pt x="227211" y="777671"/>
                </a:lnTo>
                <a:lnTo>
                  <a:pt x="227555" y="782879"/>
                </a:lnTo>
                <a:lnTo>
                  <a:pt x="231045" y="784290"/>
                </a:lnTo>
                <a:lnTo>
                  <a:pt x="231045" y="788124"/>
                </a:lnTo>
                <a:lnTo>
                  <a:pt x="227207" y="788124"/>
                </a:lnTo>
                <a:lnTo>
                  <a:pt x="221623" y="795792"/>
                </a:lnTo>
                <a:lnTo>
                  <a:pt x="223019" y="801724"/>
                </a:lnTo>
                <a:lnTo>
                  <a:pt x="210102" y="811526"/>
                </a:lnTo>
                <a:lnTo>
                  <a:pt x="206959" y="823716"/>
                </a:lnTo>
                <a:lnTo>
                  <a:pt x="211849" y="830371"/>
                </a:lnTo>
                <a:lnTo>
                  <a:pt x="207310" y="833518"/>
                </a:lnTo>
                <a:lnTo>
                  <a:pt x="206612" y="840138"/>
                </a:lnTo>
                <a:lnTo>
                  <a:pt x="202072" y="841874"/>
                </a:lnTo>
                <a:lnTo>
                  <a:pt x="202072" y="843972"/>
                </a:lnTo>
                <a:lnTo>
                  <a:pt x="210102" y="847806"/>
                </a:lnTo>
                <a:lnTo>
                  <a:pt x="206959" y="849217"/>
                </a:lnTo>
                <a:lnTo>
                  <a:pt x="206612" y="855510"/>
                </a:lnTo>
                <a:lnTo>
                  <a:pt x="195095" y="863540"/>
                </a:lnTo>
                <a:lnTo>
                  <a:pt x="181133" y="876779"/>
                </a:lnTo>
                <a:lnTo>
                  <a:pt x="155300" y="895624"/>
                </a:lnTo>
                <a:lnTo>
                  <a:pt x="147270" y="895985"/>
                </a:lnTo>
                <a:lnTo>
                  <a:pt x="141338" y="905426"/>
                </a:lnTo>
                <a:lnTo>
                  <a:pt x="137145" y="905426"/>
                </a:lnTo>
                <a:lnTo>
                  <a:pt x="122135" y="917978"/>
                </a:lnTo>
                <a:lnTo>
                  <a:pt x="120742" y="938920"/>
                </a:lnTo>
                <a:lnTo>
                  <a:pt x="111663" y="952195"/>
                </a:lnTo>
                <a:lnTo>
                  <a:pt x="93165" y="951146"/>
                </a:lnTo>
                <a:lnTo>
                  <a:pt x="73615" y="937184"/>
                </a:lnTo>
                <a:lnTo>
                  <a:pt x="60000" y="935448"/>
                </a:lnTo>
                <a:lnTo>
                  <a:pt x="60000" y="928467"/>
                </a:lnTo>
                <a:lnTo>
                  <a:pt x="51276" y="921811"/>
                </a:lnTo>
                <a:lnTo>
                  <a:pt x="49880" y="913094"/>
                </a:lnTo>
                <a:lnTo>
                  <a:pt x="37661" y="910309"/>
                </a:lnTo>
                <a:lnTo>
                  <a:pt x="36612" y="903328"/>
                </a:lnTo>
                <a:lnTo>
                  <a:pt x="26839" y="900181"/>
                </a:lnTo>
                <a:lnTo>
                  <a:pt x="24213" y="893888"/>
                </a:lnTo>
                <a:lnTo>
                  <a:pt x="23095" y="887377"/>
                </a:lnTo>
                <a:lnTo>
                  <a:pt x="16465" y="884591"/>
                </a:lnTo>
                <a:lnTo>
                  <a:pt x="14114" y="873487"/>
                </a:lnTo>
                <a:lnTo>
                  <a:pt x="10692" y="867917"/>
                </a:lnTo>
                <a:lnTo>
                  <a:pt x="213" y="867266"/>
                </a:lnTo>
                <a:lnTo>
                  <a:pt x="0" y="862347"/>
                </a:lnTo>
                <a:lnTo>
                  <a:pt x="5346" y="861949"/>
                </a:lnTo>
                <a:lnTo>
                  <a:pt x="7484" y="858296"/>
                </a:lnTo>
                <a:lnTo>
                  <a:pt x="14327" y="857644"/>
                </a:lnTo>
                <a:lnTo>
                  <a:pt x="16895" y="851025"/>
                </a:lnTo>
                <a:lnTo>
                  <a:pt x="8768" y="842706"/>
                </a:lnTo>
                <a:lnTo>
                  <a:pt x="11119" y="840355"/>
                </a:lnTo>
                <a:lnTo>
                  <a:pt x="11119" y="834350"/>
                </a:lnTo>
                <a:lnTo>
                  <a:pt x="5346" y="832650"/>
                </a:lnTo>
                <a:lnTo>
                  <a:pt x="2778" y="828563"/>
                </a:lnTo>
                <a:lnTo>
                  <a:pt x="2738" y="821835"/>
                </a:lnTo>
                <a:lnTo>
                  <a:pt x="9773" y="822305"/>
                </a:lnTo>
                <a:lnTo>
                  <a:pt x="16103" y="819158"/>
                </a:lnTo>
                <a:lnTo>
                  <a:pt x="15047" y="809248"/>
                </a:lnTo>
                <a:lnTo>
                  <a:pt x="21909" y="804545"/>
                </a:lnTo>
                <a:lnTo>
                  <a:pt x="22961" y="799337"/>
                </a:lnTo>
                <a:lnTo>
                  <a:pt x="18740" y="796226"/>
                </a:lnTo>
                <a:lnTo>
                  <a:pt x="18740" y="789426"/>
                </a:lnTo>
                <a:lnTo>
                  <a:pt x="22437" y="786279"/>
                </a:lnTo>
                <a:lnTo>
                  <a:pt x="22437" y="776368"/>
                </a:lnTo>
                <a:lnTo>
                  <a:pt x="14519" y="771160"/>
                </a:lnTo>
                <a:lnTo>
                  <a:pt x="14519" y="762298"/>
                </a:lnTo>
                <a:lnTo>
                  <a:pt x="21909" y="758645"/>
                </a:lnTo>
                <a:lnTo>
                  <a:pt x="22961" y="754991"/>
                </a:lnTo>
                <a:lnTo>
                  <a:pt x="27182" y="751844"/>
                </a:lnTo>
                <a:lnTo>
                  <a:pt x="27710" y="748191"/>
                </a:lnTo>
                <a:lnTo>
                  <a:pt x="21909" y="745044"/>
                </a:lnTo>
                <a:lnTo>
                  <a:pt x="19796" y="728370"/>
                </a:lnTo>
                <a:lnTo>
                  <a:pt x="28767" y="723125"/>
                </a:lnTo>
                <a:lnTo>
                  <a:pt x="31407" y="716361"/>
                </a:lnTo>
                <a:lnTo>
                  <a:pt x="29295" y="707463"/>
                </a:lnTo>
                <a:lnTo>
                  <a:pt x="34572" y="697046"/>
                </a:lnTo>
                <a:lnTo>
                  <a:pt x="39846" y="694948"/>
                </a:lnTo>
                <a:lnTo>
                  <a:pt x="44067" y="669917"/>
                </a:lnTo>
                <a:lnTo>
                  <a:pt x="40902" y="665215"/>
                </a:lnTo>
                <a:lnTo>
                  <a:pt x="44595" y="659970"/>
                </a:lnTo>
                <a:lnTo>
                  <a:pt x="38793" y="655268"/>
                </a:lnTo>
                <a:lnTo>
                  <a:pt x="41430" y="650060"/>
                </a:lnTo>
                <a:lnTo>
                  <a:pt x="48288" y="649553"/>
                </a:lnTo>
                <a:lnTo>
                  <a:pt x="58315" y="642247"/>
                </a:lnTo>
                <a:lnTo>
                  <a:pt x="54622" y="635975"/>
                </a:lnTo>
                <a:lnTo>
                  <a:pt x="54622" y="623449"/>
                </a:lnTo>
                <a:lnTo>
                  <a:pt x="60423" y="617705"/>
                </a:lnTo>
                <a:lnTo>
                  <a:pt x="65173" y="615097"/>
                </a:lnTo>
                <a:lnTo>
                  <a:pt x="77308" y="599435"/>
                </a:lnTo>
                <a:lnTo>
                  <a:pt x="78364" y="591608"/>
                </a:lnTo>
                <a:lnTo>
                  <a:pt x="84170" y="585867"/>
                </a:lnTo>
                <a:lnTo>
                  <a:pt x="89443" y="585867"/>
                </a:lnTo>
                <a:lnTo>
                  <a:pt x="94721" y="570209"/>
                </a:lnTo>
                <a:lnTo>
                  <a:pt x="92612" y="560815"/>
                </a:lnTo>
                <a:lnTo>
                  <a:pt x="101054" y="550897"/>
                </a:lnTo>
                <a:lnTo>
                  <a:pt x="105272" y="551418"/>
                </a:lnTo>
                <a:lnTo>
                  <a:pt x="112133" y="544632"/>
                </a:lnTo>
                <a:lnTo>
                  <a:pt x="115823" y="530019"/>
                </a:lnTo>
                <a:lnTo>
                  <a:pt x="121104" y="524800"/>
                </a:lnTo>
                <a:lnTo>
                  <a:pt x="116883" y="519060"/>
                </a:lnTo>
                <a:lnTo>
                  <a:pt x="121632" y="509662"/>
                </a:lnTo>
                <a:lnTo>
                  <a:pt x="125853" y="508617"/>
                </a:lnTo>
                <a:lnTo>
                  <a:pt x="139041" y="492962"/>
                </a:lnTo>
                <a:lnTo>
                  <a:pt x="139041" y="489309"/>
                </a:lnTo>
                <a:lnTo>
                  <a:pt x="132736" y="486842"/>
                </a:lnTo>
                <a:lnTo>
                  <a:pt x="131727" y="482140"/>
                </a:lnTo>
                <a:lnTo>
                  <a:pt x="139403" y="475419"/>
                </a:lnTo>
                <a:lnTo>
                  <a:pt x="143255" y="474595"/>
                </a:lnTo>
                <a:lnTo>
                  <a:pt x="145458" y="470467"/>
                </a:lnTo>
                <a:lnTo>
                  <a:pt x="148207" y="469918"/>
                </a:lnTo>
                <a:lnTo>
                  <a:pt x="151509" y="464413"/>
                </a:lnTo>
                <a:lnTo>
                  <a:pt x="155915" y="464688"/>
                </a:lnTo>
                <a:lnTo>
                  <a:pt x="159217" y="459732"/>
                </a:lnTo>
                <a:lnTo>
                  <a:pt x="157843" y="450653"/>
                </a:lnTo>
                <a:lnTo>
                  <a:pt x="163894" y="444323"/>
                </a:lnTo>
                <a:lnTo>
                  <a:pt x="166646" y="444048"/>
                </a:lnTo>
                <a:lnTo>
                  <a:pt x="171049" y="436065"/>
                </a:lnTo>
                <a:lnTo>
                  <a:pt x="171049" y="426708"/>
                </a:lnTo>
                <a:lnTo>
                  <a:pt x="175179" y="427258"/>
                </a:lnTo>
                <a:lnTo>
                  <a:pt x="183159" y="420378"/>
                </a:lnTo>
                <a:lnTo>
                  <a:pt x="185911" y="412399"/>
                </a:lnTo>
                <a:lnTo>
                  <a:pt x="192791" y="411295"/>
                </a:lnTo>
                <a:lnTo>
                  <a:pt x="196922" y="407172"/>
                </a:lnTo>
                <a:lnTo>
                  <a:pt x="196922" y="396162"/>
                </a:lnTo>
                <a:lnTo>
                  <a:pt x="194444" y="391756"/>
                </a:lnTo>
                <a:lnTo>
                  <a:pt x="196093" y="380199"/>
                </a:lnTo>
                <a:lnTo>
                  <a:pt x="201873" y="372766"/>
                </a:lnTo>
                <a:lnTo>
                  <a:pt x="202973" y="360107"/>
                </a:lnTo>
                <a:lnTo>
                  <a:pt x="199671" y="355705"/>
                </a:lnTo>
                <a:lnTo>
                  <a:pt x="199396" y="348825"/>
                </a:lnTo>
                <a:lnTo>
                  <a:pt x="205725" y="342495"/>
                </a:lnTo>
                <a:lnTo>
                  <a:pt x="205176" y="331763"/>
                </a:lnTo>
                <a:lnTo>
                  <a:pt x="206829" y="328182"/>
                </a:lnTo>
                <a:lnTo>
                  <a:pt x="209303" y="330660"/>
                </a:lnTo>
                <a:lnTo>
                  <a:pt x="215358" y="328736"/>
                </a:lnTo>
                <a:lnTo>
                  <a:pt x="219210" y="321852"/>
                </a:lnTo>
                <a:lnTo>
                  <a:pt x="224715" y="320478"/>
                </a:lnTo>
                <a:lnTo>
                  <a:pt x="227193" y="314148"/>
                </a:lnTo>
                <a:lnTo>
                  <a:pt x="223341" y="310570"/>
                </a:lnTo>
                <a:lnTo>
                  <a:pt x="226918" y="306169"/>
                </a:lnTo>
                <a:lnTo>
                  <a:pt x="227743" y="297911"/>
                </a:lnTo>
                <a:lnTo>
                  <a:pt x="236550" y="295708"/>
                </a:lnTo>
                <a:lnTo>
                  <a:pt x="242330" y="286351"/>
                </a:lnTo>
                <a:lnTo>
                  <a:pt x="249210" y="283048"/>
                </a:lnTo>
                <a:lnTo>
                  <a:pt x="250860" y="280021"/>
                </a:lnTo>
                <a:lnTo>
                  <a:pt x="258843" y="280295"/>
                </a:lnTo>
                <a:lnTo>
                  <a:pt x="267097" y="273691"/>
                </a:lnTo>
                <a:lnTo>
                  <a:pt x="268200" y="264887"/>
                </a:lnTo>
                <a:lnTo>
                  <a:pt x="264619" y="262409"/>
                </a:lnTo>
                <a:lnTo>
                  <a:pt x="264897" y="255529"/>
                </a:lnTo>
                <a:lnTo>
                  <a:pt x="273427" y="251677"/>
                </a:lnTo>
                <a:lnTo>
                  <a:pt x="276534" y="240945"/>
                </a:lnTo>
                <a:lnTo>
                  <a:pt x="281301" y="230579"/>
                </a:lnTo>
                <a:lnTo>
                  <a:pt x="281623" y="195663"/>
                </a:lnTo>
                <a:lnTo>
                  <a:pt x="287132" y="185546"/>
                </a:lnTo>
                <a:lnTo>
                  <a:pt x="295961" y="178351"/>
                </a:lnTo>
                <a:lnTo>
                  <a:pt x="299235" y="178351"/>
                </a:lnTo>
                <a:lnTo>
                  <a:pt x="303159" y="166578"/>
                </a:lnTo>
                <a:lnTo>
                  <a:pt x="297270" y="164288"/>
                </a:lnTo>
                <a:lnTo>
                  <a:pt x="292691" y="157090"/>
                </a:lnTo>
                <a:lnTo>
                  <a:pt x="293346" y="151205"/>
                </a:lnTo>
                <a:lnTo>
                  <a:pt x="289421" y="149570"/>
                </a:lnTo>
                <a:lnTo>
                  <a:pt x="289092" y="137793"/>
                </a:lnTo>
                <a:lnTo>
                  <a:pt x="296616" y="136158"/>
                </a:lnTo>
                <a:lnTo>
                  <a:pt x="301520" y="127000"/>
                </a:lnTo>
                <a:lnTo>
                  <a:pt x="305119" y="125039"/>
                </a:lnTo>
                <a:lnTo>
                  <a:pt x="308389" y="111627"/>
                </a:lnTo>
                <a:lnTo>
                  <a:pt x="301191" y="108032"/>
                </a:lnTo>
                <a:lnTo>
                  <a:pt x="298576" y="102472"/>
                </a:lnTo>
                <a:lnTo>
                  <a:pt x="294652" y="101163"/>
                </a:lnTo>
                <a:lnTo>
                  <a:pt x="293671" y="92988"/>
                </a:lnTo>
                <a:lnTo>
                  <a:pt x="298251" y="92988"/>
                </a:lnTo>
                <a:lnTo>
                  <a:pt x="301850" y="85465"/>
                </a:lnTo>
                <a:lnTo>
                  <a:pt x="305774" y="83501"/>
                </a:lnTo>
                <a:lnTo>
                  <a:pt x="306993" y="77033"/>
                </a:lnTo>
                <a:lnTo>
                  <a:pt x="314795" y="71376"/>
                </a:lnTo>
                <a:lnTo>
                  <a:pt x="319931" y="71152"/>
                </a:lnTo>
                <a:lnTo>
                  <a:pt x="323874" y="66612"/>
                </a:lnTo>
                <a:lnTo>
                  <a:pt x="328041" y="65867"/>
                </a:lnTo>
                <a:lnTo>
                  <a:pt x="331615" y="71152"/>
                </a:lnTo>
                <a:lnTo>
                  <a:pt x="344936" y="70631"/>
                </a:lnTo>
                <a:lnTo>
                  <a:pt x="352677" y="59617"/>
                </a:lnTo>
                <a:lnTo>
                  <a:pt x="362429" y="55671"/>
                </a:lnTo>
                <a:lnTo>
                  <a:pt x="370838" y="55747"/>
                </a:lnTo>
                <a:lnTo>
                  <a:pt x="374188" y="59617"/>
                </a:lnTo>
                <a:lnTo>
                  <a:pt x="381259" y="59244"/>
                </a:lnTo>
                <a:lnTo>
                  <a:pt x="398900" y="36916"/>
                </a:lnTo>
                <a:lnTo>
                  <a:pt x="411328" y="11387"/>
                </a:lnTo>
                <a:lnTo>
                  <a:pt x="436782" y="10493"/>
                </a:lnTo>
                <a:lnTo>
                  <a:pt x="444670" y="4539"/>
                </a:lnTo>
                <a:lnTo>
                  <a:pt x="463725" y="3274"/>
                </a:lnTo>
                <a:lnTo>
                  <a:pt x="468974" y="7856"/>
                </a:lnTo>
                <a:close/>
              </a:path>
            </a:pathLst>
          </a:custGeom>
          <a:solidFill>
            <a:srgbClr val="FADFD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7" name="Forma libre: forma 26">
            <a:hlinkClick r:id="rId19" action="ppaction://hlinksldjump"/>
            <a:extLst>
              <a:ext uri="{FF2B5EF4-FFF2-40B4-BE49-F238E27FC236}">
                <a16:creationId xmlns:a16="http://schemas.microsoft.com/office/drawing/2014/main" id="{92504BA7-8AC4-5F1E-926E-AC9CDD467D9C}"/>
              </a:ext>
            </a:extLst>
          </p:cNvPr>
          <p:cNvSpPr/>
          <p:nvPr/>
        </p:nvSpPr>
        <p:spPr>
          <a:xfrm>
            <a:off x="13014993" y="4483540"/>
            <a:ext cx="2243775" cy="1960578"/>
          </a:xfrm>
          <a:custGeom>
            <a:avLst/>
            <a:gdLst>
              <a:gd name="connsiteX0" fmla="*/ 174760 w 1495850"/>
              <a:gd name="connsiteY0" fmla="*/ 479861 h 1307052"/>
              <a:gd name="connsiteX1" fmla="*/ 193518 w 1495850"/>
              <a:gd name="connsiteY1" fmla="*/ 472710 h 1307052"/>
              <a:gd name="connsiteX2" fmla="*/ 195301 w 1495850"/>
              <a:gd name="connsiteY2" fmla="*/ 459609 h 1307052"/>
              <a:gd name="connsiteX3" fmla="*/ 202745 w 1495850"/>
              <a:gd name="connsiteY3" fmla="*/ 452465 h 1307052"/>
              <a:gd name="connsiteX4" fmla="*/ 210782 w 1495850"/>
              <a:gd name="connsiteY4" fmla="*/ 450678 h 1307052"/>
              <a:gd name="connsiteX5" fmla="*/ 220906 w 1495850"/>
              <a:gd name="connsiteY5" fmla="*/ 439961 h 1307052"/>
              <a:gd name="connsiteX6" fmla="*/ 228350 w 1495850"/>
              <a:gd name="connsiteY6" fmla="*/ 416443 h 1307052"/>
              <a:gd name="connsiteX7" fmla="*/ 234601 w 1495850"/>
              <a:gd name="connsiteY7" fmla="*/ 411082 h 1307052"/>
              <a:gd name="connsiteX8" fmla="*/ 235198 w 1495850"/>
              <a:gd name="connsiteY8" fmla="*/ 393518 h 1307052"/>
              <a:gd name="connsiteX9" fmla="*/ 240555 w 1495850"/>
              <a:gd name="connsiteY9" fmla="*/ 387267 h 1307052"/>
              <a:gd name="connsiteX10" fmla="*/ 251572 w 1495850"/>
              <a:gd name="connsiteY10" fmla="*/ 380717 h 1307052"/>
              <a:gd name="connsiteX11" fmla="*/ 257822 w 1495850"/>
              <a:gd name="connsiteY11" fmla="*/ 363745 h 1307052"/>
              <a:gd name="connsiteX12" fmla="*/ 276581 w 1495850"/>
              <a:gd name="connsiteY12" fmla="*/ 345287 h 1307052"/>
              <a:gd name="connsiteX13" fmla="*/ 292984 w 1495850"/>
              <a:gd name="connsiteY13" fmla="*/ 349523 h 1307052"/>
              <a:gd name="connsiteX14" fmla="*/ 301466 w 1495850"/>
              <a:gd name="connsiteY14" fmla="*/ 351020 h 1307052"/>
              <a:gd name="connsiteX15" fmla="*/ 320427 w 1495850"/>
              <a:gd name="connsiteY15" fmla="*/ 343037 h 1307052"/>
              <a:gd name="connsiteX16" fmla="*/ 322923 w 1495850"/>
              <a:gd name="connsiteY16" fmla="*/ 331061 h 1307052"/>
              <a:gd name="connsiteX17" fmla="*/ 327914 w 1495850"/>
              <a:gd name="connsiteY17" fmla="*/ 326569 h 1307052"/>
              <a:gd name="connsiteX18" fmla="*/ 333901 w 1495850"/>
              <a:gd name="connsiteY18" fmla="*/ 327068 h 1307052"/>
              <a:gd name="connsiteX19" fmla="*/ 340889 w 1495850"/>
              <a:gd name="connsiteY19" fmla="*/ 320583 h 1307052"/>
              <a:gd name="connsiteX20" fmla="*/ 340390 w 1495850"/>
              <a:gd name="connsiteY20" fmla="*/ 312596 h 1307052"/>
              <a:gd name="connsiteX21" fmla="*/ 355860 w 1495850"/>
              <a:gd name="connsiteY21" fmla="*/ 308107 h 1307052"/>
              <a:gd name="connsiteX22" fmla="*/ 360852 w 1495850"/>
              <a:gd name="connsiteY22" fmla="*/ 312097 h 1307052"/>
              <a:gd name="connsiteX23" fmla="*/ 361347 w 1495850"/>
              <a:gd name="connsiteY23" fmla="*/ 315092 h 1307052"/>
              <a:gd name="connsiteX24" fmla="*/ 365840 w 1495850"/>
              <a:gd name="connsiteY24" fmla="*/ 315092 h 1307052"/>
              <a:gd name="connsiteX25" fmla="*/ 377317 w 1495850"/>
              <a:gd name="connsiteY25" fmla="*/ 298128 h 1307052"/>
              <a:gd name="connsiteX26" fmla="*/ 376817 w 1495850"/>
              <a:gd name="connsiteY26" fmla="*/ 292637 h 1307052"/>
              <a:gd name="connsiteX27" fmla="*/ 385799 w 1495850"/>
              <a:gd name="connsiteY27" fmla="*/ 296626 h 1307052"/>
              <a:gd name="connsiteX28" fmla="*/ 397775 w 1495850"/>
              <a:gd name="connsiteY28" fmla="*/ 294634 h 1307052"/>
              <a:gd name="connsiteX29" fmla="*/ 398773 w 1495850"/>
              <a:gd name="connsiteY29" fmla="*/ 288144 h 1307052"/>
              <a:gd name="connsiteX30" fmla="*/ 410749 w 1495850"/>
              <a:gd name="connsiteY30" fmla="*/ 283153 h 1307052"/>
              <a:gd name="connsiteX31" fmla="*/ 419734 w 1495850"/>
              <a:gd name="connsiteY31" fmla="*/ 284650 h 1307052"/>
              <a:gd name="connsiteX32" fmla="*/ 423724 w 1495850"/>
              <a:gd name="connsiteY32" fmla="*/ 276168 h 1307052"/>
              <a:gd name="connsiteX33" fmla="*/ 432709 w 1495850"/>
              <a:gd name="connsiteY33" fmla="*/ 273173 h 1307052"/>
              <a:gd name="connsiteX34" fmla="*/ 443687 w 1495850"/>
              <a:gd name="connsiteY34" fmla="*/ 275669 h 1307052"/>
              <a:gd name="connsiteX35" fmla="*/ 448176 w 1495850"/>
              <a:gd name="connsiteY35" fmla="*/ 272674 h 1307052"/>
              <a:gd name="connsiteX36" fmla="*/ 445680 w 1495850"/>
              <a:gd name="connsiteY36" fmla="*/ 252216 h 1307052"/>
              <a:gd name="connsiteX37" fmla="*/ 449673 w 1495850"/>
              <a:gd name="connsiteY37" fmla="*/ 250219 h 1307052"/>
              <a:gd name="connsiteX38" fmla="*/ 451170 w 1495850"/>
              <a:gd name="connsiteY38" fmla="*/ 245727 h 1307052"/>
              <a:gd name="connsiteX39" fmla="*/ 437697 w 1495850"/>
              <a:gd name="connsiteY39" fmla="*/ 239741 h 1307052"/>
              <a:gd name="connsiteX40" fmla="*/ 432210 w 1495850"/>
              <a:gd name="connsiteY40" fmla="*/ 215788 h 1307052"/>
              <a:gd name="connsiteX41" fmla="*/ 432709 w 1495850"/>
              <a:gd name="connsiteY41" fmla="*/ 204311 h 1307052"/>
              <a:gd name="connsiteX42" fmla="*/ 427717 w 1495850"/>
              <a:gd name="connsiteY42" fmla="*/ 199819 h 1307052"/>
              <a:gd name="connsiteX43" fmla="*/ 425721 w 1495850"/>
              <a:gd name="connsiteY43" fmla="*/ 190838 h 1307052"/>
              <a:gd name="connsiteX44" fmla="*/ 430213 w 1495850"/>
              <a:gd name="connsiteY44" fmla="*/ 187344 h 1307052"/>
              <a:gd name="connsiteX45" fmla="*/ 430712 w 1495850"/>
              <a:gd name="connsiteY45" fmla="*/ 179856 h 1307052"/>
              <a:gd name="connsiteX46" fmla="*/ 436698 w 1495850"/>
              <a:gd name="connsiteY46" fmla="*/ 174369 h 1307052"/>
              <a:gd name="connsiteX47" fmla="*/ 448176 w 1495850"/>
              <a:gd name="connsiteY47" fmla="*/ 174369 h 1307052"/>
              <a:gd name="connsiteX48" fmla="*/ 454664 w 1495850"/>
              <a:gd name="connsiteY48" fmla="*/ 169377 h 1307052"/>
              <a:gd name="connsiteX49" fmla="*/ 453666 w 1495850"/>
              <a:gd name="connsiteY49" fmla="*/ 162393 h 1307052"/>
              <a:gd name="connsiteX50" fmla="*/ 459656 w 1495850"/>
              <a:gd name="connsiteY50" fmla="*/ 150916 h 1307052"/>
              <a:gd name="connsiteX51" fmla="*/ 473915 w 1495850"/>
              <a:gd name="connsiteY51" fmla="*/ 146336 h 1307052"/>
              <a:gd name="connsiteX52" fmla="*/ 484368 w 1495850"/>
              <a:gd name="connsiteY52" fmla="*/ 152059 h 1307052"/>
              <a:gd name="connsiteX53" fmla="*/ 484570 w 1495850"/>
              <a:gd name="connsiteY53" fmla="*/ 141302 h 1307052"/>
              <a:gd name="connsiteX54" fmla="*/ 494083 w 1495850"/>
              <a:gd name="connsiteY54" fmla="*/ 134946 h 1307052"/>
              <a:gd name="connsiteX55" fmla="*/ 504566 w 1495850"/>
              <a:gd name="connsiteY55" fmla="*/ 133948 h 1307052"/>
              <a:gd name="connsiteX56" fmla="*/ 507062 w 1495850"/>
              <a:gd name="connsiteY56" fmla="*/ 136444 h 1307052"/>
              <a:gd name="connsiteX57" fmla="*/ 512053 w 1495850"/>
              <a:gd name="connsiteY57" fmla="*/ 137442 h 1307052"/>
              <a:gd name="connsiteX58" fmla="*/ 519537 w 1495850"/>
              <a:gd name="connsiteY58" fmla="*/ 149418 h 1307052"/>
              <a:gd name="connsiteX59" fmla="*/ 520036 w 1495850"/>
              <a:gd name="connsiteY59" fmla="*/ 154909 h 1307052"/>
              <a:gd name="connsiteX60" fmla="*/ 512050 w 1495850"/>
              <a:gd name="connsiteY60" fmla="*/ 157405 h 1307052"/>
              <a:gd name="connsiteX61" fmla="*/ 506063 w 1495850"/>
              <a:gd name="connsiteY61" fmla="*/ 165388 h 1307052"/>
              <a:gd name="connsiteX62" fmla="*/ 506063 w 1495850"/>
              <a:gd name="connsiteY62" fmla="*/ 171873 h 1307052"/>
              <a:gd name="connsiteX63" fmla="*/ 511554 w 1495850"/>
              <a:gd name="connsiteY63" fmla="*/ 183350 h 1307052"/>
              <a:gd name="connsiteX64" fmla="*/ 516546 w 1495850"/>
              <a:gd name="connsiteY64" fmla="*/ 185846 h 1307052"/>
              <a:gd name="connsiteX65" fmla="*/ 520036 w 1495850"/>
              <a:gd name="connsiteY65" fmla="*/ 201815 h 1307052"/>
              <a:gd name="connsiteX66" fmla="*/ 519038 w 1495850"/>
              <a:gd name="connsiteY66" fmla="*/ 204311 h 1307052"/>
              <a:gd name="connsiteX67" fmla="*/ 525024 w 1495850"/>
              <a:gd name="connsiteY67" fmla="*/ 208800 h 1307052"/>
              <a:gd name="connsiteX68" fmla="*/ 529017 w 1495850"/>
              <a:gd name="connsiteY68" fmla="*/ 220277 h 1307052"/>
              <a:gd name="connsiteX69" fmla="*/ 528019 w 1495850"/>
              <a:gd name="connsiteY69" fmla="*/ 230260 h 1307052"/>
              <a:gd name="connsiteX70" fmla="*/ 548481 w 1495850"/>
              <a:gd name="connsiteY70" fmla="*/ 240739 h 1307052"/>
              <a:gd name="connsiteX71" fmla="*/ 558960 w 1495850"/>
              <a:gd name="connsiteY71" fmla="*/ 240739 h 1307052"/>
              <a:gd name="connsiteX72" fmla="*/ 564447 w 1495850"/>
              <a:gd name="connsiteY72" fmla="*/ 244233 h 1307052"/>
              <a:gd name="connsiteX73" fmla="*/ 572433 w 1495850"/>
              <a:gd name="connsiteY73" fmla="*/ 239241 h 1307052"/>
              <a:gd name="connsiteX74" fmla="*/ 574430 w 1495850"/>
              <a:gd name="connsiteY74" fmla="*/ 234250 h 1307052"/>
              <a:gd name="connsiteX75" fmla="*/ 586402 w 1495850"/>
              <a:gd name="connsiteY75" fmla="*/ 228763 h 1307052"/>
              <a:gd name="connsiteX76" fmla="*/ 606864 w 1495850"/>
              <a:gd name="connsiteY76" fmla="*/ 225269 h 1307052"/>
              <a:gd name="connsiteX77" fmla="*/ 612355 w 1495850"/>
              <a:gd name="connsiteY77" fmla="*/ 230260 h 1307052"/>
              <a:gd name="connsiteX78" fmla="*/ 634810 w 1495850"/>
              <a:gd name="connsiteY78" fmla="*/ 237748 h 1307052"/>
              <a:gd name="connsiteX79" fmla="*/ 641795 w 1495850"/>
              <a:gd name="connsiteY79" fmla="*/ 235747 h 1307052"/>
              <a:gd name="connsiteX80" fmla="*/ 642793 w 1495850"/>
              <a:gd name="connsiteY80" fmla="*/ 239741 h 1307052"/>
              <a:gd name="connsiteX81" fmla="*/ 654270 w 1495850"/>
              <a:gd name="connsiteY81" fmla="*/ 241238 h 1307052"/>
              <a:gd name="connsiteX82" fmla="*/ 674233 w 1495850"/>
              <a:gd name="connsiteY82" fmla="*/ 252216 h 1307052"/>
              <a:gd name="connsiteX83" fmla="*/ 683713 w 1495850"/>
              <a:gd name="connsiteY83" fmla="*/ 265190 h 1307052"/>
              <a:gd name="connsiteX84" fmla="*/ 693190 w 1495850"/>
              <a:gd name="connsiteY84" fmla="*/ 271564 h 1307052"/>
              <a:gd name="connsiteX85" fmla="*/ 718687 w 1495850"/>
              <a:gd name="connsiteY85" fmla="*/ 77344 h 1307052"/>
              <a:gd name="connsiteX86" fmla="*/ 723783 w 1495850"/>
              <a:gd name="connsiteY86" fmla="*/ 79789 h 1307052"/>
              <a:gd name="connsiteX87" fmla="*/ 723360 w 1495850"/>
              <a:gd name="connsiteY87" fmla="*/ 83052 h 1307052"/>
              <a:gd name="connsiteX88" fmla="*/ 731885 w 1495850"/>
              <a:gd name="connsiteY88" fmla="*/ 99155 h 1307052"/>
              <a:gd name="connsiteX89" fmla="*/ 754622 w 1495850"/>
              <a:gd name="connsiteY89" fmla="*/ 124735 h 1307052"/>
              <a:gd name="connsiteX90" fmla="*/ 759147 w 1495850"/>
              <a:gd name="connsiteY90" fmla="*/ 138625 h 1307052"/>
              <a:gd name="connsiteX91" fmla="*/ 791882 w 1495850"/>
              <a:gd name="connsiteY91" fmla="*/ 176626 h 1307052"/>
              <a:gd name="connsiteX92" fmla="*/ 815462 w 1495850"/>
              <a:gd name="connsiteY92" fmla="*/ 192100 h 1307052"/>
              <a:gd name="connsiteX93" fmla="*/ 828303 w 1495850"/>
              <a:gd name="connsiteY93" fmla="*/ 215361 h 1307052"/>
              <a:gd name="connsiteX94" fmla="*/ 836933 w 1495850"/>
              <a:gd name="connsiteY94" fmla="*/ 218942 h 1307052"/>
              <a:gd name="connsiteX95" fmla="*/ 843776 w 1495850"/>
              <a:gd name="connsiteY95" fmla="*/ 237151 h 1307052"/>
              <a:gd name="connsiteX96" fmla="*/ 848515 w 1495850"/>
              <a:gd name="connsiteY96" fmla="*/ 236727 h 1307052"/>
              <a:gd name="connsiteX97" fmla="*/ 853778 w 1495850"/>
              <a:gd name="connsiteY97" fmla="*/ 244096 h 1307052"/>
              <a:gd name="connsiteX98" fmla="*/ 859880 w 1495850"/>
              <a:gd name="connsiteY98" fmla="*/ 243991 h 1307052"/>
              <a:gd name="connsiteX99" fmla="*/ 866195 w 1495850"/>
              <a:gd name="connsiteY99" fmla="*/ 233045 h 1307052"/>
              <a:gd name="connsiteX100" fmla="*/ 874514 w 1495850"/>
              <a:gd name="connsiteY100" fmla="*/ 231150 h 1307052"/>
              <a:gd name="connsiteX101" fmla="*/ 877354 w 1495850"/>
              <a:gd name="connsiteY101" fmla="*/ 236623 h 1307052"/>
              <a:gd name="connsiteX102" fmla="*/ 886722 w 1495850"/>
              <a:gd name="connsiteY102" fmla="*/ 237256 h 1307052"/>
              <a:gd name="connsiteX103" fmla="*/ 893667 w 1495850"/>
              <a:gd name="connsiteY103" fmla="*/ 232731 h 1307052"/>
              <a:gd name="connsiteX104" fmla="*/ 901143 w 1495850"/>
              <a:gd name="connsiteY104" fmla="*/ 231573 h 1307052"/>
              <a:gd name="connsiteX105" fmla="*/ 902511 w 1495850"/>
              <a:gd name="connsiteY105" fmla="*/ 236095 h 1307052"/>
              <a:gd name="connsiteX106" fmla="*/ 908616 w 1495850"/>
              <a:gd name="connsiteY106" fmla="*/ 236413 h 1307052"/>
              <a:gd name="connsiteX107" fmla="*/ 923142 w 1495850"/>
              <a:gd name="connsiteY107" fmla="*/ 216519 h 1307052"/>
              <a:gd name="connsiteX108" fmla="*/ 933878 w 1495850"/>
              <a:gd name="connsiteY108" fmla="*/ 216938 h 1307052"/>
              <a:gd name="connsiteX109" fmla="*/ 936721 w 1495850"/>
              <a:gd name="connsiteY109" fmla="*/ 224730 h 1307052"/>
              <a:gd name="connsiteX110" fmla="*/ 952615 w 1495850"/>
              <a:gd name="connsiteY110" fmla="*/ 229992 h 1307052"/>
              <a:gd name="connsiteX111" fmla="*/ 953562 w 1495850"/>
              <a:gd name="connsiteY111" fmla="*/ 224205 h 1307052"/>
              <a:gd name="connsiteX112" fmla="*/ 964927 w 1495850"/>
              <a:gd name="connsiteY112" fmla="*/ 217043 h 1307052"/>
              <a:gd name="connsiteX113" fmla="*/ 971351 w 1495850"/>
              <a:gd name="connsiteY113" fmla="*/ 217676 h 1307052"/>
              <a:gd name="connsiteX114" fmla="*/ 973033 w 1495850"/>
              <a:gd name="connsiteY114" fmla="*/ 229255 h 1307052"/>
              <a:gd name="connsiteX115" fmla="*/ 980824 w 1495850"/>
              <a:gd name="connsiteY115" fmla="*/ 229150 h 1307052"/>
              <a:gd name="connsiteX116" fmla="*/ 984716 w 1495850"/>
              <a:gd name="connsiteY116" fmla="*/ 222729 h 1307052"/>
              <a:gd name="connsiteX117" fmla="*/ 999452 w 1495850"/>
              <a:gd name="connsiteY117" fmla="*/ 218939 h 1307052"/>
              <a:gd name="connsiteX118" fmla="*/ 1028823 w 1495850"/>
              <a:gd name="connsiteY118" fmla="*/ 187995 h 1307052"/>
              <a:gd name="connsiteX119" fmla="*/ 1036082 w 1495850"/>
              <a:gd name="connsiteY119" fmla="*/ 188099 h 1307052"/>
              <a:gd name="connsiteX120" fmla="*/ 1040821 w 1495850"/>
              <a:gd name="connsiteY120" fmla="*/ 183571 h 1307052"/>
              <a:gd name="connsiteX121" fmla="*/ 1061344 w 1495850"/>
              <a:gd name="connsiteY121" fmla="*/ 187466 h 1307052"/>
              <a:gd name="connsiteX122" fmla="*/ 1062925 w 1495850"/>
              <a:gd name="connsiteY122" fmla="*/ 183571 h 1307052"/>
              <a:gd name="connsiteX123" fmla="*/ 1076923 w 1495850"/>
              <a:gd name="connsiteY123" fmla="*/ 179993 h 1307052"/>
              <a:gd name="connsiteX124" fmla="*/ 1080186 w 1495850"/>
              <a:gd name="connsiteY124" fmla="*/ 183679 h 1307052"/>
              <a:gd name="connsiteX125" fmla="*/ 1104290 w 1495850"/>
              <a:gd name="connsiteY125" fmla="*/ 188729 h 1307052"/>
              <a:gd name="connsiteX126" fmla="*/ 1110291 w 1495850"/>
              <a:gd name="connsiteY126" fmla="*/ 197149 h 1307052"/>
              <a:gd name="connsiteX127" fmla="*/ 1110605 w 1495850"/>
              <a:gd name="connsiteY127" fmla="*/ 206731 h 1307052"/>
              <a:gd name="connsiteX128" fmla="*/ 1121659 w 1495850"/>
              <a:gd name="connsiteY128" fmla="*/ 206622 h 1307052"/>
              <a:gd name="connsiteX129" fmla="*/ 1122499 w 1495850"/>
              <a:gd name="connsiteY129" fmla="*/ 202202 h 1307052"/>
              <a:gd name="connsiteX130" fmla="*/ 1144498 w 1495850"/>
              <a:gd name="connsiteY130" fmla="*/ 201154 h 1307052"/>
              <a:gd name="connsiteX131" fmla="*/ 1165339 w 1495850"/>
              <a:gd name="connsiteY131" fmla="*/ 177364 h 1307052"/>
              <a:gd name="connsiteX132" fmla="*/ 1177022 w 1495850"/>
              <a:gd name="connsiteY132" fmla="*/ 172734 h 1307052"/>
              <a:gd name="connsiteX133" fmla="*/ 1177446 w 1495850"/>
              <a:gd name="connsiteY133" fmla="*/ 161575 h 1307052"/>
              <a:gd name="connsiteX134" fmla="*/ 1191654 w 1495850"/>
              <a:gd name="connsiteY134" fmla="*/ 149892 h 1307052"/>
              <a:gd name="connsiteX135" fmla="*/ 1197759 w 1495850"/>
              <a:gd name="connsiteY135" fmla="*/ 138629 h 1307052"/>
              <a:gd name="connsiteX136" fmla="*/ 1220077 w 1495850"/>
              <a:gd name="connsiteY136" fmla="*/ 123997 h 1307052"/>
              <a:gd name="connsiteX137" fmla="*/ 1244492 w 1495850"/>
              <a:gd name="connsiteY137" fmla="*/ 124627 h 1307052"/>
              <a:gd name="connsiteX138" fmla="*/ 1259018 w 1495850"/>
              <a:gd name="connsiteY138" fmla="*/ 114314 h 1307052"/>
              <a:gd name="connsiteX139" fmla="*/ 1281122 w 1495850"/>
              <a:gd name="connsiteY139" fmla="*/ 110629 h 1307052"/>
              <a:gd name="connsiteX140" fmla="*/ 1307545 w 1495850"/>
              <a:gd name="connsiteY140" fmla="*/ 84104 h 1307052"/>
              <a:gd name="connsiteX141" fmla="*/ 1324068 w 1495850"/>
              <a:gd name="connsiteY141" fmla="*/ 82629 h 1307052"/>
              <a:gd name="connsiteX142" fmla="*/ 1352911 w 1495850"/>
              <a:gd name="connsiteY142" fmla="*/ 71054 h 1307052"/>
              <a:gd name="connsiteX143" fmla="*/ 1373542 w 1495850"/>
              <a:gd name="connsiteY143" fmla="*/ 55262 h 1307052"/>
              <a:gd name="connsiteX144" fmla="*/ 1385750 w 1495850"/>
              <a:gd name="connsiteY144" fmla="*/ 54419 h 1307052"/>
              <a:gd name="connsiteX145" fmla="*/ 1401962 w 1495850"/>
              <a:gd name="connsiteY145" fmla="*/ 48103 h 1307052"/>
              <a:gd name="connsiteX146" fmla="*/ 1408277 w 1495850"/>
              <a:gd name="connsiteY146" fmla="*/ 39683 h 1307052"/>
              <a:gd name="connsiteX147" fmla="*/ 1435644 w 1495850"/>
              <a:gd name="connsiteY147" fmla="*/ 29371 h 1307052"/>
              <a:gd name="connsiteX148" fmla="*/ 1448170 w 1495850"/>
              <a:gd name="connsiteY148" fmla="*/ 29685 h 1307052"/>
              <a:gd name="connsiteX149" fmla="*/ 1478695 w 1495850"/>
              <a:gd name="connsiteY149" fmla="*/ 5263 h 1307052"/>
              <a:gd name="connsiteX150" fmla="*/ 1495851 w 1495850"/>
              <a:gd name="connsiteY150" fmla="*/ 0 h 1307052"/>
              <a:gd name="connsiteX151" fmla="*/ 1495851 w 1495850"/>
              <a:gd name="connsiteY151" fmla="*/ 789230 h 1307052"/>
              <a:gd name="connsiteX152" fmla="*/ 1488588 w 1495850"/>
              <a:gd name="connsiteY152" fmla="*/ 789339 h 1307052"/>
              <a:gd name="connsiteX153" fmla="*/ 1491955 w 1495850"/>
              <a:gd name="connsiteY153" fmla="*/ 798707 h 1307052"/>
              <a:gd name="connsiteX154" fmla="*/ 1487850 w 1495850"/>
              <a:gd name="connsiteY154" fmla="*/ 801348 h 1307052"/>
              <a:gd name="connsiteX155" fmla="*/ 1477747 w 1495850"/>
              <a:gd name="connsiteY155" fmla="*/ 781635 h 1307052"/>
              <a:gd name="connsiteX156" fmla="*/ 1472694 w 1495850"/>
              <a:gd name="connsiteY156" fmla="*/ 784166 h 1307052"/>
              <a:gd name="connsiteX157" fmla="*/ 1468694 w 1495850"/>
              <a:gd name="connsiteY157" fmla="*/ 792377 h 1307052"/>
              <a:gd name="connsiteX158" fmla="*/ 1464483 w 1495850"/>
              <a:gd name="connsiteY158" fmla="*/ 787965 h 1307052"/>
              <a:gd name="connsiteX159" fmla="*/ 1457115 w 1495850"/>
              <a:gd name="connsiteY159" fmla="*/ 781743 h 1307052"/>
              <a:gd name="connsiteX160" fmla="*/ 1453010 w 1495850"/>
              <a:gd name="connsiteY160" fmla="*/ 781635 h 1307052"/>
              <a:gd name="connsiteX161" fmla="*/ 1449642 w 1495850"/>
              <a:gd name="connsiteY161" fmla="*/ 789014 h 1307052"/>
              <a:gd name="connsiteX162" fmla="*/ 1438064 w 1495850"/>
              <a:gd name="connsiteY162" fmla="*/ 795633 h 1307052"/>
              <a:gd name="connsiteX163" fmla="*/ 1431434 w 1495850"/>
              <a:gd name="connsiteY163" fmla="*/ 795452 h 1307052"/>
              <a:gd name="connsiteX164" fmla="*/ 1426276 w 1495850"/>
              <a:gd name="connsiteY164" fmla="*/ 787748 h 1307052"/>
              <a:gd name="connsiteX165" fmla="*/ 1417425 w 1495850"/>
              <a:gd name="connsiteY165" fmla="*/ 789158 h 1307052"/>
              <a:gd name="connsiteX166" fmla="*/ 1414152 w 1495850"/>
              <a:gd name="connsiteY166" fmla="*/ 793644 h 1307052"/>
              <a:gd name="connsiteX167" fmla="*/ 1410578 w 1495850"/>
              <a:gd name="connsiteY167" fmla="*/ 792161 h 1307052"/>
              <a:gd name="connsiteX168" fmla="*/ 1408495 w 1495850"/>
              <a:gd name="connsiteY168" fmla="*/ 781743 h 1307052"/>
              <a:gd name="connsiteX169" fmla="*/ 1403430 w 1495850"/>
              <a:gd name="connsiteY169" fmla="*/ 778452 h 1307052"/>
              <a:gd name="connsiteX170" fmla="*/ 1401347 w 1495850"/>
              <a:gd name="connsiteY170" fmla="*/ 768324 h 1307052"/>
              <a:gd name="connsiteX171" fmla="*/ 1396287 w 1495850"/>
              <a:gd name="connsiteY171" fmla="*/ 770133 h 1307052"/>
              <a:gd name="connsiteX172" fmla="*/ 1397777 w 1495850"/>
              <a:gd name="connsiteY172" fmla="*/ 785613 h 1307052"/>
              <a:gd name="connsiteX173" fmla="*/ 1393606 w 1495850"/>
              <a:gd name="connsiteY173" fmla="*/ 786192 h 1307052"/>
              <a:gd name="connsiteX174" fmla="*/ 1390630 w 1495850"/>
              <a:gd name="connsiteY174" fmla="*/ 797225 h 1307052"/>
              <a:gd name="connsiteX175" fmla="*/ 1382889 w 1495850"/>
              <a:gd name="connsiteY175" fmla="*/ 793354 h 1307052"/>
              <a:gd name="connsiteX176" fmla="*/ 1383486 w 1495850"/>
              <a:gd name="connsiteY176" fmla="*/ 783226 h 1307052"/>
              <a:gd name="connsiteX177" fmla="*/ 1379616 w 1495850"/>
              <a:gd name="connsiteY177" fmla="*/ 784131 h 1307052"/>
              <a:gd name="connsiteX178" fmla="*/ 1373958 w 1495850"/>
              <a:gd name="connsiteY178" fmla="*/ 795126 h 1307052"/>
              <a:gd name="connsiteX179" fmla="*/ 1372765 w 1495850"/>
              <a:gd name="connsiteY179" fmla="*/ 805544 h 1307052"/>
              <a:gd name="connsiteX180" fmla="*/ 1368301 w 1495850"/>
              <a:gd name="connsiteY180" fmla="*/ 803482 h 1307052"/>
              <a:gd name="connsiteX181" fmla="*/ 1368598 w 1495850"/>
              <a:gd name="connsiteY181" fmla="*/ 796609 h 1307052"/>
              <a:gd name="connsiteX182" fmla="*/ 1345376 w 1495850"/>
              <a:gd name="connsiteY182" fmla="*/ 786807 h 1307052"/>
              <a:gd name="connsiteX183" fmla="*/ 1344483 w 1495850"/>
              <a:gd name="connsiteY183" fmla="*/ 780260 h 1307052"/>
              <a:gd name="connsiteX184" fmla="*/ 1341209 w 1495850"/>
              <a:gd name="connsiteY184" fmla="*/ 783516 h 1307052"/>
              <a:gd name="connsiteX185" fmla="*/ 1342996 w 1495850"/>
              <a:gd name="connsiteY185" fmla="*/ 795741 h 1307052"/>
              <a:gd name="connsiteX186" fmla="*/ 1337636 w 1495850"/>
              <a:gd name="connsiteY186" fmla="*/ 800805 h 1307052"/>
              <a:gd name="connsiteX187" fmla="*/ 1329002 w 1495850"/>
              <a:gd name="connsiteY187" fmla="*/ 796609 h 1307052"/>
              <a:gd name="connsiteX188" fmla="*/ 1323938 w 1495850"/>
              <a:gd name="connsiteY188" fmla="*/ 787675 h 1307052"/>
              <a:gd name="connsiteX189" fmla="*/ 1314414 w 1495850"/>
              <a:gd name="connsiteY189" fmla="*/ 793065 h 1307052"/>
              <a:gd name="connsiteX190" fmla="*/ 1312927 w 1495850"/>
              <a:gd name="connsiteY190" fmla="*/ 804965 h 1307052"/>
              <a:gd name="connsiteX191" fmla="*/ 1309354 w 1495850"/>
              <a:gd name="connsiteY191" fmla="*/ 804965 h 1307052"/>
              <a:gd name="connsiteX192" fmla="*/ 1304590 w 1495850"/>
              <a:gd name="connsiteY192" fmla="*/ 792450 h 1307052"/>
              <a:gd name="connsiteX193" fmla="*/ 1297443 w 1495850"/>
              <a:gd name="connsiteY193" fmla="*/ 794222 h 1307052"/>
              <a:gd name="connsiteX194" fmla="*/ 1298336 w 1495850"/>
              <a:gd name="connsiteY194" fmla="*/ 804060 h 1307052"/>
              <a:gd name="connsiteX195" fmla="*/ 1285832 w 1495850"/>
              <a:gd name="connsiteY195" fmla="*/ 803771 h 1307052"/>
              <a:gd name="connsiteX196" fmla="*/ 1285535 w 1495850"/>
              <a:gd name="connsiteY196" fmla="*/ 799286 h 1307052"/>
              <a:gd name="connsiteX197" fmla="*/ 1275118 w 1495850"/>
              <a:gd name="connsiteY197" fmla="*/ 799901 h 1307052"/>
              <a:gd name="connsiteX198" fmla="*/ 1270947 w 1495850"/>
              <a:gd name="connsiteY198" fmla="*/ 808835 h 1307052"/>
              <a:gd name="connsiteX199" fmla="*/ 1264994 w 1495850"/>
              <a:gd name="connsiteY199" fmla="*/ 808220 h 1307052"/>
              <a:gd name="connsiteX200" fmla="*/ 1263507 w 1495850"/>
              <a:gd name="connsiteY200" fmla="*/ 796320 h 1307052"/>
              <a:gd name="connsiteX201" fmla="*/ 1254573 w 1495850"/>
              <a:gd name="connsiteY201" fmla="*/ 793933 h 1307052"/>
              <a:gd name="connsiteX202" fmla="*/ 1253683 w 1495850"/>
              <a:gd name="connsiteY202" fmla="*/ 803771 h 1307052"/>
              <a:gd name="connsiteX203" fmla="*/ 1248619 w 1495850"/>
              <a:gd name="connsiteY203" fmla="*/ 804676 h 1307052"/>
              <a:gd name="connsiteX204" fmla="*/ 1232545 w 1495850"/>
              <a:gd name="connsiteY204" fmla="*/ 788869 h 1307052"/>
              <a:gd name="connsiteX205" fmla="*/ 1232545 w 1495850"/>
              <a:gd name="connsiteY205" fmla="*/ 783226 h 1307052"/>
              <a:gd name="connsiteX206" fmla="*/ 1221827 w 1495850"/>
              <a:gd name="connsiteY206" fmla="*/ 784709 h 1307052"/>
              <a:gd name="connsiteX207" fmla="*/ 1221827 w 1495850"/>
              <a:gd name="connsiteY207" fmla="*/ 790062 h 1307052"/>
              <a:gd name="connsiteX208" fmla="*/ 1226888 w 1495850"/>
              <a:gd name="connsiteY208" fmla="*/ 792161 h 1307052"/>
              <a:gd name="connsiteX209" fmla="*/ 1224804 w 1495850"/>
              <a:gd name="connsiteY209" fmla="*/ 808546 h 1307052"/>
              <a:gd name="connsiteX210" fmla="*/ 1219444 w 1495850"/>
              <a:gd name="connsiteY210" fmla="*/ 807931 h 1307052"/>
              <a:gd name="connsiteX211" fmla="*/ 1217657 w 1495850"/>
              <a:gd name="connsiteY211" fmla="*/ 796031 h 1307052"/>
              <a:gd name="connsiteX212" fmla="*/ 1203369 w 1495850"/>
              <a:gd name="connsiteY212" fmla="*/ 791545 h 1307052"/>
              <a:gd name="connsiteX213" fmla="*/ 1202773 w 1495850"/>
              <a:gd name="connsiteY213" fmla="*/ 795126 h 1307052"/>
              <a:gd name="connsiteX214" fmla="*/ 1209620 w 1495850"/>
              <a:gd name="connsiteY214" fmla="*/ 798129 h 1307052"/>
              <a:gd name="connsiteX215" fmla="*/ 1207536 w 1495850"/>
              <a:gd name="connsiteY215" fmla="*/ 803771 h 1307052"/>
              <a:gd name="connsiteX216" fmla="*/ 1198009 w 1495850"/>
              <a:gd name="connsiteY216" fmla="*/ 803482 h 1307052"/>
              <a:gd name="connsiteX217" fmla="*/ 1193245 w 1495850"/>
              <a:gd name="connsiteY217" fmla="*/ 809414 h 1307052"/>
              <a:gd name="connsiteX218" fmla="*/ 1187885 w 1495850"/>
              <a:gd name="connsiteY218" fmla="*/ 802867 h 1307052"/>
              <a:gd name="connsiteX219" fmla="*/ 1181338 w 1495850"/>
              <a:gd name="connsiteY219" fmla="*/ 804676 h 1307052"/>
              <a:gd name="connsiteX220" fmla="*/ 1175977 w 1495850"/>
              <a:gd name="connsiteY220" fmla="*/ 811512 h 1307052"/>
              <a:gd name="connsiteX221" fmla="*/ 1160496 w 1495850"/>
              <a:gd name="connsiteY221" fmla="*/ 812091 h 1307052"/>
              <a:gd name="connsiteX222" fmla="*/ 1157519 w 1495850"/>
              <a:gd name="connsiteY222" fmla="*/ 805544 h 1307052"/>
              <a:gd name="connsiteX223" fmla="*/ 1151269 w 1495850"/>
              <a:gd name="connsiteY223" fmla="*/ 807352 h 1307052"/>
              <a:gd name="connsiteX224" fmla="*/ 1142038 w 1495850"/>
              <a:gd name="connsiteY224" fmla="*/ 821025 h 1307052"/>
              <a:gd name="connsiteX225" fmla="*/ 1136084 w 1495850"/>
              <a:gd name="connsiteY225" fmla="*/ 821929 h 1307052"/>
              <a:gd name="connsiteX226" fmla="*/ 1131617 w 1495850"/>
              <a:gd name="connsiteY226" fmla="*/ 806738 h 1307052"/>
              <a:gd name="connsiteX227" fmla="*/ 1126260 w 1495850"/>
              <a:gd name="connsiteY227" fmla="*/ 808220 h 1307052"/>
              <a:gd name="connsiteX228" fmla="*/ 1124473 w 1495850"/>
              <a:gd name="connsiteY228" fmla="*/ 811223 h 1307052"/>
              <a:gd name="connsiteX229" fmla="*/ 1114649 w 1495850"/>
              <a:gd name="connsiteY229" fmla="*/ 811512 h 1307052"/>
              <a:gd name="connsiteX230" fmla="*/ 1109289 w 1495850"/>
              <a:gd name="connsiteY230" fmla="*/ 815382 h 1307052"/>
              <a:gd name="connsiteX231" fmla="*/ 1092614 w 1495850"/>
              <a:gd name="connsiteY231" fmla="*/ 807931 h 1307052"/>
              <a:gd name="connsiteX232" fmla="*/ 1084873 w 1495850"/>
              <a:gd name="connsiteY232" fmla="*/ 785903 h 1307052"/>
              <a:gd name="connsiteX233" fmla="*/ 1078030 w 1495850"/>
              <a:gd name="connsiteY233" fmla="*/ 787386 h 1307052"/>
              <a:gd name="connsiteX234" fmla="*/ 1075646 w 1495850"/>
              <a:gd name="connsiteY234" fmla="*/ 796031 h 1307052"/>
              <a:gd name="connsiteX235" fmla="*/ 1068503 w 1495850"/>
              <a:gd name="connsiteY235" fmla="*/ 796609 h 1307052"/>
              <a:gd name="connsiteX236" fmla="*/ 1063439 w 1495850"/>
              <a:gd name="connsiteY236" fmla="*/ 790967 h 1307052"/>
              <a:gd name="connsiteX237" fmla="*/ 1055998 w 1495850"/>
              <a:gd name="connsiteY237" fmla="*/ 791871 h 1307052"/>
              <a:gd name="connsiteX238" fmla="*/ 1055998 w 1495850"/>
              <a:gd name="connsiteY238" fmla="*/ 798997 h 1307052"/>
              <a:gd name="connsiteX239" fmla="*/ 1050045 w 1495850"/>
              <a:gd name="connsiteY239" fmla="*/ 801384 h 1307052"/>
              <a:gd name="connsiteX240" fmla="*/ 1052128 w 1495850"/>
              <a:gd name="connsiteY240" fmla="*/ 814188 h 1307052"/>
              <a:gd name="connsiteX241" fmla="*/ 1064035 w 1495850"/>
              <a:gd name="connsiteY241" fmla="*/ 824895 h 1307052"/>
              <a:gd name="connsiteX242" fmla="*/ 1062249 w 1495850"/>
              <a:gd name="connsiteY242" fmla="*/ 837121 h 1307052"/>
              <a:gd name="connsiteX243" fmla="*/ 1051531 w 1495850"/>
              <a:gd name="connsiteY243" fmla="*/ 836795 h 1307052"/>
              <a:gd name="connsiteX244" fmla="*/ 1044387 w 1495850"/>
              <a:gd name="connsiteY244" fmla="*/ 834444 h 1307052"/>
              <a:gd name="connsiteX245" fmla="*/ 1042004 w 1495850"/>
              <a:gd name="connsiteY245" fmla="*/ 822544 h 1307052"/>
              <a:gd name="connsiteX246" fmla="*/ 1036943 w 1495850"/>
              <a:gd name="connsiteY246" fmla="*/ 815093 h 1307052"/>
              <a:gd name="connsiteX247" fmla="*/ 1028906 w 1495850"/>
              <a:gd name="connsiteY247" fmla="*/ 814804 h 1307052"/>
              <a:gd name="connsiteX248" fmla="*/ 1028309 w 1495850"/>
              <a:gd name="connsiteY248" fmla="*/ 827572 h 1307052"/>
              <a:gd name="connsiteX249" fmla="*/ 1023546 w 1495850"/>
              <a:gd name="connsiteY249" fmla="*/ 828765 h 1307052"/>
              <a:gd name="connsiteX250" fmla="*/ 1022652 w 1495850"/>
              <a:gd name="connsiteY250" fmla="*/ 833829 h 1307052"/>
              <a:gd name="connsiteX251" fmla="*/ 1018189 w 1495850"/>
              <a:gd name="connsiteY251" fmla="*/ 833829 h 1307052"/>
              <a:gd name="connsiteX252" fmla="*/ 1010448 w 1495850"/>
              <a:gd name="connsiteY252" fmla="*/ 821640 h 1307052"/>
              <a:gd name="connsiteX253" fmla="*/ 1001514 w 1495850"/>
              <a:gd name="connsiteY253" fmla="*/ 822218 h 1307052"/>
              <a:gd name="connsiteX254" fmla="*/ 978292 w 1495850"/>
              <a:gd name="connsiteY254" fmla="*/ 845440 h 1307052"/>
              <a:gd name="connsiteX255" fmla="*/ 965195 w 1495850"/>
              <a:gd name="connsiteY255" fmla="*/ 851408 h 1307052"/>
              <a:gd name="connsiteX256" fmla="*/ 963408 w 1495850"/>
              <a:gd name="connsiteY256" fmla="*/ 857377 h 1307052"/>
              <a:gd name="connsiteX257" fmla="*/ 950311 w 1495850"/>
              <a:gd name="connsiteY257" fmla="*/ 857666 h 1307052"/>
              <a:gd name="connsiteX258" fmla="*/ 945547 w 1495850"/>
              <a:gd name="connsiteY258" fmla="*/ 851119 h 1307052"/>
              <a:gd name="connsiteX259" fmla="*/ 938996 w 1495850"/>
              <a:gd name="connsiteY259" fmla="*/ 851119 h 1307052"/>
              <a:gd name="connsiteX260" fmla="*/ 937209 w 1495850"/>
              <a:gd name="connsiteY260" fmla="*/ 856472 h 1307052"/>
              <a:gd name="connsiteX261" fmla="*/ 931552 w 1495850"/>
              <a:gd name="connsiteY261" fmla="*/ 854664 h 1307052"/>
              <a:gd name="connsiteX262" fmla="*/ 925302 w 1495850"/>
              <a:gd name="connsiteY262" fmla="*/ 860632 h 1307052"/>
              <a:gd name="connsiteX263" fmla="*/ 925895 w 1495850"/>
              <a:gd name="connsiteY263" fmla="*/ 880888 h 1307052"/>
              <a:gd name="connsiteX264" fmla="*/ 918751 w 1495850"/>
              <a:gd name="connsiteY264" fmla="*/ 878790 h 1307052"/>
              <a:gd name="connsiteX265" fmla="*/ 918455 w 1495850"/>
              <a:gd name="connsiteY265" fmla="*/ 875534 h 1307052"/>
              <a:gd name="connsiteX266" fmla="*/ 904460 w 1495850"/>
              <a:gd name="connsiteY266" fmla="*/ 875534 h 1307052"/>
              <a:gd name="connsiteX267" fmla="*/ 902080 w 1495850"/>
              <a:gd name="connsiteY267" fmla="*/ 869566 h 1307052"/>
              <a:gd name="connsiteX268" fmla="*/ 894937 w 1495850"/>
              <a:gd name="connsiteY268" fmla="*/ 872243 h 1307052"/>
              <a:gd name="connsiteX269" fmla="*/ 894043 w 1495850"/>
              <a:gd name="connsiteY269" fmla="*/ 879405 h 1307052"/>
              <a:gd name="connsiteX270" fmla="*/ 906547 w 1495850"/>
              <a:gd name="connsiteY270" fmla="*/ 883275 h 1307052"/>
              <a:gd name="connsiteX271" fmla="*/ 912201 w 1495850"/>
              <a:gd name="connsiteY271" fmla="*/ 892788 h 1307052"/>
              <a:gd name="connsiteX272" fmla="*/ 905057 w 1495850"/>
              <a:gd name="connsiteY272" fmla="*/ 897563 h 1307052"/>
              <a:gd name="connsiteX273" fmla="*/ 893743 w 1495850"/>
              <a:gd name="connsiteY273" fmla="*/ 894271 h 1307052"/>
              <a:gd name="connsiteX274" fmla="*/ 888979 w 1495850"/>
              <a:gd name="connsiteY274" fmla="*/ 885626 h 1307052"/>
              <a:gd name="connsiteX275" fmla="*/ 879752 w 1495850"/>
              <a:gd name="connsiteY275" fmla="*/ 896369 h 1307052"/>
              <a:gd name="connsiteX276" fmla="*/ 879455 w 1495850"/>
              <a:gd name="connsiteY276" fmla="*/ 909173 h 1307052"/>
              <a:gd name="connsiteX277" fmla="*/ 870821 w 1495850"/>
              <a:gd name="connsiteY277" fmla="*/ 908848 h 1307052"/>
              <a:gd name="connsiteX278" fmla="*/ 871715 w 1495850"/>
              <a:gd name="connsiteY278" fmla="*/ 899913 h 1307052"/>
              <a:gd name="connsiteX279" fmla="*/ 865761 w 1495850"/>
              <a:gd name="connsiteY279" fmla="*/ 886241 h 1307052"/>
              <a:gd name="connsiteX280" fmla="*/ 858317 w 1495850"/>
              <a:gd name="connsiteY280" fmla="*/ 888303 h 1307052"/>
              <a:gd name="connsiteX281" fmla="*/ 857720 w 1495850"/>
              <a:gd name="connsiteY281" fmla="*/ 893403 h 1307052"/>
              <a:gd name="connsiteX282" fmla="*/ 847303 w 1495850"/>
              <a:gd name="connsiteY282" fmla="*/ 908269 h 1307052"/>
              <a:gd name="connsiteX283" fmla="*/ 835392 w 1495850"/>
              <a:gd name="connsiteY283" fmla="*/ 909173 h 1307052"/>
              <a:gd name="connsiteX284" fmla="*/ 822591 w 1495850"/>
              <a:gd name="connsiteY284" fmla="*/ 900528 h 1307052"/>
              <a:gd name="connsiteX285" fmla="*/ 821101 w 1495850"/>
              <a:gd name="connsiteY285" fmla="*/ 891594 h 1307052"/>
              <a:gd name="connsiteX286" fmla="*/ 806813 w 1495850"/>
              <a:gd name="connsiteY286" fmla="*/ 893692 h 1307052"/>
              <a:gd name="connsiteX287" fmla="*/ 795796 w 1495850"/>
              <a:gd name="connsiteY287" fmla="*/ 908269 h 1307052"/>
              <a:gd name="connsiteX288" fmla="*/ 784185 w 1495850"/>
              <a:gd name="connsiteY288" fmla="*/ 908558 h 1307052"/>
              <a:gd name="connsiteX289" fmla="*/ 776148 w 1495850"/>
              <a:gd name="connsiteY289" fmla="*/ 913622 h 1307052"/>
              <a:gd name="connsiteX290" fmla="*/ 774658 w 1495850"/>
              <a:gd name="connsiteY290" fmla="*/ 924944 h 1307052"/>
              <a:gd name="connsiteX291" fmla="*/ 769004 w 1495850"/>
              <a:gd name="connsiteY291" fmla="*/ 924329 h 1307052"/>
              <a:gd name="connsiteX292" fmla="*/ 758583 w 1495850"/>
              <a:gd name="connsiteY292" fmla="*/ 930876 h 1307052"/>
              <a:gd name="connsiteX293" fmla="*/ 762153 w 1495850"/>
              <a:gd name="connsiteY293" fmla="*/ 936265 h 1307052"/>
              <a:gd name="connsiteX294" fmla="*/ 769004 w 1495850"/>
              <a:gd name="connsiteY294" fmla="*/ 936554 h 1307052"/>
              <a:gd name="connsiteX295" fmla="*/ 777935 w 1495850"/>
              <a:gd name="connsiteY295" fmla="*/ 946972 h 1307052"/>
              <a:gd name="connsiteX296" fmla="*/ 773467 w 1495850"/>
              <a:gd name="connsiteY296" fmla="*/ 951131 h 1307052"/>
              <a:gd name="connsiteX297" fmla="*/ 767810 w 1495850"/>
              <a:gd name="connsiteY297" fmla="*/ 950842 h 1307052"/>
              <a:gd name="connsiteX298" fmla="*/ 766620 w 1495850"/>
              <a:gd name="connsiteY298" fmla="*/ 945489 h 1307052"/>
              <a:gd name="connsiteX299" fmla="*/ 761857 w 1495850"/>
              <a:gd name="connsiteY299" fmla="*/ 945489 h 1307052"/>
              <a:gd name="connsiteX300" fmla="*/ 756793 w 1495850"/>
              <a:gd name="connsiteY300" fmla="*/ 949648 h 1307052"/>
              <a:gd name="connsiteX301" fmla="*/ 756793 w 1495850"/>
              <a:gd name="connsiteY301" fmla="*/ 954423 h 1307052"/>
              <a:gd name="connsiteX302" fmla="*/ 764833 w 1495850"/>
              <a:gd name="connsiteY302" fmla="*/ 957389 h 1307052"/>
              <a:gd name="connsiteX303" fmla="*/ 766027 w 1495850"/>
              <a:gd name="connsiteY303" fmla="*/ 967806 h 1307052"/>
              <a:gd name="connsiteX304" fmla="*/ 763047 w 1495850"/>
              <a:gd name="connsiteY304" fmla="*/ 968421 h 1307052"/>
              <a:gd name="connsiteX305" fmla="*/ 760370 w 1495850"/>
              <a:gd name="connsiteY305" fmla="*/ 974642 h 1307052"/>
              <a:gd name="connsiteX306" fmla="*/ 755306 w 1495850"/>
              <a:gd name="connsiteY306" fmla="*/ 971677 h 1307052"/>
              <a:gd name="connsiteX307" fmla="*/ 758283 w 1495850"/>
              <a:gd name="connsiteY307" fmla="*/ 960066 h 1307052"/>
              <a:gd name="connsiteX308" fmla="*/ 753820 w 1495850"/>
              <a:gd name="connsiteY308" fmla="*/ 956195 h 1307052"/>
              <a:gd name="connsiteX309" fmla="*/ 737445 w 1495850"/>
              <a:gd name="connsiteY309" fmla="*/ 962164 h 1307052"/>
              <a:gd name="connsiteX310" fmla="*/ 735658 w 1495850"/>
              <a:gd name="connsiteY310" fmla="*/ 971677 h 1307052"/>
              <a:gd name="connsiteX311" fmla="*/ 730894 w 1495850"/>
              <a:gd name="connsiteY311" fmla="*/ 971387 h 1307052"/>
              <a:gd name="connsiteX312" fmla="*/ 730001 w 1495850"/>
              <a:gd name="connsiteY312" fmla="*/ 958872 h 1307052"/>
              <a:gd name="connsiteX313" fmla="*/ 727024 w 1495850"/>
              <a:gd name="connsiteY313" fmla="*/ 960066 h 1307052"/>
              <a:gd name="connsiteX314" fmla="*/ 720177 w 1495850"/>
              <a:gd name="connsiteY314" fmla="*/ 968710 h 1307052"/>
              <a:gd name="connsiteX315" fmla="*/ 710353 w 1495850"/>
              <a:gd name="connsiteY315" fmla="*/ 969000 h 1307052"/>
              <a:gd name="connsiteX316" fmla="*/ 710353 w 1495850"/>
              <a:gd name="connsiteY316" fmla="*/ 979706 h 1307052"/>
              <a:gd name="connsiteX317" fmla="*/ 704099 w 1495850"/>
              <a:gd name="connsiteY317" fmla="*/ 979417 h 1307052"/>
              <a:gd name="connsiteX318" fmla="*/ 698145 w 1495850"/>
              <a:gd name="connsiteY318" fmla="*/ 971966 h 1307052"/>
              <a:gd name="connsiteX319" fmla="*/ 689215 w 1495850"/>
              <a:gd name="connsiteY319" fmla="*/ 972581 h 1307052"/>
              <a:gd name="connsiteX320" fmla="*/ 689215 w 1495850"/>
              <a:gd name="connsiteY320" fmla="*/ 976451 h 1307052"/>
              <a:gd name="connsiteX321" fmla="*/ 695168 w 1495850"/>
              <a:gd name="connsiteY321" fmla="*/ 978838 h 1307052"/>
              <a:gd name="connsiteX322" fmla="*/ 696362 w 1495850"/>
              <a:gd name="connsiteY322" fmla="*/ 982094 h 1307052"/>
              <a:gd name="connsiteX323" fmla="*/ 688025 w 1495850"/>
              <a:gd name="connsiteY323" fmla="*/ 987158 h 1307052"/>
              <a:gd name="connsiteX324" fmla="*/ 679090 w 1495850"/>
              <a:gd name="connsiteY324" fmla="*/ 986579 h 1307052"/>
              <a:gd name="connsiteX325" fmla="*/ 679687 w 1495850"/>
              <a:gd name="connsiteY325" fmla="*/ 974968 h 1307052"/>
              <a:gd name="connsiteX326" fmla="*/ 676113 w 1495850"/>
              <a:gd name="connsiteY326" fmla="*/ 974968 h 1307052"/>
              <a:gd name="connsiteX327" fmla="*/ 669863 w 1495850"/>
              <a:gd name="connsiteY327" fmla="*/ 979417 h 1307052"/>
              <a:gd name="connsiteX328" fmla="*/ 669266 w 1495850"/>
              <a:gd name="connsiteY328" fmla="*/ 983287 h 1307052"/>
              <a:gd name="connsiteX329" fmla="*/ 663016 w 1495850"/>
              <a:gd name="connsiteY329" fmla="*/ 983577 h 1307052"/>
              <a:gd name="connsiteX330" fmla="*/ 660932 w 1495850"/>
              <a:gd name="connsiteY330" fmla="*/ 971966 h 1307052"/>
              <a:gd name="connsiteX331" fmla="*/ 656762 w 1495850"/>
              <a:gd name="connsiteY331" fmla="*/ 972870 h 1307052"/>
              <a:gd name="connsiteX332" fmla="*/ 655275 w 1495850"/>
              <a:gd name="connsiteY332" fmla="*/ 976741 h 1307052"/>
              <a:gd name="connsiteX333" fmla="*/ 643368 w 1495850"/>
              <a:gd name="connsiteY333" fmla="*/ 979417 h 1307052"/>
              <a:gd name="connsiteX334" fmla="*/ 643071 w 1495850"/>
              <a:gd name="connsiteY334" fmla="*/ 984481 h 1307052"/>
              <a:gd name="connsiteX335" fmla="*/ 651405 w 1495850"/>
              <a:gd name="connsiteY335" fmla="*/ 987447 h 1307052"/>
              <a:gd name="connsiteX336" fmla="*/ 650512 w 1495850"/>
              <a:gd name="connsiteY336" fmla="*/ 994898 h 1307052"/>
              <a:gd name="connsiteX337" fmla="*/ 645451 w 1495850"/>
              <a:gd name="connsiteY337" fmla="*/ 995802 h 1307052"/>
              <a:gd name="connsiteX338" fmla="*/ 642475 w 1495850"/>
              <a:gd name="connsiteY338" fmla="*/ 989545 h 1307052"/>
              <a:gd name="connsiteX339" fmla="*/ 636521 w 1495850"/>
              <a:gd name="connsiteY339" fmla="*/ 991028 h 1307052"/>
              <a:gd name="connsiteX340" fmla="*/ 632947 w 1495850"/>
              <a:gd name="connsiteY340" fmla="*/ 999058 h 1307052"/>
              <a:gd name="connsiteX341" fmla="*/ 627590 w 1495850"/>
              <a:gd name="connsiteY341" fmla="*/ 1003254 h 1307052"/>
              <a:gd name="connsiteX342" fmla="*/ 619549 w 1495850"/>
              <a:gd name="connsiteY342" fmla="*/ 990124 h 1307052"/>
              <a:gd name="connsiteX343" fmla="*/ 615979 w 1495850"/>
              <a:gd name="connsiteY343" fmla="*/ 991643 h 1307052"/>
              <a:gd name="connsiteX344" fmla="*/ 616276 w 1495850"/>
              <a:gd name="connsiteY344" fmla="*/ 1005930 h 1307052"/>
              <a:gd name="connsiteX345" fmla="*/ 606749 w 1495850"/>
              <a:gd name="connsiteY345" fmla="*/ 1004737 h 1307052"/>
              <a:gd name="connsiteX346" fmla="*/ 608832 w 1495850"/>
              <a:gd name="connsiteY346" fmla="*/ 991317 h 1307052"/>
              <a:gd name="connsiteX347" fmla="*/ 601092 w 1495850"/>
              <a:gd name="connsiteY347" fmla="*/ 986254 h 1307052"/>
              <a:gd name="connsiteX348" fmla="*/ 600495 w 1495850"/>
              <a:gd name="connsiteY348" fmla="*/ 996381 h 1307052"/>
              <a:gd name="connsiteX349" fmla="*/ 603171 w 1495850"/>
              <a:gd name="connsiteY349" fmla="*/ 1000252 h 1307052"/>
              <a:gd name="connsiteX350" fmla="*/ 594244 w 1495850"/>
              <a:gd name="connsiteY350" fmla="*/ 1006509 h 1307052"/>
              <a:gd name="connsiteX351" fmla="*/ 590374 w 1495850"/>
              <a:gd name="connsiteY351" fmla="*/ 993415 h 1307052"/>
              <a:gd name="connsiteX352" fmla="*/ 586504 w 1495850"/>
              <a:gd name="connsiteY352" fmla="*/ 994609 h 1307052"/>
              <a:gd name="connsiteX353" fmla="*/ 582930 w 1495850"/>
              <a:gd name="connsiteY353" fmla="*/ 999383 h 1307052"/>
              <a:gd name="connsiteX354" fmla="*/ 574296 w 1495850"/>
              <a:gd name="connsiteY354" fmla="*/ 998190 h 1307052"/>
              <a:gd name="connsiteX355" fmla="*/ 578166 w 1495850"/>
              <a:gd name="connsiteY355" fmla="*/ 983577 h 1307052"/>
              <a:gd name="connsiteX356" fmla="*/ 569829 w 1495850"/>
              <a:gd name="connsiteY356" fmla="*/ 980322 h 1307052"/>
              <a:gd name="connsiteX357" fmla="*/ 566555 w 1495850"/>
              <a:gd name="connsiteY357" fmla="*/ 984771 h 1307052"/>
              <a:gd name="connsiteX358" fmla="*/ 569829 w 1495850"/>
              <a:gd name="connsiteY358" fmla="*/ 994320 h 1307052"/>
              <a:gd name="connsiteX359" fmla="*/ 565662 w 1495850"/>
              <a:gd name="connsiteY359" fmla="*/ 1000577 h 1307052"/>
              <a:gd name="connsiteX360" fmla="*/ 561792 w 1495850"/>
              <a:gd name="connsiteY360" fmla="*/ 990160 h 1307052"/>
              <a:gd name="connsiteX361" fmla="*/ 551374 w 1495850"/>
              <a:gd name="connsiteY361" fmla="*/ 989835 h 1307052"/>
              <a:gd name="connsiteX362" fmla="*/ 546607 w 1495850"/>
              <a:gd name="connsiteY362" fmla="*/ 1000866 h 1307052"/>
              <a:gd name="connsiteX363" fmla="*/ 540954 w 1495850"/>
              <a:gd name="connsiteY363" fmla="*/ 999962 h 1307052"/>
              <a:gd name="connsiteX364" fmla="*/ 542737 w 1495850"/>
              <a:gd name="connsiteY364" fmla="*/ 982709 h 1307052"/>
              <a:gd name="connsiteX365" fmla="*/ 534700 w 1495850"/>
              <a:gd name="connsiteY365" fmla="*/ 981226 h 1307052"/>
              <a:gd name="connsiteX366" fmla="*/ 523982 w 1495850"/>
              <a:gd name="connsiteY366" fmla="*/ 995477 h 1307052"/>
              <a:gd name="connsiteX367" fmla="*/ 517732 w 1495850"/>
              <a:gd name="connsiteY367" fmla="*/ 993994 h 1307052"/>
              <a:gd name="connsiteX368" fmla="*/ 518029 w 1495850"/>
              <a:gd name="connsiteY368" fmla="*/ 981515 h 1307052"/>
              <a:gd name="connsiteX369" fmla="*/ 512668 w 1495850"/>
              <a:gd name="connsiteY369" fmla="*/ 980900 h 1307052"/>
              <a:gd name="connsiteX370" fmla="*/ 495400 w 1495850"/>
              <a:gd name="connsiteY370" fmla="*/ 991317 h 1307052"/>
              <a:gd name="connsiteX371" fmla="*/ 496890 w 1495850"/>
              <a:gd name="connsiteY371" fmla="*/ 994609 h 1307052"/>
              <a:gd name="connsiteX372" fmla="*/ 504034 w 1495850"/>
              <a:gd name="connsiteY372" fmla="*/ 999058 h 1307052"/>
              <a:gd name="connsiteX373" fmla="*/ 504034 w 1495850"/>
              <a:gd name="connsiteY373" fmla="*/ 1004122 h 1307052"/>
              <a:gd name="connsiteX374" fmla="*/ 495400 w 1495850"/>
              <a:gd name="connsiteY374" fmla="*/ 1008318 h 1307052"/>
              <a:gd name="connsiteX375" fmla="*/ 495697 w 1495850"/>
              <a:gd name="connsiteY375" fmla="*/ 1011284 h 1307052"/>
              <a:gd name="connsiteX376" fmla="*/ 500761 w 1495850"/>
              <a:gd name="connsiteY376" fmla="*/ 1013346 h 1307052"/>
              <a:gd name="connsiteX377" fmla="*/ 498974 w 1495850"/>
              <a:gd name="connsiteY377" fmla="*/ 1016637 h 1307052"/>
              <a:gd name="connsiteX378" fmla="*/ 499227 w 1495850"/>
              <a:gd name="connsiteY378" fmla="*/ 1307053 h 1307052"/>
              <a:gd name="connsiteX379" fmla="*/ 476266 w 1495850"/>
              <a:gd name="connsiteY379" fmla="*/ 1295515 h 1307052"/>
              <a:gd name="connsiteX380" fmla="*/ 452849 w 1495850"/>
              <a:gd name="connsiteY380" fmla="*/ 1293778 h 1307052"/>
              <a:gd name="connsiteX381" fmla="*/ 448164 w 1495850"/>
              <a:gd name="connsiteY381" fmla="*/ 1288497 h 1307052"/>
              <a:gd name="connsiteX382" fmla="*/ 439382 w 1495850"/>
              <a:gd name="connsiteY382" fmla="*/ 1288497 h 1307052"/>
              <a:gd name="connsiteX383" fmla="*/ 434698 w 1495850"/>
              <a:gd name="connsiteY383" fmla="*/ 1297865 h 1307052"/>
              <a:gd name="connsiteX384" fmla="*/ 423883 w 1495850"/>
              <a:gd name="connsiteY384" fmla="*/ 1285025 h 1307052"/>
              <a:gd name="connsiteX385" fmla="*/ 408355 w 1495850"/>
              <a:gd name="connsiteY385" fmla="*/ 1281480 h 1307052"/>
              <a:gd name="connsiteX386" fmla="*/ 388450 w 1495850"/>
              <a:gd name="connsiteY386" fmla="*/ 1286146 h 1307052"/>
              <a:gd name="connsiteX387" fmla="*/ 383766 w 1495850"/>
              <a:gd name="connsiteY387" fmla="*/ 1278550 h 1307052"/>
              <a:gd name="connsiteX388" fmla="*/ 379668 w 1495850"/>
              <a:gd name="connsiteY388" fmla="*/ 1278550 h 1307052"/>
              <a:gd name="connsiteX389" fmla="*/ 366791 w 1495850"/>
              <a:gd name="connsiteY389" fmla="*/ 1284989 h 1307052"/>
              <a:gd name="connsiteX390" fmla="*/ 355082 w 1495850"/>
              <a:gd name="connsiteY390" fmla="*/ 1283217 h 1307052"/>
              <a:gd name="connsiteX391" fmla="*/ 345128 w 1495850"/>
              <a:gd name="connsiteY391" fmla="*/ 1269761 h 1307052"/>
              <a:gd name="connsiteX392" fmla="*/ 334006 w 1495850"/>
              <a:gd name="connsiteY392" fmla="*/ 1267410 h 1307052"/>
              <a:gd name="connsiteX393" fmla="*/ 322297 w 1495850"/>
              <a:gd name="connsiteY393" fmla="*/ 1272691 h 1307052"/>
              <a:gd name="connsiteX394" fmla="*/ 313515 w 1495850"/>
              <a:gd name="connsiteY394" fmla="*/ 1263901 h 1307052"/>
              <a:gd name="connsiteX395" fmla="*/ 309417 w 1495850"/>
              <a:gd name="connsiteY395" fmla="*/ 1252797 h 1307052"/>
              <a:gd name="connsiteX396" fmla="*/ 292438 w 1495850"/>
              <a:gd name="connsiteY396" fmla="*/ 1247516 h 1307052"/>
              <a:gd name="connsiteX397" fmla="*/ 278975 w 1495850"/>
              <a:gd name="connsiteY397" fmla="*/ 1252218 h 1307052"/>
              <a:gd name="connsiteX398" fmla="*/ 266677 w 1495850"/>
              <a:gd name="connsiteY398" fmla="*/ 1266252 h 1307052"/>
              <a:gd name="connsiteX399" fmla="*/ 264923 w 1495850"/>
              <a:gd name="connsiteY399" fmla="*/ 1272112 h 1307052"/>
              <a:gd name="connsiteX400" fmla="*/ 246186 w 1495850"/>
              <a:gd name="connsiteY400" fmla="*/ 1262744 h 1307052"/>
              <a:gd name="connsiteX401" fmla="*/ 245604 w 1495850"/>
              <a:gd name="connsiteY401" fmla="*/ 1254533 h 1307052"/>
              <a:gd name="connsiteX402" fmla="*/ 250874 w 1495850"/>
              <a:gd name="connsiteY402" fmla="*/ 1244586 h 1307052"/>
              <a:gd name="connsiteX403" fmla="*/ 239165 w 1495850"/>
              <a:gd name="connsiteY403" fmla="*/ 1221183 h 1307052"/>
              <a:gd name="connsiteX404" fmla="*/ 225113 w 1495850"/>
              <a:gd name="connsiteY404" fmla="*/ 1221762 h 1307052"/>
              <a:gd name="connsiteX405" fmla="*/ 214577 w 1495850"/>
              <a:gd name="connsiteY405" fmla="*/ 1228779 h 1307052"/>
              <a:gd name="connsiteX406" fmla="*/ 201700 w 1495850"/>
              <a:gd name="connsiteY406" fmla="*/ 1228200 h 1307052"/>
              <a:gd name="connsiteX407" fmla="*/ 190574 w 1495850"/>
              <a:gd name="connsiteY407" fmla="*/ 1213551 h 1307052"/>
              <a:gd name="connsiteX408" fmla="*/ 180619 w 1495850"/>
              <a:gd name="connsiteY408" fmla="*/ 1212973 h 1307052"/>
              <a:gd name="connsiteX409" fmla="*/ 177111 w 1495850"/>
              <a:gd name="connsiteY409" fmla="*/ 1214745 h 1307052"/>
              <a:gd name="connsiteX410" fmla="*/ 153690 w 1495850"/>
              <a:gd name="connsiteY410" fmla="*/ 1203604 h 1307052"/>
              <a:gd name="connsiteX411" fmla="*/ 145494 w 1495850"/>
              <a:gd name="connsiteY411" fmla="*/ 1191306 h 1307052"/>
              <a:gd name="connsiteX412" fmla="*/ 143740 w 1495850"/>
              <a:gd name="connsiteY412" fmla="*/ 1183710 h 1307052"/>
              <a:gd name="connsiteX413" fmla="*/ 142148 w 1495850"/>
              <a:gd name="connsiteY413" fmla="*/ 1174378 h 1307052"/>
              <a:gd name="connsiteX414" fmla="*/ 124446 w 1495850"/>
              <a:gd name="connsiteY414" fmla="*/ 1122039 h 1307052"/>
              <a:gd name="connsiteX415" fmla="*/ 121491 w 1495850"/>
              <a:gd name="connsiteY415" fmla="*/ 1107607 h 1307052"/>
              <a:gd name="connsiteX416" fmla="*/ 125003 w 1495850"/>
              <a:gd name="connsiteY416" fmla="*/ 1099975 h 1307052"/>
              <a:gd name="connsiteX417" fmla="*/ 127347 w 1495850"/>
              <a:gd name="connsiteY417" fmla="*/ 1097660 h 1307052"/>
              <a:gd name="connsiteX418" fmla="*/ 127933 w 1495850"/>
              <a:gd name="connsiteY418" fmla="*/ 1084783 h 1307052"/>
              <a:gd name="connsiteX419" fmla="*/ 124421 w 1495850"/>
              <a:gd name="connsiteY419" fmla="*/ 1081853 h 1307052"/>
              <a:gd name="connsiteX420" fmla="*/ 125003 w 1495850"/>
              <a:gd name="connsiteY420" fmla="*/ 1068976 h 1307052"/>
              <a:gd name="connsiteX421" fmla="*/ 131441 w 1495850"/>
              <a:gd name="connsiteY421" fmla="*/ 1066046 h 1307052"/>
              <a:gd name="connsiteX422" fmla="*/ 128519 w 1495850"/>
              <a:gd name="connsiteY422" fmla="*/ 1056678 h 1307052"/>
              <a:gd name="connsiteX423" fmla="*/ 123249 w 1495850"/>
              <a:gd name="connsiteY423" fmla="*/ 1054906 h 1307052"/>
              <a:gd name="connsiteX424" fmla="*/ 119150 w 1495850"/>
              <a:gd name="connsiteY424" fmla="*/ 1057257 h 1307052"/>
              <a:gd name="connsiteX425" fmla="*/ 103930 w 1495850"/>
              <a:gd name="connsiteY425" fmla="*/ 1054906 h 1307052"/>
              <a:gd name="connsiteX426" fmla="*/ 95147 w 1495850"/>
              <a:gd name="connsiteY426" fmla="*/ 1043223 h 1307052"/>
              <a:gd name="connsiteX427" fmla="*/ 95147 w 1495850"/>
              <a:gd name="connsiteY427" fmla="*/ 1037363 h 1307052"/>
              <a:gd name="connsiteX428" fmla="*/ 91635 w 1495850"/>
              <a:gd name="connsiteY428" fmla="*/ 1035012 h 1307052"/>
              <a:gd name="connsiteX429" fmla="*/ 89291 w 1495850"/>
              <a:gd name="connsiteY429" fmla="*/ 1027995 h 1307052"/>
              <a:gd name="connsiteX430" fmla="*/ 93976 w 1495850"/>
              <a:gd name="connsiteY430" fmla="*/ 1024486 h 1307052"/>
              <a:gd name="connsiteX431" fmla="*/ 82853 w 1495850"/>
              <a:gd name="connsiteY431" fmla="*/ 1023871 h 1307052"/>
              <a:gd name="connsiteX432" fmla="*/ 77001 w 1495850"/>
              <a:gd name="connsiteY432" fmla="*/ 1032661 h 1307052"/>
              <a:gd name="connsiteX433" fmla="*/ 71141 w 1495850"/>
              <a:gd name="connsiteY433" fmla="*/ 1029152 h 1307052"/>
              <a:gd name="connsiteX434" fmla="*/ 75243 w 1495850"/>
              <a:gd name="connsiteY434" fmla="*/ 1019784 h 1307052"/>
              <a:gd name="connsiteX435" fmla="*/ 70559 w 1495850"/>
              <a:gd name="connsiteY435" fmla="*/ 1009258 h 1307052"/>
              <a:gd name="connsiteX436" fmla="*/ 74071 w 1495850"/>
              <a:gd name="connsiteY436" fmla="*/ 996960 h 1307052"/>
              <a:gd name="connsiteX437" fmla="*/ 82853 w 1495850"/>
              <a:gd name="connsiteY437" fmla="*/ 991679 h 1307052"/>
              <a:gd name="connsiteX438" fmla="*/ 84025 w 1495850"/>
              <a:gd name="connsiteY438" fmla="*/ 977645 h 1307052"/>
              <a:gd name="connsiteX439" fmla="*/ 89878 w 1495850"/>
              <a:gd name="connsiteY439" fmla="*/ 970013 h 1307052"/>
              <a:gd name="connsiteX440" fmla="*/ 95733 w 1495850"/>
              <a:gd name="connsiteY440" fmla="*/ 969434 h 1307052"/>
              <a:gd name="connsiteX441" fmla="*/ 96905 w 1495850"/>
              <a:gd name="connsiteY441" fmla="*/ 950697 h 1307052"/>
              <a:gd name="connsiteX442" fmla="*/ 104516 w 1495850"/>
              <a:gd name="connsiteY442" fmla="*/ 945453 h 1307052"/>
              <a:gd name="connsiteX443" fmla="*/ 103930 w 1495850"/>
              <a:gd name="connsiteY443" fmla="*/ 937821 h 1307052"/>
              <a:gd name="connsiteX444" fmla="*/ 91049 w 1495850"/>
              <a:gd name="connsiteY444" fmla="*/ 929646 h 1307052"/>
              <a:gd name="connsiteX445" fmla="*/ 89878 w 1495850"/>
              <a:gd name="connsiteY445" fmla="*/ 920856 h 1307052"/>
              <a:gd name="connsiteX446" fmla="*/ 100418 w 1495850"/>
              <a:gd name="connsiteY446" fmla="*/ 906786 h 1307052"/>
              <a:gd name="connsiteX447" fmla="*/ 105684 w 1495850"/>
              <a:gd name="connsiteY447" fmla="*/ 905629 h 1307052"/>
              <a:gd name="connsiteX448" fmla="*/ 108614 w 1495850"/>
              <a:gd name="connsiteY448" fmla="*/ 896839 h 1307052"/>
              <a:gd name="connsiteX449" fmla="*/ 119737 w 1495850"/>
              <a:gd name="connsiteY449" fmla="*/ 892173 h 1307052"/>
              <a:gd name="connsiteX450" fmla="*/ 129105 w 1495850"/>
              <a:gd name="connsiteY450" fmla="*/ 873436 h 1307052"/>
              <a:gd name="connsiteX451" fmla="*/ 120905 w 1495850"/>
              <a:gd name="connsiteY451" fmla="*/ 864068 h 1307052"/>
              <a:gd name="connsiteX452" fmla="*/ 109782 w 1495850"/>
              <a:gd name="connsiteY452" fmla="*/ 862874 h 1307052"/>
              <a:gd name="connsiteX453" fmla="*/ 109196 w 1495850"/>
              <a:gd name="connsiteY453" fmla="*/ 855279 h 1307052"/>
              <a:gd name="connsiteX454" fmla="*/ 117979 w 1495850"/>
              <a:gd name="connsiteY454" fmla="*/ 849998 h 1307052"/>
              <a:gd name="connsiteX455" fmla="*/ 118565 w 1495850"/>
              <a:gd name="connsiteY455" fmla="*/ 842980 h 1307052"/>
              <a:gd name="connsiteX456" fmla="*/ 108614 w 1495850"/>
              <a:gd name="connsiteY456" fmla="*/ 835963 h 1307052"/>
              <a:gd name="connsiteX457" fmla="*/ 102175 w 1495850"/>
              <a:gd name="connsiteY457" fmla="*/ 822508 h 1307052"/>
              <a:gd name="connsiteX458" fmla="*/ 95733 w 1495850"/>
              <a:gd name="connsiteY458" fmla="*/ 816648 h 1307052"/>
              <a:gd name="connsiteX459" fmla="*/ 100418 w 1495850"/>
              <a:gd name="connsiteY459" fmla="*/ 809016 h 1307052"/>
              <a:gd name="connsiteX460" fmla="*/ 99629 w 1495850"/>
              <a:gd name="connsiteY460" fmla="*/ 800661 h 1307052"/>
              <a:gd name="connsiteX461" fmla="*/ 77999 w 1495850"/>
              <a:gd name="connsiteY461" fmla="*/ 793354 h 1307052"/>
              <a:gd name="connsiteX462" fmla="*/ 52397 w 1495850"/>
              <a:gd name="connsiteY462" fmla="*/ 774292 h 1307052"/>
              <a:gd name="connsiteX463" fmla="*/ 23222 w 1495850"/>
              <a:gd name="connsiteY463" fmla="*/ 767166 h 1307052"/>
              <a:gd name="connsiteX464" fmla="*/ 0 w 1495850"/>
              <a:gd name="connsiteY464" fmla="*/ 759426 h 1307052"/>
              <a:gd name="connsiteX465" fmla="*/ 485 w 1495850"/>
              <a:gd name="connsiteY465" fmla="*/ 757871 h 1307052"/>
              <a:gd name="connsiteX466" fmla="*/ 3624 w 1495850"/>
              <a:gd name="connsiteY466" fmla="*/ 756677 h 1307052"/>
              <a:gd name="connsiteX467" fmla="*/ 8728 w 1495850"/>
              <a:gd name="connsiteY467" fmla="*/ 752770 h 1307052"/>
              <a:gd name="connsiteX468" fmla="*/ 8728 w 1495850"/>
              <a:gd name="connsiteY468" fmla="*/ 746477 h 1307052"/>
              <a:gd name="connsiteX469" fmla="*/ 14617 w 1495850"/>
              <a:gd name="connsiteY469" fmla="*/ 747634 h 1307052"/>
              <a:gd name="connsiteX470" fmla="*/ 29143 w 1495850"/>
              <a:gd name="connsiteY470" fmla="*/ 733129 h 1307052"/>
              <a:gd name="connsiteX471" fmla="*/ 34243 w 1495850"/>
              <a:gd name="connsiteY471" fmla="*/ 721736 h 1307052"/>
              <a:gd name="connsiteX472" fmla="*/ 44450 w 1495850"/>
              <a:gd name="connsiteY472" fmla="*/ 717431 h 1307052"/>
              <a:gd name="connsiteX473" fmla="*/ 44450 w 1495850"/>
              <a:gd name="connsiteY473" fmla="*/ 706435 h 1307052"/>
              <a:gd name="connsiteX474" fmla="*/ 48769 w 1495850"/>
              <a:gd name="connsiteY474" fmla="*/ 711535 h 1307052"/>
              <a:gd name="connsiteX475" fmla="*/ 53873 w 1495850"/>
              <a:gd name="connsiteY475" fmla="*/ 706037 h 1307052"/>
              <a:gd name="connsiteX476" fmla="*/ 55052 w 1495850"/>
              <a:gd name="connsiteY476" fmla="*/ 701335 h 1307052"/>
              <a:gd name="connsiteX477" fmla="*/ 69184 w 1495850"/>
              <a:gd name="connsiteY477" fmla="*/ 689544 h 1307052"/>
              <a:gd name="connsiteX478" fmla="*/ 67614 w 1495850"/>
              <a:gd name="connsiteY478" fmla="*/ 676594 h 1307052"/>
              <a:gd name="connsiteX479" fmla="*/ 72324 w 1495850"/>
              <a:gd name="connsiteY479" fmla="*/ 673050 h 1307052"/>
              <a:gd name="connsiteX480" fmla="*/ 78607 w 1495850"/>
              <a:gd name="connsiteY480" fmla="*/ 672652 h 1307052"/>
              <a:gd name="connsiteX481" fmla="*/ 91169 w 1495850"/>
              <a:gd name="connsiteY481" fmla="*/ 662452 h 1307052"/>
              <a:gd name="connsiteX482" fmla="*/ 93520 w 1495850"/>
              <a:gd name="connsiteY482" fmla="*/ 647152 h 1307052"/>
              <a:gd name="connsiteX483" fmla="*/ 108046 w 1495850"/>
              <a:gd name="connsiteY483" fmla="*/ 634202 h 1307052"/>
              <a:gd name="connsiteX484" fmla="*/ 109225 w 1495850"/>
              <a:gd name="connsiteY484" fmla="*/ 630260 h 1307052"/>
              <a:gd name="connsiteX485" fmla="*/ 106476 w 1495850"/>
              <a:gd name="connsiteY485" fmla="*/ 627149 h 1307052"/>
              <a:gd name="connsiteX486" fmla="*/ 106086 w 1495850"/>
              <a:gd name="connsiteY486" fmla="*/ 620457 h 1307052"/>
              <a:gd name="connsiteX487" fmla="*/ 113544 w 1495850"/>
              <a:gd name="connsiteY487" fmla="*/ 614959 h 1307052"/>
              <a:gd name="connsiteX488" fmla="*/ 111580 w 1495850"/>
              <a:gd name="connsiteY488" fmla="*/ 611813 h 1307052"/>
              <a:gd name="connsiteX489" fmla="*/ 103731 w 1495850"/>
              <a:gd name="connsiteY489" fmla="*/ 605917 h 1307052"/>
              <a:gd name="connsiteX490" fmla="*/ 105301 w 1495850"/>
              <a:gd name="connsiteY490" fmla="*/ 592569 h 1307052"/>
              <a:gd name="connsiteX491" fmla="*/ 111189 w 1495850"/>
              <a:gd name="connsiteY491" fmla="*/ 585914 h 1307052"/>
              <a:gd name="connsiteX492" fmla="*/ 113150 w 1495850"/>
              <a:gd name="connsiteY492" fmla="*/ 563922 h 1307052"/>
              <a:gd name="connsiteX493" fmla="*/ 110010 w 1495850"/>
              <a:gd name="connsiteY493" fmla="*/ 559618 h 1307052"/>
              <a:gd name="connsiteX494" fmla="*/ 113544 w 1495850"/>
              <a:gd name="connsiteY494" fmla="*/ 554120 h 1307052"/>
              <a:gd name="connsiteX495" fmla="*/ 114329 w 1495850"/>
              <a:gd name="connsiteY495" fmla="*/ 546669 h 1307052"/>
              <a:gd name="connsiteX496" fmla="*/ 122576 w 1495850"/>
              <a:gd name="connsiteY496" fmla="*/ 536432 h 1307052"/>
              <a:gd name="connsiteX497" fmla="*/ 127676 w 1495850"/>
              <a:gd name="connsiteY497" fmla="*/ 538783 h 1307052"/>
              <a:gd name="connsiteX498" fmla="*/ 144948 w 1495850"/>
              <a:gd name="connsiteY498" fmla="*/ 523483 h 1307052"/>
              <a:gd name="connsiteX499" fmla="*/ 144948 w 1495850"/>
              <a:gd name="connsiteY499" fmla="*/ 512885 h 1307052"/>
              <a:gd name="connsiteX500" fmla="*/ 147697 w 1495850"/>
              <a:gd name="connsiteY500" fmla="*/ 511330 h 1307052"/>
              <a:gd name="connsiteX501" fmla="*/ 147697 w 1495850"/>
              <a:gd name="connsiteY501" fmla="*/ 499538 h 1307052"/>
              <a:gd name="connsiteX502" fmla="*/ 152800 w 1495850"/>
              <a:gd name="connsiteY502" fmla="*/ 489338 h 1307052"/>
              <a:gd name="connsiteX503" fmla="*/ 164578 w 1495850"/>
              <a:gd name="connsiteY503" fmla="*/ 481489 h 1307052"/>
              <a:gd name="connsiteX504" fmla="*/ 169287 w 1495850"/>
              <a:gd name="connsiteY504" fmla="*/ 483044 h 13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</a:cxnLst>
            <a:rect l="l" t="t" r="r" b="b"/>
            <a:pathLst>
              <a:path w="1495850" h="1307052">
                <a:moveTo>
                  <a:pt x="174760" y="479861"/>
                </a:moveTo>
                <a:lnTo>
                  <a:pt x="193518" y="472710"/>
                </a:lnTo>
                <a:lnTo>
                  <a:pt x="195301" y="459609"/>
                </a:lnTo>
                <a:lnTo>
                  <a:pt x="202745" y="452465"/>
                </a:lnTo>
                <a:lnTo>
                  <a:pt x="210782" y="450678"/>
                </a:lnTo>
                <a:lnTo>
                  <a:pt x="220906" y="439961"/>
                </a:lnTo>
                <a:lnTo>
                  <a:pt x="228350" y="416443"/>
                </a:lnTo>
                <a:lnTo>
                  <a:pt x="234601" y="411082"/>
                </a:lnTo>
                <a:lnTo>
                  <a:pt x="235198" y="393518"/>
                </a:lnTo>
                <a:lnTo>
                  <a:pt x="240555" y="387267"/>
                </a:lnTo>
                <a:lnTo>
                  <a:pt x="251572" y="380717"/>
                </a:lnTo>
                <a:lnTo>
                  <a:pt x="257822" y="363745"/>
                </a:lnTo>
                <a:lnTo>
                  <a:pt x="276581" y="345287"/>
                </a:lnTo>
                <a:lnTo>
                  <a:pt x="292984" y="349523"/>
                </a:lnTo>
                <a:lnTo>
                  <a:pt x="301466" y="351020"/>
                </a:lnTo>
                <a:lnTo>
                  <a:pt x="320427" y="343037"/>
                </a:lnTo>
                <a:lnTo>
                  <a:pt x="322923" y="331061"/>
                </a:lnTo>
                <a:lnTo>
                  <a:pt x="327914" y="326569"/>
                </a:lnTo>
                <a:lnTo>
                  <a:pt x="333901" y="327068"/>
                </a:lnTo>
                <a:lnTo>
                  <a:pt x="340889" y="320583"/>
                </a:lnTo>
                <a:lnTo>
                  <a:pt x="340390" y="312596"/>
                </a:lnTo>
                <a:lnTo>
                  <a:pt x="355860" y="308107"/>
                </a:lnTo>
                <a:lnTo>
                  <a:pt x="360852" y="312097"/>
                </a:lnTo>
                <a:lnTo>
                  <a:pt x="361347" y="315092"/>
                </a:lnTo>
                <a:lnTo>
                  <a:pt x="365840" y="315092"/>
                </a:lnTo>
                <a:lnTo>
                  <a:pt x="377317" y="298128"/>
                </a:lnTo>
                <a:lnTo>
                  <a:pt x="376817" y="292637"/>
                </a:lnTo>
                <a:lnTo>
                  <a:pt x="385799" y="296626"/>
                </a:lnTo>
                <a:lnTo>
                  <a:pt x="397775" y="294634"/>
                </a:lnTo>
                <a:lnTo>
                  <a:pt x="398773" y="288144"/>
                </a:lnTo>
                <a:lnTo>
                  <a:pt x="410749" y="283153"/>
                </a:lnTo>
                <a:lnTo>
                  <a:pt x="419734" y="284650"/>
                </a:lnTo>
                <a:lnTo>
                  <a:pt x="423724" y="276168"/>
                </a:lnTo>
                <a:lnTo>
                  <a:pt x="432709" y="273173"/>
                </a:lnTo>
                <a:lnTo>
                  <a:pt x="443687" y="275669"/>
                </a:lnTo>
                <a:lnTo>
                  <a:pt x="448176" y="272674"/>
                </a:lnTo>
                <a:lnTo>
                  <a:pt x="445680" y="252216"/>
                </a:lnTo>
                <a:lnTo>
                  <a:pt x="449673" y="250219"/>
                </a:lnTo>
                <a:lnTo>
                  <a:pt x="451170" y="245727"/>
                </a:lnTo>
                <a:lnTo>
                  <a:pt x="437697" y="239741"/>
                </a:lnTo>
                <a:lnTo>
                  <a:pt x="432210" y="215788"/>
                </a:lnTo>
                <a:lnTo>
                  <a:pt x="432709" y="204311"/>
                </a:lnTo>
                <a:lnTo>
                  <a:pt x="427717" y="199819"/>
                </a:lnTo>
                <a:lnTo>
                  <a:pt x="425721" y="190838"/>
                </a:lnTo>
                <a:lnTo>
                  <a:pt x="430213" y="187344"/>
                </a:lnTo>
                <a:lnTo>
                  <a:pt x="430712" y="179856"/>
                </a:lnTo>
                <a:lnTo>
                  <a:pt x="436698" y="174369"/>
                </a:lnTo>
                <a:lnTo>
                  <a:pt x="448176" y="174369"/>
                </a:lnTo>
                <a:lnTo>
                  <a:pt x="454664" y="169377"/>
                </a:lnTo>
                <a:lnTo>
                  <a:pt x="453666" y="162393"/>
                </a:lnTo>
                <a:lnTo>
                  <a:pt x="459656" y="150916"/>
                </a:lnTo>
                <a:lnTo>
                  <a:pt x="473915" y="146336"/>
                </a:lnTo>
                <a:lnTo>
                  <a:pt x="484368" y="152059"/>
                </a:lnTo>
                <a:lnTo>
                  <a:pt x="484570" y="141302"/>
                </a:lnTo>
                <a:lnTo>
                  <a:pt x="494083" y="134946"/>
                </a:lnTo>
                <a:lnTo>
                  <a:pt x="504566" y="133948"/>
                </a:lnTo>
                <a:lnTo>
                  <a:pt x="507062" y="136444"/>
                </a:lnTo>
                <a:lnTo>
                  <a:pt x="512053" y="137442"/>
                </a:lnTo>
                <a:lnTo>
                  <a:pt x="519537" y="149418"/>
                </a:lnTo>
                <a:lnTo>
                  <a:pt x="520036" y="154909"/>
                </a:lnTo>
                <a:lnTo>
                  <a:pt x="512050" y="157405"/>
                </a:lnTo>
                <a:lnTo>
                  <a:pt x="506063" y="165388"/>
                </a:lnTo>
                <a:lnTo>
                  <a:pt x="506063" y="171873"/>
                </a:lnTo>
                <a:lnTo>
                  <a:pt x="511554" y="183350"/>
                </a:lnTo>
                <a:lnTo>
                  <a:pt x="516546" y="185846"/>
                </a:lnTo>
                <a:lnTo>
                  <a:pt x="520036" y="201815"/>
                </a:lnTo>
                <a:lnTo>
                  <a:pt x="519038" y="204311"/>
                </a:lnTo>
                <a:lnTo>
                  <a:pt x="525024" y="208800"/>
                </a:lnTo>
                <a:lnTo>
                  <a:pt x="529017" y="220277"/>
                </a:lnTo>
                <a:lnTo>
                  <a:pt x="528019" y="230260"/>
                </a:lnTo>
                <a:lnTo>
                  <a:pt x="548481" y="240739"/>
                </a:lnTo>
                <a:lnTo>
                  <a:pt x="558960" y="240739"/>
                </a:lnTo>
                <a:lnTo>
                  <a:pt x="564447" y="244233"/>
                </a:lnTo>
                <a:lnTo>
                  <a:pt x="572433" y="239241"/>
                </a:lnTo>
                <a:lnTo>
                  <a:pt x="574430" y="234250"/>
                </a:lnTo>
                <a:lnTo>
                  <a:pt x="586402" y="228763"/>
                </a:lnTo>
                <a:lnTo>
                  <a:pt x="606864" y="225269"/>
                </a:lnTo>
                <a:lnTo>
                  <a:pt x="612355" y="230260"/>
                </a:lnTo>
                <a:lnTo>
                  <a:pt x="634810" y="237748"/>
                </a:lnTo>
                <a:lnTo>
                  <a:pt x="641795" y="235747"/>
                </a:lnTo>
                <a:lnTo>
                  <a:pt x="642793" y="239741"/>
                </a:lnTo>
                <a:lnTo>
                  <a:pt x="654270" y="241238"/>
                </a:lnTo>
                <a:lnTo>
                  <a:pt x="674233" y="252216"/>
                </a:lnTo>
                <a:lnTo>
                  <a:pt x="683713" y="265190"/>
                </a:lnTo>
                <a:lnTo>
                  <a:pt x="693190" y="271564"/>
                </a:lnTo>
                <a:lnTo>
                  <a:pt x="718687" y="77344"/>
                </a:lnTo>
                <a:lnTo>
                  <a:pt x="723783" y="79789"/>
                </a:lnTo>
                <a:lnTo>
                  <a:pt x="723360" y="83052"/>
                </a:lnTo>
                <a:lnTo>
                  <a:pt x="731885" y="99155"/>
                </a:lnTo>
                <a:lnTo>
                  <a:pt x="754622" y="124735"/>
                </a:lnTo>
                <a:lnTo>
                  <a:pt x="759147" y="138625"/>
                </a:lnTo>
                <a:lnTo>
                  <a:pt x="791882" y="176626"/>
                </a:lnTo>
                <a:lnTo>
                  <a:pt x="815462" y="192100"/>
                </a:lnTo>
                <a:lnTo>
                  <a:pt x="828303" y="215361"/>
                </a:lnTo>
                <a:lnTo>
                  <a:pt x="836933" y="218942"/>
                </a:lnTo>
                <a:lnTo>
                  <a:pt x="843776" y="237151"/>
                </a:lnTo>
                <a:lnTo>
                  <a:pt x="848515" y="236727"/>
                </a:lnTo>
                <a:lnTo>
                  <a:pt x="853778" y="244096"/>
                </a:lnTo>
                <a:lnTo>
                  <a:pt x="859880" y="243991"/>
                </a:lnTo>
                <a:lnTo>
                  <a:pt x="866195" y="233045"/>
                </a:lnTo>
                <a:lnTo>
                  <a:pt x="874514" y="231150"/>
                </a:lnTo>
                <a:lnTo>
                  <a:pt x="877354" y="236623"/>
                </a:lnTo>
                <a:lnTo>
                  <a:pt x="886722" y="237256"/>
                </a:lnTo>
                <a:lnTo>
                  <a:pt x="893667" y="232731"/>
                </a:lnTo>
                <a:lnTo>
                  <a:pt x="901143" y="231573"/>
                </a:lnTo>
                <a:lnTo>
                  <a:pt x="902511" y="236095"/>
                </a:lnTo>
                <a:lnTo>
                  <a:pt x="908616" y="236413"/>
                </a:lnTo>
                <a:lnTo>
                  <a:pt x="923142" y="216519"/>
                </a:lnTo>
                <a:lnTo>
                  <a:pt x="933878" y="216938"/>
                </a:lnTo>
                <a:lnTo>
                  <a:pt x="936721" y="224730"/>
                </a:lnTo>
                <a:lnTo>
                  <a:pt x="952615" y="229992"/>
                </a:lnTo>
                <a:lnTo>
                  <a:pt x="953562" y="224205"/>
                </a:lnTo>
                <a:lnTo>
                  <a:pt x="964927" y="217043"/>
                </a:lnTo>
                <a:lnTo>
                  <a:pt x="971351" y="217676"/>
                </a:lnTo>
                <a:lnTo>
                  <a:pt x="973033" y="229255"/>
                </a:lnTo>
                <a:lnTo>
                  <a:pt x="980824" y="229150"/>
                </a:lnTo>
                <a:lnTo>
                  <a:pt x="984716" y="222729"/>
                </a:lnTo>
                <a:lnTo>
                  <a:pt x="999452" y="218939"/>
                </a:lnTo>
                <a:lnTo>
                  <a:pt x="1028823" y="187995"/>
                </a:lnTo>
                <a:lnTo>
                  <a:pt x="1036082" y="188099"/>
                </a:lnTo>
                <a:lnTo>
                  <a:pt x="1040821" y="183571"/>
                </a:lnTo>
                <a:lnTo>
                  <a:pt x="1061344" y="187466"/>
                </a:lnTo>
                <a:lnTo>
                  <a:pt x="1062925" y="183571"/>
                </a:lnTo>
                <a:lnTo>
                  <a:pt x="1076923" y="179993"/>
                </a:lnTo>
                <a:lnTo>
                  <a:pt x="1080186" y="183679"/>
                </a:lnTo>
                <a:lnTo>
                  <a:pt x="1104290" y="188729"/>
                </a:lnTo>
                <a:lnTo>
                  <a:pt x="1110291" y="197149"/>
                </a:lnTo>
                <a:lnTo>
                  <a:pt x="1110605" y="206731"/>
                </a:lnTo>
                <a:lnTo>
                  <a:pt x="1121659" y="206622"/>
                </a:lnTo>
                <a:lnTo>
                  <a:pt x="1122499" y="202202"/>
                </a:lnTo>
                <a:lnTo>
                  <a:pt x="1144498" y="201154"/>
                </a:lnTo>
                <a:lnTo>
                  <a:pt x="1165339" y="177364"/>
                </a:lnTo>
                <a:lnTo>
                  <a:pt x="1177022" y="172734"/>
                </a:lnTo>
                <a:lnTo>
                  <a:pt x="1177446" y="161575"/>
                </a:lnTo>
                <a:lnTo>
                  <a:pt x="1191654" y="149892"/>
                </a:lnTo>
                <a:lnTo>
                  <a:pt x="1197759" y="138629"/>
                </a:lnTo>
                <a:lnTo>
                  <a:pt x="1220077" y="123997"/>
                </a:lnTo>
                <a:lnTo>
                  <a:pt x="1244492" y="124627"/>
                </a:lnTo>
                <a:lnTo>
                  <a:pt x="1259018" y="114314"/>
                </a:lnTo>
                <a:lnTo>
                  <a:pt x="1281122" y="110629"/>
                </a:lnTo>
                <a:lnTo>
                  <a:pt x="1307545" y="84104"/>
                </a:lnTo>
                <a:lnTo>
                  <a:pt x="1324068" y="82629"/>
                </a:lnTo>
                <a:lnTo>
                  <a:pt x="1352911" y="71054"/>
                </a:lnTo>
                <a:lnTo>
                  <a:pt x="1373542" y="55262"/>
                </a:lnTo>
                <a:lnTo>
                  <a:pt x="1385750" y="54419"/>
                </a:lnTo>
                <a:lnTo>
                  <a:pt x="1401962" y="48103"/>
                </a:lnTo>
                <a:lnTo>
                  <a:pt x="1408277" y="39683"/>
                </a:lnTo>
                <a:lnTo>
                  <a:pt x="1435644" y="29371"/>
                </a:lnTo>
                <a:lnTo>
                  <a:pt x="1448170" y="29685"/>
                </a:lnTo>
                <a:lnTo>
                  <a:pt x="1478695" y="5263"/>
                </a:lnTo>
                <a:lnTo>
                  <a:pt x="1495851" y="0"/>
                </a:lnTo>
                <a:lnTo>
                  <a:pt x="1495851" y="789230"/>
                </a:lnTo>
                <a:lnTo>
                  <a:pt x="1488588" y="789339"/>
                </a:lnTo>
                <a:lnTo>
                  <a:pt x="1491955" y="798707"/>
                </a:lnTo>
                <a:lnTo>
                  <a:pt x="1487850" y="801348"/>
                </a:lnTo>
                <a:lnTo>
                  <a:pt x="1477747" y="781635"/>
                </a:lnTo>
                <a:lnTo>
                  <a:pt x="1472694" y="784166"/>
                </a:lnTo>
                <a:lnTo>
                  <a:pt x="1468694" y="792377"/>
                </a:lnTo>
                <a:lnTo>
                  <a:pt x="1464483" y="787965"/>
                </a:lnTo>
                <a:lnTo>
                  <a:pt x="1457115" y="781743"/>
                </a:lnTo>
                <a:lnTo>
                  <a:pt x="1453010" y="781635"/>
                </a:lnTo>
                <a:lnTo>
                  <a:pt x="1449642" y="789014"/>
                </a:lnTo>
                <a:lnTo>
                  <a:pt x="1438064" y="795633"/>
                </a:lnTo>
                <a:lnTo>
                  <a:pt x="1431434" y="795452"/>
                </a:lnTo>
                <a:lnTo>
                  <a:pt x="1426276" y="787748"/>
                </a:lnTo>
                <a:lnTo>
                  <a:pt x="1417425" y="789158"/>
                </a:lnTo>
                <a:lnTo>
                  <a:pt x="1414152" y="793644"/>
                </a:lnTo>
                <a:lnTo>
                  <a:pt x="1410578" y="792161"/>
                </a:lnTo>
                <a:lnTo>
                  <a:pt x="1408495" y="781743"/>
                </a:lnTo>
                <a:lnTo>
                  <a:pt x="1403430" y="778452"/>
                </a:lnTo>
                <a:lnTo>
                  <a:pt x="1401347" y="768324"/>
                </a:lnTo>
                <a:lnTo>
                  <a:pt x="1396287" y="770133"/>
                </a:lnTo>
                <a:lnTo>
                  <a:pt x="1397777" y="785613"/>
                </a:lnTo>
                <a:lnTo>
                  <a:pt x="1393606" y="786192"/>
                </a:lnTo>
                <a:lnTo>
                  <a:pt x="1390630" y="797225"/>
                </a:lnTo>
                <a:lnTo>
                  <a:pt x="1382889" y="793354"/>
                </a:lnTo>
                <a:lnTo>
                  <a:pt x="1383486" y="783226"/>
                </a:lnTo>
                <a:lnTo>
                  <a:pt x="1379616" y="784131"/>
                </a:lnTo>
                <a:lnTo>
                  <a:pt x="1373958" y="795126"/>
                </a:lnTo>
                <a:lnTo>
                  <a:pt x="1372765" y="805544"/>
                </a:lnTo>
                <a:lnTo>
                  <a:pt x="1368301" y="803482"/>
                </a:lnTo>
                <a:lnTo>
                  <a:pt x="1368598" y="796609"/>
                </a:lnTo>
                <a:lnTo>
                  <a:pt x="1345376" y="786807"/>
                </a:lnTo>
                <a:lnTo>
                  <a:pt x="1344483" y="780260"/>
                </a:lnTo>
                <a:lnTo>
                  <a:pt x="1341209" y="783516"/>
                </a:lnTo>
                <a:lnTo>
                  <a:pt x="1342996" y="795741"/>
                </a:lnTo>
                <a:lnTo>
                  <a:pt x="1337636" y="800805"/>
                </a:lnTo>
                <a:lnTo>
                  <a:pt x="1329002" y="796609"/>
                </a:lnTo>
                <a:lnTo>
                  <a:pt x="1323938" y="787675"/>
                </a:lnTo>
                <a:lnTo>
                  <a:pt x="1314414" y="793065"/>
                </a:lnTo>
                <a:lnTo>
                  <a:pt x="1312927" y="804965"/>
                </a:lnTo>
                <a:lnTo>
                  <a:pt x="1309354" y="804965"/>
                </a:lnTo>
                <a:lnTo>
                  <a:pt x="1304590" y="792450"/>
                </a:lnTo>
                <a:lnTo>
                  <a:pt x="1297443" y="794222"/>
                </a:lnTo>
                <a:lnTo>
                  <a:pt x="1298336" y="804060"/>
                </a:lnTo>
                <a:lnTo>
                  <a:pt x="1285832" y="803771"/>
                </a:lnTo>
                <a:lnTo>
                  <a:pt x="1285535" y="799286"/>
                </a:lnTo>
                <a:lnTo>
                  <a:pt x="1275118" y="799901"/>
                </a:lnTo>
                <a:lnTo>
                  <a:pt x="1270947" y="808835"/>
                </a:lnTo>
                <a:lnTo>
                  <a:pt x="1264994" y="808220"/>
                </a:lnTo>
                <a:lnTo>
                  <a:pt x="1263507" y="796320"/>
                </a:lnTo>
                <a:lnTo>
                  <a:pt x="1254573" y="793933"/>
                </a:lnTo>
                <a:lnTo>
                  <a:pt x="1253683" y="803771"/>
                </a:lnTo>
                <a:lnTo>
                  <a:pt x="1248619" y="804676"/>
                </a:lnTo>
                <a:lnTo>
                  <a:pt x="1232545" y="788869"/>
                </a:lnTo>
                <a:lnTo>
                  <a:pt x="1232545" y="783226"/>
                </a:lnTo>
                <a:lnTo>
                  <a:pt x="1221827" y="784709"/>
                </a:lnTo>
                <a:lnTo>
                  <a:pt x="1221827" y="790062"/>
                </a:lnTo>
                <a:lnTo>
                  <a:pt x="1226888" y="792161"/>
                </a:lnTo>
                <a:lnTo>
                  <a:pt x="1224804" y="808546"/>
                </a:lnTo>
                <a:lnTo>
                  <a:pt x="1219444" y="807931"/>
                </a:lnTo>
                <a:lnTo>
                  <a:pt x="1217657" y="796031"/>
                </a:lnTo>
                <a:lnTo>
                  <a:pt x="1203369" y="791545"/>
                </a:lnTo>
                <a:lnTo>
                  <a:pt x="1202773" y="795126"/>
                </a:lnTo>
                <a:lnTo>
                  <a:pt x="1209620" y="798129"/>
                </a:lnTo>
                <a:lnTo>
                  <a:pt x="1207536" y="803771"/>
                </a:lnTo>
                <a:lnTo>
                  <a:pt x="1198009" y="803482"/>
                </a:lnTo>
                <a:lnTo>
                  <a:pt x="1193245" y="809414"/>
                </a:lnTo>
                <a:lnTo>
                  <a:pt x="1187885" y="802867"/>
                </a:lnTo>
                <a:lnTo>
                  <a:pt x="1181338" y="804676"/>
                </a:lnTo>
                <a:lnTo>
                  <a:pt x="1175977" y="811512"/>
                </a:lnTo>
                <a:lnTo>
                  <a:pt x="1160496" y="812091"/>
                </a:lnTo>
                <a:lnTo>
                  <a:pt x="1157519" y="805544"/>
                </a:lnTo>
                <a:lnTo>
                  <a:pt x="1151269" y="807352"/>
                </a:lnTo>
                <a:lnTo>
                  <a:pt x="1142038" y="821025"/>
                </a:lnTo>
                <a:lnTo>
                  <a:pt x="1136084" y="821929"/>
                </a:lnTo>
                <a:lnTo>
                  <a:pt x="1131617" y="806738"/>
                </a:lnTo>
                <a:lnTo>
                  <a:pt x="1126260" y="808220"/>
                </a:lnTo>
                <a:lnTo>
                  <a:pt x="1124473" y="811223"/>
                </a:lnTo>
                <a:lnTo>
                  <a:pt x="1114649" y="811512"/>
                </a:lnTo>
                <a:lnTo>
                  <a:pt x="1109289" y="815382"/>
                </a:lnTo>
                <a:lnTo>
                  <a:pt x="1092614" y="807931"/>
                </a:lnTo>
                <a:lnTo>
                  <a:pt x="1084873" y="785903"/>
                </a:lnTo>
                <a:lnTo>
                  <a:pt x="1078030" y="787386"/>
                </a:lnTo>
                <a:lnTo>
                  <a:pt x="1075646" y="796031"/>
                </a:lnTo>
                <a:lnTo>
                  <a:pt x="1068503" y="796609"/>
                </a:lnTo>
                <a:lnTo>
                  <a:pt x="1063439" y="790967"/>
                </a:lnTo>
                <a:lnTo>
                  <a:pt x="1055998" y="791871"/>
                </a:lnTo>
                <a:lnTo>
                  <a:pt x="1055998" y="798997"/>
                </a:lnTo>
                <a:lnTo>
                  <a:pt x="1050045" y="801384"/>
                </a:lnTo>
                <a:lnTo>
                  <a:pt x="1052128" y="814188"/>
                </a:lnTo>
                <a:lnTo>
                  <a:pt x="1064035" y="824895"/>
                </a:lnTo>
                <a:lnTo>
                  <a:pt x="1062249" y="837121"/>
                </a:lnTo>
                <a:lnTo>
                  <a:pt x="1051531" y="836795"/>
                </a:lnTo>
                <a:lnTo>
                  <a:pt x="1044387" y="834444"/>
                </a:lnTo>
                <a:lnTo>
                  <a:pt x="1042004" y="822544"/>
                </a:lnTo>
                <a:lnTo>
                  <a:pt x="1036943" y="815093"/>
                </a:lnTo>
                <a:lnTo>
                  <a:pt x="1028906" y="814804"/>
                </a:lnTo>
                <a:lnTo>
                  <a:pt x="1028309" y="827572"/>
                </a:lnTo>
                <a:lnTo>
                  <a:pt x="1023546" y="828765"/>
                </a:lnTo>
                <a:lnTo>
                  <a:pt x="1022652" y="833829"/>
                </a:lnTo>
                <a:lnTo>
                  <a:pt x="1018189" y="833829"/>
                </a:lnTo>
                <a:lnTo>
                  <a:pt x="1010448" y="821640"/>
                </a:lnTo>
                <a:lnTo>
                  <a:pt x="1001514" y="822218"/>
                </a:lnTo>
                <a:lnTo>
                  <a:pt x="978292" y="845440"/>
                </a:lnTo>
                <a:lnTo>
                  <a:pt x="965195" y="851408"/>
                </a:lnTo>
                <a:lnTo>
                  <a:pt x="963408" y="857377"/>
                </a:lnTo>
                <a:lnTo>
                  <a:pt x="950311" y="857666"/>
                </a:lnTo>
                <a:lnTo>
                  <a:pt x="945547" y="851119"/>
                </a:lnTo>
                <a:lnTo>
                  <a:pt x="938996" y="851119"/>
                </a:lnTo>
                <a:lnTo>
                  <a:pt x="937209" y="856472"/>
                </a:lnTo>
                <a:lnTo>
                  <a:pt x="931552" y="854664"/>
                </a:lnTo>
                <a:lnTo>
                  <a:pt x="925302" y="860632"/>
                </a:lnTo>
                <a:lnTo>
                  <a:pt x="925895" y="880888"/>
                </a:lnTo>
                <a:lnTo>
                  <a:pt x="918751" y="878790"/>
                </a:lnTo>
                <a:lnTo>
                  <a:pt x="918455" y="875534"/>
                </a:lnTo>
                <a:lnTo>
                  <a:pt x="904460" y="875534"/>
                </a:lnTo>
                <a:lnTo>
                  <a:pt x="902080" y="869566"/>
                </a:lnTo>
                <a:lnTo>
                  <a:pt x="894937" y="872243"/>
                </a:lnTo>
                <a:lnTo>
                  <a:pt x="894043" y="879405"/>
                </a:lnTo>
                <a:lnTo>
                  <a:pt x="906547" y="883275"/>
                </a:lnTo>
                <a:lnTo>
                  <a:pt x="912201" y="892788"/>
                </a:lnTo>
                <a:lnTo>
                  <a:pt x="905057" y="897563"/>
                </a:lnTo>
                <a:lnTo>
                  <a:pt x="893743" y="894271"/>
                </a:lnTo>
                <a:lnTo>
                  <a:pt x="888979" y="885626"/>
                </a:lnTo>
                <a:lnTo>
                  <a:pt x="879752" y="896369"/>
                </a:lnTo>
                <a:lnTo>
                  <a:pt x="879455" y="909173"/>
                </a:lnTo>
                <a:lnTo>
                  <a:pt x="870821" y="908848"/>
                </a:lnTo>
                <a:lnTo>
                  <a:pt x="871715" y="899913"/>
                </a:lnTo>
                <a:lnTo>
                  <a:pt x="865761" y="886241"/>
                </a:lnTo>
                <a:lnTo>
                  <a:pt x="858317" y="888303"/>
                </a:lnTo>
                <a:lnTo>
                  <a:pt x="857720" y="893403"/>
                </a:lnTo>
                <a:lnTo>
                  <a:pt x="847303" y="908269"/>
                </a:lnTo>
                <a:lnTo>
                  <a:pt x="835392" y="909173"/>
                </a:lnTo>
                <a:lnTo>
                  <a:pt x="822591" y="900528"/>
                </a:lnTo>
                <a:lnTo>
                  <a:pt x="821101" y="891594"/>
                </a:lnTo>
                <a:lnTo>
                  <a:pt x="806813" y="893692"/>
                </a:lnTo>
                <a:lnTo>
                  <a:pt x="795796" y="908269"/>
                </a:lnTo>
                <a:lnTo>
                  <a:pt x="784185" y="908558"/>
                </a:lnTo>
                <a:lnTo>
                  <a:pt x="776148" y="913622"/>
                </a:lnTo>
                <a:lnTo>
                  <a:pt x="774658" y="924944"/>
                </a:lnTo>
                <a:lnTo>
                  <a:pt x="769004" y="924329"/>
                </a:lnTo>
                <a:lnTo>
                  <a:pt x="758583" y="930876"/>
                </a:lnTo>
                <a:lnTo>
                  <a:pt x="762153" y="936265"/>
                </a:lnTo>
                <a:lnTo>
                  <a:pt x="769004" y="936554"/>
                </a:lnTo>
                <a:lnTo>
                  <a:pt x="777935" y="946972"/>
                </a:lnTo>
                <a:lnTo>
                  <a:pt x="773467" y="951131"/>
                </a:lnTo>
                <a:lnTo>
                  <a:pt x="767810" y="950842"/>
                </a:lnTo>
                <a:lnTo>
                  <a:pt x="766620" y="945489"/>
                </a:lnTo>
                <a:lnTo>
                  <a:pt x="761857" y="945489"/>
                </a:lnTo>
                <a:lnTo>
                  <a:pt x="756793" y="949648"/>
                </a:lnTo>
                <a:lnTo>
                  <a:pt x="756793" y="954423"/>
                </a:lnTo>
                <a:lnTo>
                  <a:pt x="764833" y="957389"/>
                </a:lnTo>
                <a:lnTo>
                  <a:pt x="766027" y="967806"/>
                </a:lnTo>
                <a:lnTo>
                  <a:pt x="763047" y="968421"/>
                </a:lnTo>
                <a:lnTo>
                  <a:pt x="760370" y="974642"/>
                </a:lnTo>
                <a:lnTo>
                  <a:pt x="755306" y="971677"/>
                </a:lnTo>
                <a:lnTo>
                  <a:pt x="758283" y="960066"/>
                </a:lnTo>
                <a:lnTo>
                  <a:pt x="753820" y="956195"/>
                </a:lnTo>
                <a:lnTo>
                  <a:pt x="737445" y="962164"/>
                </a:lnTo>
                <a:lnTo>
                  <a:pt x="735658" y="971677"/>
                </a:lnTo>
                <a:lnTo>
                  <a:pt x="730894" y="971387"/>
                </a:lnTo>
                <a:lnTo>
                  <a:pt x="730001" y="958872"/>
                </a:lnTo>
                <a:lnTo>
                  <a:pt x="727024" y="960066"/>
                </a:lnTo>
                <a:lnTo>
                  <a:pt x="720177" y="968710"/>
                </a:lnTo>
                <a:lnTo>
                  <a:pt x="710353" y="969000"/>
                </a:lnTo>
                <a:lnTo>
                  <a:pt x="710353" y="979706"/>
                </a:lnTo>
                <a:lnTo>
                  <a:pt x="704099" y="979417"/>
                </a:lnTo>
                <a:lnTo>
                  <a:pt x="698145" y="971966"/>
                </a:lnTo>
                <a:lnTo>
                  <a:pt x="689215" y="972581"/>
                </a:lnTo>
                <a:lnTo>
                  <a:pt x="689215" y="976451"/>
                </a:lnTo>
                <a:lnTo>
                  <a:pt x="695168" y="978838"/>
                </a:lnTo>
                <a:lnTo>
                  <a:pt x="696362" y="982094"/>
                </a:lnTo>
                <a:lnTo>
                  <a:pt x="688025" y="987158"/>
                </a:lnTo>
                <a:lnTo>
                  <a:pt x="679090" y="986579"/>
                </a:lnTo>
                <a:lnTo>
                  <a:pt x="679687" y="974968"/>
                </a:lnTo>
                <a:lnTo>
                  <a:pt x="676113" y="974968"/>
                </a:lnTo>
                <a:lnTo>
                  <a:pt x="669863" y="979417"/>
                </a:lnTo>
                <a:lnTo>
                  <a:pt x="669266" y="983287"/>
                </a:lnTo>
                <a:lnTo>
                  <a:pt x="663016" y="983577"/>
                </a:lnTo>
                <a:lnTo>
                  <a:pt x="660932" y="971966"/>
                </a:lnTo>
                <a:lnTo>
                  <a:pt x="656762" y="972870"/>
                </a:lnTo>
                <a:lnTo>
                  <a:pt x="655275" y="976741"/>
                </a:lnTo>
                <a:lnTo>
                  <a:pt x="643368" y="979417"/>
                </a:lnTo>
                <a:lnTo>
                  <a:pt x="643071" y="984481"/>
                </a:lnTo>
                <a:lnTo>
                  <a:pt x="651405" y="987447"/>
                </a:lnTo>
                <a:lnTo>
                  <a:pt x="650512" y="994898"/>
                </a:lnTo>
                <a:lnTo>
                  <a:pt x="645451" y="995802"/>
                </a:lnTo>
                <a:lnTo>
                  <a:pt x="642475" y="989545"/>
                </a:lnTo>
                <a:lnTo>
                  <a:pt x="636521" y="991028"/>
                </a:lnTo>
                <a:lnTo>
                  <a:pt x="632947" y="999058"/>
                </a:lnTo>
                <a:lnTo>
                  <a:pt x="627590" y="1003254"/>
                </a:lnTo>
                <a:lnTo>
                  <a:pt x="619549" y="990124"/>
                </a:lnTo>
                <a:lnTo>
                  <a:pt x="615979" y="991643"/>
                </a:lnTo>
                <a:lnTo>
                  <a:pt x="616276" y="1005930"/>
                </a:lnTo>
                <a:lnTo>
                  <a:pt x="606749" y="1004737"/>
                </a:lnTo>
                <a:lnTo>
                  <a:pt x="608832" y="991317"/>
                </a:lnTo>
                <a:lnTo>
                  <a:pt x="601092" y="986254"/>
                </a:lnTo>
                <a:lnTo>
                  <a:pt x="600495" y="996381"/>
                </a:lnTo>
                <a:lnTo>
                  <a:pt x="603171" y="1000252"/>
                </a:lnTo>
                <a:lnTo>
                  <a:pt x="594244" y="1006509"/>
                </a:lnTo>
                <a:lnTo>
                  <a:pt x="590374" y="993415"/>
                </a:lnTo>
                <a:lnTo>
                  <a:pt x="586504" y="994609"/>
                </a:lnTo>
                <a:lnTo>
                  <a:pt x="582930" y="999383"/>
                </a:lnTo>
                <a:lnTo>
                  <a:pt x="574296" y="998190"/>
                </a:lnTo>
                <a:lnTo>
                  <a:pt x="578166" y="983577"/>
                </a:lnTo>
                <a:lnTo>
                  <a:pt x="569829" y="980322"/>
                </a:lnTo>
                <a:lnTo>
                  <a:pt x="566555" y="984771"/>
                </a:lnTo>
                <a:lnTo>
                  <a:pt x="569829" y="994320"/>
                </a:lnTo>
                <a:lnTo>
                  <a:pt x="565662" y="1000577"/>
                </a:lnTo>
                <a:lnTo>
                  <a:pt x="561792" y="990160"/>
                </a:lnTo>
                <a:lnTo>
                  <a:pt x="551374" y="989835"/>
                </a:lnTo>
                <a:lnTo>
                  <a:pt x="546607" y="1000866"/>
                </a:lnTo>
                <a:lnTo>
                  <a:pt x="540954" y="999962"/>
                </a:lnTo>
                <a:lnTo>
                  <a:pt x="542737" y="982709"/>
                </a:lnTo>
                <a:lnTo>
                  <a:pt x="534700" y="981226"/>
                </a:lnTo>
                <a:lnTo>
                  <a:pt x="523982" y="995477"/>
                </a:lnTo>
                <a:lnTo>
                  <a:pt x="517732" y="993994"/>
                </a:lnTo>
                <a:lnTo>
                  <a:pt x="518029" y="981515"/>
                </a:lnTo>
                <a:lnTo>
                  <a:pt x="512668" y="980900"/>
                </a:lnTo>
                <a:lnTo>
                  <a:pt x="495400" y="991317"/>
                </a:lnTo>
                <a:lnTo>
                  <a:pt x="496890" y="994609"/>
                </a:lnTo>
                <a:lnTo>
                  <a:pt x="504034" y="999058"/>
                </a:lnTo>
                <a:lnTo>
                  <a:pt x="504034" y="1004122"/>
                </a:lnTo>
                <a:lnTo>
                  <a:pt x="495400" y="1008318"/>
                </a:lnTo>
                <a:lnTo>
                  <a:pt x="495697" y="1011284"/>
                </a:lnTo>
                <a:lnTo>
                  <a:pt x="500761" y="1013346"/>
                </a:lnTo>
                <a:lnTo>
                  <a:pt x="498974" y="1016637"/>
                </a:lnTo>
                <a:lnTo>
                  <a:pt x="499227" y="1307053"/>
                </a:lnTo>
                <a:lnTo>
                  <a:pt x="476266" y="1295515"/>
                </a:lnTo>
                <a:lnTo>
                  <a:pt x="452849" y="1293778"/>
                </a:lnTo>
                <a:lnTo>
                  <a:pt x="448164" y="1288497"/>
                </a:lnTo>
                <a:lnTo>
                  <a:pt x="439382" y="1288497"/>
                </a:lnTo>
                <a:lnTo>
                  <a:pt x="434698" y="1297865"/>
                </a:lnTo>
                <a:lnTo>
                  <a:pt x="423883" y="1285025"/>
                </a:lnTo>
                <a:lnTo>
                  <a:pt x="408355" y="1281480"/>
                </a:lnTo>
                <a:lnTo>
                  <a:pt x="388450" y="1286146"/>
                </a:lnTo>
                <a:lnTo>
                  <a:pt x="383766" y="1278550"/>
                </a:lnTo>
                <a:lnTo>
                  <a:pt x="379668" y="1278550"/>
                </a:lnTo>
                <a:lnTo>
                  <a:pt x="366791" y="1284989"/>
                </a:lnTo>
                <a:lnTo>
                  <a:pt x="355082" y="1283217"/>
                </a:lnTo>
                <a:cubicBezTo>
                  <a:pt x="355082" y="1283217"/>
                  <a:pt x="348644" y="1270340"/>
                  <a:pt x="345128" y="1269761"/>
                </a:cubicBezTo>
                <a:cubicBezTo>
                  <a:pt x="341616" y="1269182"/>
                  <a:pt x="334006" y="1267410"/>
                  <a:pt x="334006" y="1267410"/>
                </a:cubicBezTo>
                <a:lnTo>
                  <a:pt x="322297" y="1272691"/>
                </a:lnTo>
                <a:lnTo>
                  <a:pt x="313515" y="1263901"/>
                </a:lnTo>
                <a:lnTo>
                  <a:pt x="309417" y="1252797"/>
                </a:lnTo>
                <a:lnTo>
                  <a:pt x="292438" y="1247516"/>
                </a:lnTo>
                <a:lnTo>
                  <a:pt x="278975" y="1252218"/>
                </a:lnTo>
                <a:lnTo>
                  <a:pt x="266677" y="1266252"/>
                </a:lnTo>
                <a:lnTo>
                  <a:pt x="264923" y="1272112"/>
                </a:lnTo>
                <a:lnTo>
                  <a:pt x="246186" y="1262744"/>
                </a:lnTo>
                <a:lnTo>
                  <a:pt x="245604" y="1254533"/>
                </a:lnTo>
                <a:lnTo>
                  <a:pt x="250874" y="1244586"/>
                </a:lnTo>
                <a:lnTo>
                  <a:pt x="239165" y="1221183"/>
                </a:lnTo>
                <a:lnTo>
                  <a:pt x="225113" y="1221762"/>
                </a:lnTo>
                <a:lnTo>
                  <a:pt x="214577" y="1228779"/>
                </a:lnTo>
                <a:lnTo>
                  <a:pt x="201700" y="1228200"/>
                </a:lnTo>
                <a:lnTo>
                  <a:pt x="190574" y="1213551"/>
                </a:lnTo>
                <a:lnTo>
                  <a:pt x="180619" y="1212973"/>
                </a:lnTo>
                <a:lnTo>
                  <a:pt x="177111" y="1214745"/>
                </a:lnTo>
                <a:lnTo>
                  <a:pt x="153690" y="1203604"/>
                </a:lnTo>
                <a:lnTo>
                  <a:pt x="145494" y="1191306"/>
                </a:lnTo>
                <a:lnTo>
                  <a:pt x="143740" y="1183710"/>
                </a:lnTo>
                <a:lnTo>
                  <a:pt x="142148" y="1174378"/>
                </a:lnTo>
                <a:lnTo>
                  <a:pt x="124446" y="1122039"/>
                </a:lnTo>
                <a:lnTo>
                  <a:pt x="121491" y="1107607"/>
                </a:lnTo>
                <a:lnTo>
                  <a:pt x="125003" y="1099975"/>
                </a:lnTo>
                <a:lnTo>
                  <a:pt x="127347" y="1097660"/>
                </a:lnTo>
                <a:lnTo>
                  <a:pt x="127933" y="1084783"/>
                </a:lnTo>
                <a:lnTo>
                  <a:pt x="124421" y="1081853"/>
                </a:lnTo>
                <a:lnTo>
                  <a:pt x="125003" y="1068976"/>
                </a:lnTo>
                <a:lnTo>
                  <a:pt x="131441" y="1066046"/>
                </a:lnTo>
                <a:lnTo>
                  <a:pt x="128519" y="1056678"/>
                </a:lnTo>
                <a:lnTo>
                  <a:pt x="123249" y="1054906"/>
                </a:lnTo>
                <a:lnTo>
                  <a:pt x="119150" y="1057257"/>
                </a:lnTo>
                <a:lnTo>
                  <a:pt x="103930" y="1054906"/>
                </a:lnTo>
                <a:lnTo>
                  <a:pt x="95147" y="1043223"/>
                </a:lnTo>
                <a:lnTo>
                  <a:pt x="95147" y="1037363"/>
                </a:lnTo>
                <a:lnTo>
                  <a:pt x="91635" y="1035012"/>
                </a:lnTo>
                <a:lnTo>
                  <a:pt x="89291" y="1027995"/>
                </a:lnTo>
                <a:lnTo>
                  <a:pt x="93976" y="1024486"/>
                </a:lnTo>
                <a:lnTo>
                  <a:pt x="82853" y="1023871"/>
                </a:lnTo>
                <a:lnTo>
                  <a:pt x="77001" y="1032661"/>
                </a:lnTo>
                <a:lnTo>
                  <a:pt x="71141" y="1029152"/>
                </a:lnTo>
                <a:lnTo>
                  <a:pt x="75243" y="1019784"/>
                </a:lnTo>
                <a:lnTo>
                  <a:pt x="70559" y="1009258"/>
                </a:lnTo>
                <a:lnTo>
                  <a:pt x="74071" y="996960"/>
                </a:lnTo>
                <a:lnTo>
                  <a:pt x="82853" y="991679"/>
                </a:lnTo>
                <a:lnTo>
                  <a:pt x="84025" y="977645"/>
                </a:lnTo>
                <a:lnTo>
                  <a:pt x="89878" y="970013"/>
                </a:lnTo>
                <a:lnTo>
                  <a:pt x="95733" y="969434"/>
                </a:lnTo>
                <a:lnTo>
                  <a:pt x="96905" y="950697"/>
                </a:lnTo>
                <a:lnTo>
                  <a:pt x="104516" y="945453"/>
                </a:lnTo>
                <a:lnTo>
                  <a:pt x="103930" y="937821"/>
                </a:lnTo>
                <a:lnTo>
                  <a:pt x="91049" y="929646"/>
                </a:lnTo>
                <a:lnTo>
                  <a:pt x="89878" y="920856"/>
                </a:lnTo>
                <a:lnTo>
                  <a:pt x="100418" y="906786"/>
                </a:lnTo>
                <a:lnTo>
                  <a:pt x="105684" y="905629"/>
                </a:lnTo>
                <a:lnTo>
                  <a:pt x="108614" y="896839"/>
                </a:lnTo>
                <a:lnTo>
                  <a:pt x="119737" y="892173"/>
                </a:lnTo>
                <a:lnTo>
                  <a:pt x="129105" y="873436"/>
                </a:lnTo>
                <a:lnTo>
                  <a:pt x="120905" y="864068"/>
                </a:lnTo>
                <a:lnTo>
                  <a:pt x="109782" y="862874"/>
                </a:lnTo>
                <a:lnTo>
                  <a:pt x="109196" y="855279"/>
                </a:lnTo>
                <a:lnTo>
                  <a:pt x="117979" y="849998"/>
                </a:lnTo>
                <a:lnTo>
                  <a:pt x="118565" y="842980"/>
                </a:lnTo>
                <a:lnTo>
                  <a:pt x="108614" y="835963"/>
                </a:lnTo>
                <a:lnTo>
                  <a:pt x="102175" y="822508"/>
                </a:lnTo>
                <a:lnTo>
                  <a:pt x="95733" y="816648"/>
                </a:lnTo>
                <a:lnTo>
                  <a:pt x="100418" y="809016"/>
                </a:lnTo>
                <a:lnTo>
                  <a:pt x="99629" y="800661"/>
                </a:lnTo>
                <a:lnTo>
                  <a:pt x="77999" y="793354"/>
                </a:lnTo>
                <a:lnTo>
                  <a:pt x="52397" y="774292"/>
                </a:lnTo>
                <a:lnTo>
                  <a:pt x="23222" y="767166"/>
                </a:lnTo>
                <a:lnTo>
                  <a:pt x="0" y="759426"/>
                </a:lnTo>
                <a:lnTo>
                  <a:pt x="485" y="757871"/>
                </a:lnTo>
                <a:lnTo>
                  <a:pt x="3624" y="756677"/>
                </a:lnTo>
                <a:lnTo>
                  <a:pt x="8728" y="752770"/>
                </a:lnTo>
                <a:lnTo>
                  <a:pt x="8728" y="746477"/>
                </a:lnTo>
                <a:lnTo>
                  <a:pt x="14617" y="747634"/>
                </a:lnTo>
                <a:lnTo>
                  <a:pt x="29143" y="733129"/>
                </a:lnTo>
                <a:lnTo>
                  <a:pt x="34243" y="721736"/>
                </a:lnTo>
                <a:lnTo>
                  <a:pt x="44450" y="717431"/>
                </a:lnTo>
                <a:lnTo>
                  <a:pt x="44450" y="706435"/>
                </a:lnTo>
                <a:lnTo>
                  <a:pt x="48769" y="711535"/>
                </a:lnTo>
                <a:lnTo>
                  <a:pt x="53873" y="706037"/>
                </a:lnTo>
                <a:lnTo>
                  <a:pt x="55052" y="701335"/>
                </a:lnTo>
                <a:lnTo>
                  <a:pt x="69184" y="689544"/>
                </a:lnTo>
                <a:lnTo>
                  <a:pt x="67614" y="676594"/>
                </a:lnTo>
                <a:lnTo>
                  <a:pt x="72324" y="673050"/>
                </a:lnTo>
                <a:lnTo>
                  <a:pt x="78607" y="672652"/>
                </a:lnTo>
                <a:lnTo>
                  <a:pt x="91169" y="662452"/>
                </a:lnTo>
                <a:lnTo>
                  <a:pt x="93520" y="647152"/>
                </a:lnTo>
                <a:lnTo>
                  <a:pt x="108046" y="634202"/>
                </a:lnTo>
                <a:lnTo>
                  <a:pt x="109225" y="630260"/>
                </a:lnTo>
                <a:lnTo>
                  <a:pt x="106476" y="627149"/>
                </a:lnTo>
                <a:lnTo>
                  <a:pt x="106086" y="620457"/>
                </a:lnTo>
                <a:lnTo>
                  <a:pt x="113544" y="614959"/>
                </a:lnTo>
                <a:lnTo>
                  <a:pt x="111580" y="611813"/>
                </a:lnTo>
                <a:lnTo>
                  <a:pt x="103731" y="605917"/>
                </a:lnTo>
                <a:lnTo>
                  <a:pt x="105301" y="592569"/>
                </a:lnTo>
                <a:lnTo>
                  <a:pt x="111189" y="585914"/>
                </a:lnTo>
                <a:lnTo>
                  <a:pt x="113150" y="563922"/>
                </a:lnTo>
                <a:lnTo>
                  <a:pt x="110010" y="559618"/>
                </a:lnTo>
                <a:lnTo>
                  <a:pt x="113544" y="554120"/>
                </a:lnTo>
                <a:lnTo>
                  <a:pt x="114329" y="546669"/>
                </a:lnTo>
                <a:lnTo>
                  <a:pt x="122576" y="536432"/>
                </a:lnTo>
                <a:lnTo>
                  <a:pt x="127676" y="538783"/>
                </a:lnTo>
                <a:lnTo>
                  <a:pt x="144948" y="523483"/>
                </a:lnTo>
                <a:lnTo>
                  <a:pt x="144948" y="512885"/>
                </a:lnTo>
                <a:lnTo>
                  <a:pt x="147697" y="511330"/>
                </a:lnTo>
                <a:lnTo>
                  <a:pt x="147697" y="499538"/>
                </a:lnTo>
                <a:lnTo>
                  <a:pt x="152800" y="489338"/>
                </a:lnTo>
                <a:lnTo>
                  <a:pt x="164578" y="481489"/>
                </a:lnTo>
                <a:lnTo>
                  <a:pt x="169287" y="483044"/>
                </a:lnTo>
                <a:close/>
              </a:path>
            </a:pathLst>
          </a:custGeom>
          <a:solidFill>
            <a:srgbClr val="F7D9CA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28253677-892E-2068-3B2E-99BA21246FF4}"/>
              </a:ext>
            </a:extLst>
          </p:cNvPr>
          <p:cNvSpPr/>
          <p:nvPr/>
        </p:nvSpPr>
        <p:spPr>
          <a:xfrm>
            <a:off x="12199115" y="5622679"/>
            <a:ext cx="2917472" cy="2145294"/>
          </a:xfrm>
          <a:custGeom>
            <a:avLst/>
            <a:gdLst>
              <a:gd name="connsiteX0" fmla="*/ 494655 w 1944981"/>
              <a:gd name="connsiteY0" fmla="*/ 80227 h 1430196"/>
              <a:gd name="connsiteX1" fmla="*/ 500905 w 1944981"/>
              <a:gd name="connsiteY1" fmla="*/ 77695 h 1430196"/>
              <a:gd name="connsiteX2" fmla="*/ 500308 w 1944981"/>
              <a:gd name="connsiteY2" fmla="*/ 73825 h 1430196"/>
              <a:gd name="connsiteX3" fmla="*/ 497332 w 1944981"/>
              <a:gd name="connsiteY3" fmla="*/ 73825 h 1430196"/>
              <a:gd name="connsiteX4" fmla="*/ 495993 w 1944981"/>
              <a:gd name="connsiteY4" fmla="*/ 70099 h 1430196"/>
              <a:gd name="connsiteX5" fmla="*/ 490484 w 1944981"/>
              <a:gd name="connsiteY5" fmla="*/ 69810 h 1430196"/>
              <a:gd name="connsiteX6" fmla="*/ 487063 w 1944981"/>
              <a:gd name="connsiteY6" fmla="*/ 65180 h 1430196"/>
              <a:gd name="connsiteX7" fmla="*/ 487359 w 1944981"/>
              <a:gd name="connsiteY7" fmla="*/ 60876 h 1430196"/>
              <a:gd name="connsiteX8" fmla="*/ 494651 w 1944981"/>
              <a:gd name="connsiteY8" fmla="*/ 59827 h 1430196"/>
              <a:gd name="connsiteX9" fmla="*/ 506711 w 1944981"/>
              <a:gd name="connsiteY9" fmla="*/ 39426 h 1430196"/>
              <a:gd name="connsiteX10" fmla="*/ 527401 w 1944981"/>
              <a:gd name="connsiteY10" fmla="*/ 28575 h 1430196"/>
              <a:gd name="connsiteX11" fmla="*/ 536183 w 1944981"/>
              <a:gd name="connsiteY11" fmla="*/ 4160 h 1430196"/>
              <a:gd name="connsiteX12" fmla="*/ 544072 w 1944981"/>
              <a:gd name="connsiteY12" fmla="*/ 0 h 1430196"/>
              <a:gd name="connsiteX13" fmla="*/ 568187 w 1944981"/>
              <a:gd name="connsiteY13" fmla="*/ 8030 h 1430196"/>
              <a:gd name="connsiteX14" fmla="*/ 596324 w 1944981"/>
              <a:gd name="connsiteY14" fmla="*/ 14722 h 1430196"/>
              <a:gd name="connsiteX15" fmla="*/ 621926 w 1944981"/>
              <a:gd name="connsiteY15" fmla="*/ 33928 h 1430196"/>
              <a:gd name="connsiteX16" fmla="*/ 643628 w 1944981"/>
              <a:gd name="connsiteY16" fmla="*/ 41162 h 1430196"/>
              <a:gd name="connsiteX17" fmla="*/ 644337 w 1944981"/>
              <a:gd name="connsiteY17" fmla="*/ 49591 h 1430196"/>
              <a:gd name="connsiteX18" fmla="*/ 639653 w 1944981"/>
              <a:gd name="connsiteY18" fmla="*/ 57223 h 1430196"/>
              <a:gd name="connsiteX19" fmla="*/ 646092 w 1944981"/>
              <a:gd name="connsiteY19" fmla="*/ 63082 h 1430196"/>
              <a:gd name="connsiteX20" fmla="*/ 652530 w 1944981"/>
              <a:gd name="connsiteY20" fmla="*/ 76538 h 1430196"/>
              <a:gd name="connsiteX21" fmla="*/ 662484 w 1944981"/>
              <a:gd name="connsiteY21" fmla="*/ 83555 h 1430196"/>
              <a:gd name="connsiteX22" fmla="*/ 661898 w 1944981"/>
              <a:gd name="connsiteY22" fmla="*/ 90572 h 1430196"/>
              <a:gd name="connsiteX23" fmla="*/ 653116 w 1944981"/>
              <a:gd name="connsiteY23" fmla="*/ 95853 h 1430196"/>
              <a:gd name="connsiteX24" fmla="*/ 653702 w 1944981"/>
              <a:gd name="connsiteY24" fmla="*/ 103449 h 1430196"/>
              <a:gd name="connsiteX25" fmla="*/ 664825 w 1944981"/>
              <a:gd name="connsiteY25" fmla="*/ 104643 h 1430196"/>
              <a:gd name="connsiteX26" fmla="*/ 673021 w 1944981"/>
              <a:gd name="connsiteY26" fmla="*/ 114011 h 1430196"/>
              <a:gd name="connsiteX27" fmla="*/ 663653 w 1944981"/>
              <a:gd name="connsiteY27" fmla="*/ 132747 h 1430196"/>
              <a:gd name="connsiteX28" fmla="*/ 652534 w 1944981"/>
              <a:gd name="connsiteY28" fmla="*/ 137413 h 1430196"/>
              <a:gd name="connsiteX29" fmla="*/ 649604 w 1944981"/>
              <a:gd name="connsiteY29" fmla="*/ 146203 h 1430196"/>
              <a:gd name="connsiteX30" fmla="*/ 644337 w 1944981"/>
              <a:gd name="connsiteY30" fmla="*/ 147360 h 1430196"/>
              <a:gd name="connsiteX31" fmla="*/ 633797 w 1944981"/>
              <a:gd name="connsiteY31" fmla="*/ 161431 h 1430196"/>
              <a:gd name="connsiteX32" fmla="*/ 634969 w 1944981"/>
              <a:gd name="connsiteY32" fmla="*/ 170220 h 1430196"/>
              <a:gd name="connsiteX33" fmla="*/ 647846 w 1944981"/>
              <a:gd name="connsiteY33" fmla="*/ 178395 h 1430196"/>
              <a:gd name="connsiteX34" fmla="*/ 648436 w 1944981"/>
              <a:gd name="connsiteY34" fmla="*/ 186027 h 1430196"/>
              <a:gd name="connsiteX35" fmla="*/ 640825 w 1944981"/>
              <a:gd name="connsiteY35" fmla="*/ 191272 h 1430196"/>
              <a:gd name="connsiteX36" fmla="*/ 639653 w 1944981"/>
              <a:gd name="connsiteY36" fmla="*/ 210008 h 1430196"/>
              <a:gd name="connsiteX37" fmla="*/ 633797 w 1944981"/>
              <a:gd name="connsiteY37" fmla="*/ 210587 h 1430196"/>
              <a:gd name="connsiteX38" fmla="*/ 627945 w 1944981"/>
              <a:gd name="connsiteY38" fmla="*/ 218219 h 1430196"/>
              <a:gd name="connsiteX39" fmla="*/ 626773 w 1944981"/>
              <a:gd name="connsiteY39" fmla="*/ 232254 h 1430196"/>
              <a:gd name="connsiteX40" fmla="*/ 617991 w 1944981"/>
              <a:gd name="connsiteY40" fmla="*/ 237534 h 1430196"/>
              <a:gd name="connsiteX41" fmla="*/ 614482 w 1944981"/>
              <a:gd name="connsiteY41" fmla="*/ 249833 h 1430196"/>
              <a:gd name="connsiteX42" fmla="*/ 619162 w 1944981"/>
              <a:gd name="connsiteY42" fmla="*/ 260358 h 1430196"/>
              <a:gd name="connsiteX43" fmla="*/ 615064 w 1944981"/>
              <a:gd name="connsiteY43" fmla="*/ 269727 h 1430196"/>
              <a:gd name="connsiteX44" fmla="*/ 620920 w 1944981"/>
              <a:gd name="connsiteY44" fmla="*/ 273235 h 1430196"/>
              <a:gd name="connsiteX45" fmla="*/ 626773 w 1944981"/>
              <a:gd name="connsiteY45" fmla="*/ 264445 h 1430196"/>
              <a:gd name="connsiteX46" fmla="*/ 637895 w 1944981"/>
              <a:gd name="connsiteY46" fmla="*/ 265060 h 1430196"/>
              <a:gd name="connsiteX47" fmla="*/ 633211 w 1944981"/>
              <a:gd name="connsiteY47" fmla="*/ 268569 h 1430196"/>
              <a:gd name="connsiteX48" fmla="*/ 635555 w 1944981"/>
              <a:gd name="connsiteY48" fmla="*/ 275586 h 1430196"/>
              <a:gd name="connsiteX49" fmla="*/ 639064 w 1944981"/>
              <a:gd name="connsiteY49" fmla="*/ 277937 h 1430196"/>
              <a:gd name="connsiteX50" fmla="*/ 639064 w 1944981"/>
              <a:gd name="connsiteY50" fmla="*/ 283761 h 1430196"/>
              <a:gd name="connsiteX51" fmla="*/ 647850 w 1944981"/>
              <a:gd name="connsiteY51" fmla="*/ 295480 h 1430196"/>
              <a:gd name="connsiteX52" fmla="*/ 663070 w 1944981"/>
              <a:gd name="connsiteY52" fmla="*/ 297831 h 1430196"/>
              <a:gd name="connsiteX53" fmla="*/ 667168 w 1944981"/>
              <a:gd name="connsiteY53" fmla="*/ 295480 h 1430196"/>
              <a:gd name="connsiteX54" fmla="*/ 672439 w 1944981"/>
              <a:gd name="connsiteY54" fmla="*/ 297253 h 1430196"/>
              <a:gd name="connsiteX55" fmla="*/ 675365 w 1944981"/>
              <a:gd name="connsiteY55" fmla="*/ 306621 h 1430196"/>
              <a:gd name="connsiteX56" fmla="*/ 668926 w 1944981"/>
              <a:gd name="connsiteY56" fmla="*/ 309551 h 1430196"/>
              <a:gd name="connsiteX57" fmla="*/ 668340 w 1944981"/>
              <a:gd name="connsiteY57" fmla="*/ 322427 h 1430196"/>
              <a:gd name="connsiteX58" fmla="*/ 671849 w 1944981"/>
              <a:gd name="connsiteY58" fmla="*/ 325357 h 1430196"/>
              <a:gd name="connsiteX59" fmla="*/ 671267 w 1944981"/>
              <a:gd name="connsiteY59" fmla="*/ 338234 h 1430196"/>
              <a:gd name="connsiteX60" fmla="*/ 668923 w 1944981"/>
              <a:gd name="connsiteY60" fmla="*/ 340549 h 1430196"/>
              <a:gd name="connsiteX61" fmla="*/ 665414 w 1944981"/>
              <a:gd name="connsiteY61" fmla="*/ 348181 h 1430196"/>
              <a:gd name="connsiteX62" fmla="*/ 668225 w 1944981"/>
              <a:gd name="connsiteY62" fmla="*/ 362324 h 1430196"/>
              <a:gd name="connsiteX63" fmla="*/ 686068 w 1944981"/>
              <a:gd name="connsiteY63" fmla="*/ 414880 h 1430196"/>
              <a:gd name="connsiteX64" fmla="*/ 687659 w 1944981"/>
              <a:gd name="connsiteY64" fmla="*/ 424285 h 1430196"/>
              <a:gd name="connsiteX65" fmla="*/ 689414 w 1944981"/>
              <a:gd name="connsiteY65" fmla="*/ 431880 h 1430196"/>
              <a:gd name="connsiteX66" fmla="*/ 697610 w 1944981"/>
              <a:gd name="connsiteY66" fmla="*/ 444179 h 1430196"/>
              <a:gd name="connsiteX67" fmla="*/ 721027 w 1944981"/>
              <a:gd name="connsiteY67" fmla="*/ 455319 h 1430196"/>
              <a:gd name="connsiteX68" fmla="*/ 724539 w 1944981"/>
              <a:gd name="connsiteY68" fmla="*/ 453547 h 1430196"/>
              <a:gd name="connsiteX69" fmla="*/ 734493 w 1944981"/>
              <a:gd name="connsiteY69" fmla="*/ 454126 h 1430196"/>
              <a:gd name="connsiteX70" fmla="*/ 745616 w 1944981"/>
              <a:gd name="connsiteY70" fmla="*/ 468775 h 1430196"/>
              <a:gd name="connsiteX71" fmla="*/ 758493 w 1944981"/>
              <a:gd name="connsiteY71" fmla="*/ 469353 h 1430196"/>
              <a:gd name="connsiteX72" fmla="*/ 769033 w 1944981"/>
              <a:gd name="connsiteY72" fmla="*/ 462337 h 1430196"/>
              <a:gd name="connsiteX73" fmla="*/ 783085 w 1944981"/>
              <a:gd name="connsiteY73" fmla="*/ 461758 h 1430196"/>
              <a:gd name="connsiteX74" fmla="*/ 794794 w 1944981"/>
              <a:gd name="connsiteY74" fmla="*/ 485160 h 1430196"/>
              <a:gd name="connsiteX75" fmla="*/ 789524 w 1944981"/>
              <a:gd name="connsiteY75" fmla="*/ 495107 h 1430196"/>
              <a:gd name="connsiteX76" fmla="*/ 790110 w 1944981"/>
              <a:gd name="connsiteY76" fmla="*/ 503318 h 1430196"/>
              <a:gd name="connsiteX77" fmla="*/ 808846 w 1944981"/>
              <a:gd name="connsiteY77" fmla="*/ 512686 h 1430196"/>
              <a:gd name="connsiteX78" fmla="*/ 810601 w 1944981"/>
              <a:gd name="connsiteY78" fmla="*/ 506826 h 1430196"/>
              <a:gd name="connsiteX79" fmla="*/ 822895 w 1944981"/>
              <a:gd name="connsiteY79" fmla="*/ 492792 h 1430196"/>
              <a:gd name="connsiteX80" fmla="*/ 836358 w 1944981"/>
              <a:gd name="connsiteY80" fmla="*/ 488090 h 1430196"/>
              <a:gd name="connsiteX81" fmla="*/ 853336 w 1944981"/>
              <a:gd name="connsiteY81" fmla="*/ 493371 h 1430196"/>
              <a:gd name="connsiteX82" fmla="*/ 857435 w 1944981"/>
              <a:gd name="connsiteY82" fmla="*/ 504475 h 1430196"/>
              <a:gd name="connsiteX83" fmla="*/ 866217 w 1944981"/>
              <a:gd name="connsiteY83" fmla="*/ 513265 h 1430196"/>
              <a:gd name="connsiteX84" fmla="*/ 877925 w 1944981"/>
              <a:gd name="connsiteY84" fmla="*/ 507984 h 1430196"/>
              <a:gd name="connsiteX85" fmla="*/ 889048 w 1944981"/>
              <a:gd name="connsiteY85" fmla="*/ 510335 h 1430196"/>
              <a:gd name="connsiteX86" fmla="*/ 899002 w 1944981"/>
              <a:gd name="connsiteY86" fmla="*/ 523791 h 1430196"/>
              <a:gd name="connsiteX87" fmla="*/ 910711 w 1944981"/>
              <a:gd name="connsiteY87" fmla="*/ 525563 h 1430196"/>
              <a:gd name="connsiteX88" fmla="*/ 923588 w 1944981"/>
              <a:gd name="connsiteY88" fmla="*/ 519125 h 1430196"/>
              <a:gd name="connsiteX89" fmla="*/ 927686 w 1944981"/>
              <a:gd name="connsiteY89" fmla="*/ 519125 h 1430196"/>
              <a:gd name="connsiteX90" fmla="*/ 932370 w 1944981"/>
              <a:gd name="connsiteY90" fmla="*/ 526720 h 1430196"/>
              <a:gd name="connsiteX91" fmla="*/ 952275 w 1944981"/>
              <a:gd name="connsiteY91" fmla="*/ 522055 h 1430196"/>
              <a:gd name="connsiteX92" fmla="*/ 967803 w 1944981"/>
              <a:gd name="connsiteY92" fmla="*/ 525599 h 1430196"/>
              <a:gd name="connsiteX93" fmla="*/ 978618 w 1944981"/>
              <a:gd name="connsiteY93" fmla="*/ 538440 h 1430196"/>
              <a:gd name="connsiteX94" fmla="*/ 983302 w 1944981"/>
              <a:gd name="connsiteY94" fmla="*/ 529072 h 1430196"/>
              <a:gd name="connsiteX95" fmla="*/ 992084 w 1944981"/>
              <a:gd name="connsiteY95" fmla="*/ 529072 h 1430196"/>
              <a:gd name="connsiteX96" fmla="*/ 996768 w 1944981"/>
              <a:gd name="connsiteY96" fmla="*/ 534352 h 1430196"/>
              <a:gd name="connsiteX97" fmla="*/ 1020186 w 1944981"/>
              <a:gd name="connsiteY97" fmla="*/ 536089 h 1430196"/>
              <a:gd name="connsiteX98" fmla="*/ 1043241 w 1944981"/>
              <a:gd name="connsiteY98" fmla="*/ 547808 h 1430196"/>
              <a:gd name="connsiteX99" fmla="*/ 1043194 w 1944981"/>
              <a:gd name="connsiteY99" fmla="*/ 566834 h 1430196"/>
              <a:gd name="connsiteX100" fmla="*/ 1054211 w 1944981"/>
              <a:gd name="connsiteY100" fmla="*/ 570126 h 1430196"/>
              <a:gd name="connsiteX101" fmla="*/ 1073266 w 1944981"/>
              <a:gd name="connsiteY101" fmla="*/ 594215 h 1430196"/>
              <a:gd name="connsiteX102" fmla="*/ 1073563 w 1944981"/>
              <a:gd name="connsiteY102" fmla="*/ 604054 h 1430196"/>
              <a:gd name="connsiteX103" fmla="*/ 1077133 w 1944981"/>
              <a:gd name="connsiteY103" fmla="*/ 608829 h 1430196"/>
              <a:gd name="connsiteX104" fmla="*/ 1085470 w 1944981"/>
              <a:gd name="connsiteY104" fmla="*/ 607924 h 1430196"/>
              <a:gd name="connsiteX105" fmla="*/ 1099165 w 1944981"/>
              <a:gd name="connsiteY105" fmla="*/ 620114 h 1430196"/>
              <a:gd name="connsiteX106" fmla="*/ 1099165 w 1944981"/>
              <a:gd name="connsiteY106" fmla="*/ 627276 h 1430196"/>
              <a:gd name="connsiteX107" fmla="*/ 1103928 w 1944981"/>
              <a:gd name="connsiteY107" fmla="*/ 629048 h 1430196"/>
              <a:gd name="connsiteX108" fmla="*/ 1108095 w 1944981"/>
              <a:gd name="connsiteY108" fmla="*/ 641563 h 1430196"/>
              <a:gd name="connsiteX109" fmla="*/ 1116729 w 1944981"/>
              <a:gd name="connsiteY109" fmla="*/ 645434 h 1430196"/>
              <a:gd name="connsiteX110" fmla="*/ 1125067 w 1944981"/>
              <a:gd name="connsiteY110" fmla="*/ 664785 h 1430196"/>
              <a:gd name="connsiteX111" fmla="*/ 1125660 w 1944981"/>
              <a:gd name="connsiteY111" fmla="*/ 688296 h 1430196"/>
              <a:gd name="connsiteX112" fmla="*/ 1132807 w 1944981"/>
              <a:gd name="connsiteY112" fmla="*/ 701101 h 1430196"/>
              <a:gd name="connsiteX113" fmla="*/ 1142334 w 1944981"/>
              <a:gd name="connsiteY113" fmla="*/ 705586 h 1430196"/>
              <a:gd name="connsiteX114" fmla="*/ 1156622 w 1944981"/>
              <a:gd name="connsiteY114" fmla="*/ 723743 h 1430196"/>
              <a:gd name="connsiteX115" fmla="*/ 1187885 w 1944981"/>
              <a:gd name="connsiteY115" fmla="*/ 741612 h 1430196"/>
              <a:gd name="connsiteX116" fmla="*/ 1189371 w 1944981"/>
              <a:gd name="connsiteY116" fmla="*/ 748448 h 1430196"/>
              <a:gd name="connsiteX117" fmla="*/ 1195922 w 1944981"/>
              <a:gd name="connsiteY117" fmla="*/ 751414 h 1430196"/>
              <a:gd name="connsiteX118" fmla="*/ 1204259 w 1944981"/>
              <a:gd name="connsiteY118" fmla="*/ 763929 h 1430196"/>
              <a:gd name="connsiteX119" fmla="*/ 1210806 w 1944981"/>
              <a:gd name="connsiteY119" fmla="*/ 761542 h 1430196"/>
              <a:gd name="connsiteX120" fmla="*/ 1210806 w 1944981"/>
              <a:gd name="connsiteY120" fmla="*/ 757093 h 1430196"/>
              <a:gd name="connsiteX121" fmla="*/ 1216463 w 1944981"/>
              <a:gd name="connsiteY121" fmla="*/ 756767 h 1430196"/>
              <a:gd name="connsiteX122" fmla="*/ 1223611 w 1944981"/>
              <a:gd name="connsiteY122" fmla="*/ 761542 h 1430196"/>
              <a:gd name="connsiteX123" fmla="*/ 1217357 w 1944981"/>
              <a:gd name="connsiteY123" fmla="*/ 766606 h 1430196"/>
              <a:gd name="connsiteX124" fmla="*/ 1218550 w 1944981"/>
              <a:gd name="connsiteY124" fmla="*/ 773768 h 1430196"/>
              <a:gd name="connsiteX125" fmla="*/ 1234031 w 1944981"/>
              <a:gd name="connsiteY125" fmla="*/ 791926 h 1430196"/>
              <a:gd name="connsiteX126" fmla="*/ 1240879 w 1944981"/>
              <a:gd name="connsiteY126" fmla="*/ 792794 h 1430196"/>
              <a:gd name="connsiteX127" fmla="*/ 1243855 w 1944981"/>
              <a:gd name="connsiteY127" fmla="*/ 788055 h 1430196"/>
              <a:gd name="connsiteX128" fmla="*/ 1257550 w 1944981"/>
              <a:gd name="connsiteY128" fmla="*/ 793119 h 1430196"/>
              <a:gd name="connsiteX129" fmla="*/ 1258443 w 1944981"/>
              <a:gd name="connsiteY129" fmla="*/ 802921 h 1430196"/>
              <a:gd name="connsiteX130" fmla="*/ 1262313 w 1944981"/>
              <a:gd name="connsiteY130" fmla="*/ 802921 h 1430196"/>
              <a:gd name="connsiteX131" fmla="*/ 1264397 w 1944981"/>
              <a:gd name="connsiteY131" fmla="*/ 800245 h 1430196"/>
              <a:gd name="connsiteX132" fmla="*/ 1267970 w 1944981"/>
              <a:gd name="connsiteY132" fmla="*/ 799955 h 1430196"/>
              <a:gd name="connsiteX133" fmla="*/ 1285535 w 1944981"/>
              <a:gd name="connsiteY133" fmla="*/ 787730 h 1430196"/>
              <a:gd name="connsiteX134" fmla="*/ 1292979 w 1944981"/>
              <a:gd name="connsiteY134" fmla="*/ 788634 h 1430196"/>
              <a:gd name="connsiteX135" fmla="*/ 1295062 w 1944981"/>
              <a:gd name="connsiteY135" fmla="*/ 783281 h 1430196"/>
              <a:gd name="connsiteX136" fmla="*/ 1287619 w 1944981"/>
              <a:gd name="connsiteY136" fmla="*/ 781183 h 1430196"/>
              <a:gd name="connsiteX137" fmla="*/ 1290892 w 1944981"/>
              <a:gd name="connsiteY137" fmla="*/ 777638 h 1430196"/>
              <a:gd name="connsiteX138" fmla="*/ 1295956 w 1944981"/>
              <a:gd name="connsiteY138" fmla="*/ 777928 h 1430196"/>
              <a:gd name="connsiteX139" fmla="*/ 1315307 w 1944981"/>
              <a:gd name="connsiteY139" fmla="*/ 766027 h 1430196"/>
              <a:gd name="connsiteX140" fmla="*/ 1311137 w 1944981"/>
              <a:gd name="connsiteY140" fmla="*/ 755899 h 1430196"/>
              <a:gd name="connsiteX141" fmla="*/ 1319771 w 1944981"/>
              <a:gd name="connsiteY141" fmla="*/ 751414 h 1430196"/>
              <a:gd name="connsiteX142" fmla="*/ 1325725 w 1944981"/>
              <a:gd name="connsiteY142" fmla="*/ 756189 h 1430196"/>
              <a:gd name="connsiteX143" fmla="*/ 1338826 w 1944981"/>
              <a:gd name="connsiteY143" fmla="*/ 750221 h 1430196"/>
              <a:gd name="connsiteX144" fmla="*/ 1338826 w 1944981"/>
              <a:gd name="connsiteY144" fmla="*/ 745156 h 1430196"/>
              <a:gd name="connsiteX145" fmla="*/ 1330788 w 1944981"/>
              <a:gd name="connsiteY145" fmla="*/ 740092 h 1430196"/>
              <a:gd name="connsiteX146" fmla="*/ 1334359 w 1944981"/>
              <a:gd name="connsiteY146" fmla="*/ 737416 h 1430196"/>
              <a:gd name="connsiteX147" fmla="*/ 1340909 w 1944981"/>
              <a:gd name="connsiteY147" fmla="*/ 740418 h 1430196"/>
              <a:gd name="connsiteX148" fmla="*/ 1343586 w 1944981"/>
              <a:gd name="connsiteY148" fmla="*/ 736837 h 1430196"/>
              <a:gd name="connsiteX149" fmla="*/ 1337636 w 1944981"/>
              <a:gd name="connsiteY149" fmla="*/ 730001 h 1430196"/>
              <a:gd name="connsiteX150" fmla="*/ 1331085 w 1944981"/>
              <a:gd name="connsiteY150" fmla="*/ 731195 h 1430196"/>
              <a:gd name="connsiteX151" fmla="*/ 1336149 w 1944981"/>
              <a:gd name="connsiteY151" fmla="*/ 721935 h 1430196"/>
              <a:gd name="connsiteX152" fmla="*/ 1328705 w 1944981"/>
              <a:gd name="connsiteY152" fmla="*/ 719584 h 1430196"/>
              <a:gd name="connsiteX153" fmla="*/ 1330488 w 1944981"/>
              <a:gd name="connsiteY153" fmla="*/ 716003 h 1430196"/>
              <a:gd name="connsiteX154" fmla="*/ 1338826 w 1944981"/>
              <a:gd name="connsiteY154" fmla="*/ 716003 h 1430196"/>
              <a:gd name="connsiteX155" fmla="*/ 1340909 w 1944981"/>
              <a:gd name="connsiteY155" fmla="*/ 721645 h 1430196"/>
              <a:gd name="connsiteX156" fmla="*/ 1345973 w 1944981"/>
              <a:gd name="connsiteY156" fmla="*/ 721067 h 1430196"/>
              <a:gd name="connsiteX157" fmla="*/ 1345973 w 1944981"/>
              <a:gd name="connsiteY157" fmla="*/ 716003 h 1430196"/>
              <a:gd name="connsiteX158" fmla="*/ 1338826 w 1944981"/>
              <a:gd name="connsiteY158" fmla="*/ 711843 h 1430196"/>
              <a:gd name="connsiteX159" fmla="*/ 1338229 w 1944981"/>
              <a:gd name="connsiteY159" fmla="*/ 707068 h 1430196"/>
              <a:gd name="connsiteX160" fmla="*/ 1332575 w 1944981"/>
              <a:gd name="connsiteY160" fmla="*/ 706454 h 1430196"/>
              <a:gd name="connsiteX161" fmla="*/ 1337636 w 1944981"/>
              <a:gd name="connsiteY161" fmla="*/ 701101 h 1430196"/>
              <a:gd name="connsiteX162" fmla="*/ 1345969 w 1944981"/>
              <a:gd name="connsiteY162" fmla="*/ 701101 h 1430196"/>
              <a:gd name="connsiteX163" fmla="*/ 1342099 w 1944981"/>
              <a:gd name="connsiteY163" fmla="*/ 693685 h 1430196"/>
              <a:gd name="connsiteX164" fmla="*/ 1350140 w 1944981"/>
              <a:gd name="connsiteY164" fmla="*/ 693685 h 1430196"/>
              <a:gd name="connsiteX165" fmla="*/ 1352817 w 1944981"/>
              <a:gd name="connsiteY165" fmla="*/ 699617 h 1430196"/>
              <a:gd name="connsiteX166" fmla="*/ 1360261 w 1944981"/>
              <a:gd name="connsiteY166" fmla="*/ 694843 h 1430196"/>
              <a:gd name="connsiteX167" fmla="*/ 1357284 w 1944981"/>
              <a:gd name="connsiteY167" fmla="*/ 691298 h 1430196"/>
              <a:gd name="connsiteX168" fmla="*/ 1352820 w 1944981"/>
              <a:gd name="connsiteY168" fmla="*/ 691298 h 1430196"/>
              <a:gd name="connsiteX169" fmla="*/ 1358474 w 1944981"/>
              <a:gd name="connsiteY169" fmla="*/ 686524 h 1430196"/>
              <a:gd name="connsiteX170" fmla="*/ 1364728 w 1944981"/>
              <a:gd name="connsiteY170" fmla="*/ 686524 h 1430196"/>
              <a:gd name="connsiteX171" fmla="*/ 1365321 w 1944981"/>
              <a:gd name="connsiteY171" fmla="*/ 690394 h 1430196"/>
              <a:gd name="connsiteX172" fmla="*/ 1374848 w 1944981"/>
              <a:gd name="connsiteY172" fmla="*/ 688007 h 1430196"/>
              <a:gd name="connsiteX173" fmla="*/ 1378422 w 1944981"/>
              <a:gd name="connsiteY173" fmla="*/ 691298 h 1430196"/>
              <a:gd name="connsiteX174" fmla="*/ 1372468 w 1944981"/>
              <a:gd name="connsiteY174" fmla="*/ 699617 h 1430196"/>
              <a:gd name="connsiteX175" fmla="*/ 1379612 w 1944981"/>
              <a:gd name="connsiteY175" fmla="*/ 706164 h 1430196"/>
              <a:gd name="connsiteX176" fmla="*/ 1388843 w 1944981"/>
              <a:gd name="connsiteY176" fmla="*/ 707358 h 1430196"/>
              <a:gd name="connsiteX177" fmla="*/ 1393010 w 1944981"/>
              <a:gd name="connsiteY177" fmla="*/ 701715 h 1430196"/>
              <a:gd name="connsiteX178" fmla="*/ 1398370 w 1944981"/>
              <a:gd name="connsiteY178" fmla="*/ 701426 h 1430196"/>
              <a:gd name="connsiteX179" fmla="*/ 1398370 w 1944981"/>
              <a:gd name="connsiteY179" fmla="*/ 696651 h 1430196"/>
              <a:gd name="connsiteX180" fmla="*/ 1390033 w 1944981"/>
              <a:gd name="connsiteY180" fmla="*/ 693070 h 1430196"/>
              <a:gd name="connsiteX181" fmla="*/ 1395987 w 1944981"/>
              <a:gd name="connsiteY181" fmla="*/ 686813 h 1430196"/>
              <a:gd name="connsiteX182" fmla="*/ 1404324 w 1944981"/>
              <a:gd name="connsiteY182" fmla="*/ 686813 h 1430196"/>
              <a:gd name="connsiteX183" fmla="*/ 1408787 w 1944981"/>
              <a:gd name="connsiteY183" fmla="*/ 693975 h 1430196"/>
              <a:gd name="connsiteX184" fmla="*/ 1416231 w 1944981"/>
              <a:gd name="connsiteY184" fmla="*/ 693975 h 1430196"/>
              <a:gd name="connsiteX185" fmla="*/ 1417425 w 1944981"/>
              <a:gd name="connsiteY185" fmla="*/ 702909 h 1430196"/>
              <a:gd name="connsiteX186" fmla="*/ 1421592 w 1944981"/>
              <a:gd name="connsiteY186" fmla="*/ 702294 h 1430196"/>
              <a:gd name="connsiteX187" fmla="*/ 1422485 w 1944981"/>
              <a:gd name="connsiteY187" fmla="*/ 689815 h 1430196"/>
              <a:gd name="connsiteX188" fmla="*/ 1427249 w 1944981"/>
              <a:gd name="connsiteY188" fmla="*/ 689200 h 1430196"/>
              <a:gd name="connsiteX189" fmla="*/ 1432009 w 1944981"/>
              <a:gd name="connsiteY189" fmla="*/ 694553 h 1430196"/>
              <a:gd name="connsiteX190" fmla="*/ 1427842 w 1944981"/>
              <a:gd name="connsiteY190" fmla="*/ 699328 h 1430196"/>
              <a:gd name="connsiteX191" fmla="*/ 1434389 w 1944981"/>
              <a:gd name="connsiteY191" fmla="*/ 704971 h 1430196"/>
              <a:gd name="connsiteX192" fmla="*/ 1443027 w 1944981"/>
              <a:gd name="connsiteY192" fmla="*/ 704971 h 1430196"/>
              <a:gd name="connsiteX193" fmla="*/ 1466845 w 1944981"/>
              <a:gd name="connsiteY193" fmla="*/ 727614 h 1430196"/>
              <a:gd name="connsiteX194" fmla="*/ 1476369 w 1944981"/>
              <a:gd name="connsiteY194" fmla="*/ 726709 h 1430196"/>
              <a:gd name="connsiteX195" fmla="*/ 1479943 w 1944981"/>
              <a:gd name="connsiteY195" fmla="*/ 736259 h 1430196"/>
              <a:gd name="connsiteX196" fmla="*/ 1485897 w 1944981"/>
              <a:gd name="connsiteY196" fmla="*/ 736259 h 1430196"/>
              <a:gd name="connsiteX197" fmla="*/ 1491554 w 1944981"/>
              <a:gd name="connsiteY197" fmla="*/ 730580 h 1430196"/>
              <a:gd name="connsiteX198" fmla="*/ 1501081 w 1944981"/>
              <a:gd name="connsiteY198" fmla="*/ 730580 h 1430196"/>
              <a:gd name="connsiteX199" fmla="*/ 1512095 w 1944981"/>
              <a:gd name="connsiteY199" fmla="*/ 751414 h 1430196"/>
              <a:gd name="connsiteX200" fmla="*/ 1524599 w 1944981"/>
              <a:gd name="connsiteY200" fmla="*/ 760059 h 1430196"/>
              <a:gd name="connsiteX201" fmla="*/ 1524599 w 1944981"/>
              <a:gd name="connsiteY201" fmla="*/ 767184 h 1430196"/>
              <a:gd name="connsiteX202" fmla="*/ 1519242 w 1944981"/>
              <a:gd name="connsiteY202" fmla="*/ 772574 h 1430196"/>
              <a:gd name="connsiteX203" fmla="*/ 1523409 w 1944981"/>
              <a:gd name="connsiteY203" fmla="*/ 777023 h 1430196"/>
              <a:gd name="connsiteX204" fmla="*/ 1532640 w 1944981"/>
              <a:gd name="connsiteY204" fmla="*/ 777023 h 1430196"/>
              <a:gd name="connsiteX205" fmla="*/ 1532344 w 1944981"/>
              <a:gd name="connsiteY205" fmla="*/ 785957 h 1430196"/>
              <a:gd name="connsiteX206" fmla="*/ 1526090 w 1944981"/>
              <a:gd name="connsiteY206" fmla="*/ 788923 h 1430196"/>
              <a:gd name="connsiteX207" fmla="*/ 1529066 w 1944981"/>
              <a:gd name="connsiteY207" fmla="*/ 796085 h 1430196"/>
              <a:gd name="connsiteX208" fmla="*/ 1534130 w 1944981"/>
              <a:gd name="connsiteY208" fmla="*/ 795507 h 1430196"/>
              <a:gd name="connsiteX209" fmla="*/ 1542168 w 1944981"/>
              <a:gd name="connsiteY209" fmla="*/ 787440 h 1430196"/>
              <a:gd name="connsiteX210" fmla="*/ 1546334 w 1944981"/>
              <a:gd name="connsiteY210" fmla="*/ 787440 h 1430196"/>
              <a:gd name="connsiteX211" fmla="*/ 1545738 w 1944981"/>
              <a:gd name="connsiteY211" fmla="*/ 803536 h 1430196"/>
              <a:gd name="connsiteX212" fmla="*/ 1552588 w 1944981"/>
              <a:gd name="connsiteY212" fmla="*/ 805924 h 1430196"/>
              <a:gd name="connsiteX213" fmla="*/ 1551098 w 1944981"/>
              <a:gd name="connsiteY213" fmla="*/ 810988 h 1430196"/>
              <a:gd name="connsiteX214" fmla="*/ 1543954 w 1944981"/>
              <a:gd name="connsiteY214" fmla="*/ 812760 h 1430196"/>
              <a:gd name="connsiteX215" fmla="*/ 1543658 w 1944981"/>
              <a:gd name="connsiteY215" fmla="*/ 816015 h 1430196"/>
              <a:gd name="connsiteX216" fmla="*/ 1548121 w 1944981"/>
              <a:gd name="connsiteY216" fmla="*/ 817824 h 1430196"/>
              <a:gd name="connsiteX217" fmla="*/ 1554968 w 1944981"/>
              <a:gd name="connsiteY217" fmla="*/ 826758 h 1430196"/>
              <a:gd name="connsiteX218" fmla="*/ 1559436 w 1944981"/>
              <a:gd name="connsiteY218" fmla="*/ 820790 h 1430196"/>
              <a:gd name="connsiteX219" fmla="*/ 1551992 w 1944981"/>
              <a:gd name="connsiteY219" fmla="*/ 815437 h 1430196"/>
              <a:gd name="connsiteX220" fmla="*/ 1557055 w 1944981"/>
              <a:gd name="connsiteY220" fmla="*/ 810083 h 1430196"/>
              <a:gd name="connsiteX221" fmla="*/ 1568366 w 1944981"/>
              <a:gd name="connsiteY221" fmla="*/ 810083 h 1430196"/>
              <a:gd name="connsiteX222" fmla="*/ 1569856 w 1944981"/>
              <a:gd name="connsiteY222" fmla="*/ 817498 h 1430196"/>
              <a:gd name="connsiteX223" fmla="*/ 1561222 w 1944981"/>
              <a:gd name="connsiteY223" fmla="*/ 825854 h 1430196"/>
              <a:gd name="connsiteX224" fmla="*/ 1567769 w 1944981"/>
              <a:gd name="connsiteY224" fmla="*/ 830918 h 1430196"/>
              <a:gd name="connsiteX225" fmla="*/ 1565686 w 1944981"/>
              <a:gd name="connsiteY225" fmla="*/ 837175 h 1430196"/>
              <a:gd name="connsiteX226" fmla="*/ 1556755 w 1944981"/>
              <a:gd name="connsiteY226" fmla="*/ 838080 h 1430196"/>
              <a:gd name="connsiteX227" fmla="*/ 1557949 w 1944981"/>
              <a:gd name="connsiteY227" fmla="*/ 841335 h 1430196"/>
              <a:gd name="connsiteX228" fmla="*/ 1564496 w 1944981"/>
              <a:gd name="connsiteY228" fmla="*/ 842239 h 1430196"/>
              <a:gd name="connsiteX229" fmla="*/ 1572236 w 1944981"/>
              <a:gd name="connsiteY229" fmla="*/ 852331 h 1430196"/>
              <a:gd name="connsiteX230" fmla="*/ 1577000 w 1944981"/>
              <a:gd name="connsiteY230" fmla="*/ 851752 h 1430196"/>
              <a:gd name="connsiteX231" fmla="*/ 1576107 w 1944981"/>
              <a:gd name="connsiteY231" fmla="*/ 841046 h 1430196"/>
              <a:gd name="connsiteX232" fmla="*/ 1582060 w 1944981"/>
              <a:gd name="connsiteY232" fmla="*/ 841624 h 1430196"/>
              <a:gd name="connsiteX233" fmla="*/ 1586824 w 1944981"/>
              <a:gd name="connsiteY233" fmla="*/ 855333 h 1430196"/>
              <a:gd name="connsiteX234" fmla="*/ 1596652 w 1944981"/>
              <a:gd name="connsiteY234" fmla="*/ 858010 h 1430196"/>
              <a:gd name="connsiteX235" fmla="*/ 1596948 w 1944981"/>
              <a:gd name="connsiteY235" fmla="*/ 862784 h 1430196"/>
              <a:gd name="connsiteX236" fmla="*/ 1590098 w 1944981"/>
              <a:gd name="connsiteY236" fmla="*/ 867522 h 1430196"/>
              <a:gd name="connsiteX237" fmla="*/ 1590991 w 1944981"/>
              <a:gd name="connsiteY237" fmla="*/ 873202 h 1430196"/>
              <a:gd name="connsiteX238" fmla="*/ 1595458 w 1944981"/>
              <a:gd name="connsiteY238" fmla="*/ 878555 h 1430196"/>
              <a:gd name="connsiteX239" fmla="*/ 1602902 w 1944981"/>
              <a:gd name="connsiteY239" fmla="*/ 877361 h 1430196"/>
              <a:gd name="connsiteX240" fmla="*/ 1602605 w 1944981"/>
              <a:gd name="connsiteY240" fmla="*/ 872008 h 1430196"/>
              <a:gd name="connsiteX241" fmla="*/ 1616596 w 1944981"/>
              <a:gd name="connsiteY241" fmla="*/ 865461 h 1430196"/>
              <a:gd name="connsiteX242" fmla="*/ 1611536 w 1944981"/>
              <a:gd name="connsiteY242" fmla="*/ 874070 h 1430196"/>
              <a:gd name="connsiteX243" fmla="*/ 1616897 w 1944981"/>
              <a:gd name="connsiteY243" fmla="*/ 873780 h 1430196"/>
              <a:gd name="connsiteX244" fmla="*/ 1619573 w 1944981"/>
              <a:gd name="connsiteY244" fmla="*/ 869910 h 1430196"/>
              <a:gd name="connsiteX245" fmla="*/ 1624934 w 1944981"/>
              <a:gd name="connsiteY245" fmla="*/ 869910 h 1430196"/>
              <a:gd name="connsiteX246" fmla="*/ 1629697 w 1944981"/>
              <a:gd name="connsiteY246" fmla="*/ 860687 h 1430196"/>
              <a:gd name="connsiteX247" fmla="*/ 1633864 w 1944981"/>
              <a:gd name="connsiteY247" fmla="*/ 863073 h 1430196"/>
              <a:gd name="connsiteX248" fmla="*/ 1633271 w 1944981"/>
              <a:gd name="connsiteY248" fmla="*/ 869006 h 1430196"/>
              <a:gd name="connsiteX249" fmla="*/ 1639818 w 1944981"/>
              <a:gd name="connsiteY249" fmla="*/ 879748 h 1430196"/>
              <a:gd name="connsiteX250" fmla="*/ 1646665 w 1944981"/>
              <a:gd name="connsiteY250" fmla="*/ 876457 h 1430196"/>
              <a:gd name="connsiteX251" fmla="*/ 1655599 w 1944981"/>
              <a:gd name="connsiteY251" fmla="*/ 885680 h 1430196"/>
              <a:gd name="connsiteX252" fmla="*/ 1655599 w 1944981"/>
              <a:gd name="connsiteY252" fmla="*/ 893132 h 1430196"/>
              <a:gd name="connsiteX253" fmla="*/ 1647559 w 1944981"/>
              <a:gd name="connsiteY253" fmla="*/ 896098 h 1430196"/>
              <a:gd name="connsiteX254" fmla="*/ 1654706 w 1944981"/>
              <a:gd name="connsiteY254" fmla="*/ 896423 h 1430196"/>
              <a:gd name="connsiteX255" fmla="*/ 1657683 w 1944981"/>
              <a:gd name="connsiteY255" fmla="*/ 900583 h 1430196"/>
              <a:gd name="connsiteX256" fmla="*/ 1661850 w 1944981"/>
              <a:gd name="connsiteY256" fmla="*/ 899678 h 1430196"/>
              <a:gd name="connsiteX257" fmla="*/ 1663340 w 1944981"/>
              <a:gd name="connsiteY257" fmla="*/ 895808 h 1430196"/>
              <a:gd name="connsiteX258" fmla="*/ 1676437 w 1944981"/>
              <a:gd name="connsiteY258" fmla="*/ 894940 h 1430196"/>
              <a:gd name="connsiteX259" fmla="*/ 1686855 w 1944981"/>
              <a:gd name="connsiteY259" fmla="*/ 904453 h 1430196"/>
              <a:gd name="connsiteX260" fmla="*/ 1683881 w 1944981"/>
              <a:gd name="connsiteY260" fmla="*/ 913966 h 1430196"/>
              <a:gd name="connsiteX261" fmla="*/ 1679715 w 1944981"/>
              <a:gd name="connsiteY261" fmla="*/ 915160 h 1430196"/>
              <a:gd name="connsiteX262" fmla="*/ 1680308 w 1944981"/>
              <a:gd name="connsiteY262" fmla="*/ 919934 h 1430196"/>
              <a:gd name="connsiteX263" fmla="*/ 1684178 w 1944981"/>
              <a:gd name="connsiteY263" fmla="*/ 922321 h 1430196"/>
              <a:gd name="connsiteX264" fmla="*/ 1683285 w 1944981"/>
              <a:gd name="connsiteY264" fmla="*/ 933933 h 1430196"/>
              <a:gd name="connsiteX265" fmla="*/ 1689539 w 1944981"/>
              <a:gd name="connsiteY265" fmla="*/ 933643 h 1430196"/>
              <a:gd name="connsiteX266" fmla="*/ 1694599 w 1944981"/>
              <a:gd name="connsiteY266" fmla="*/ 942867 h 1430196"/>
              <a:gd name="connsiteX267" fmla="*/ 1699066 w 1944981"/>
              <a:gd name="connsiteY267" fmla="*/ 942577 h 1430196"/>
              <a:gd name="connsiteX268" fmla="*/ 1699066 w 1944981"/>
              <a:gd name="connsiteY268" fmla="*/ 932449 h 1430196"/>
              <a:gd name="connsiteX269" fmla="*/ 1694599 w 1944981"/>
              <a:gd name="connsiteY269" fmla="*/ 926481 h 1430196"/>
              <a:gd name="connsiteX270" fmla="*/ 1700553 w 1944981"/>
              <a:gd name="connsiteY270" fmla="*/ 924998 h 1430196"/>
              <a:gd name="connsiteX271" fmla="*/ 1704720 w 1944981"/>
              <a:gd name="connsiteY271" fmla="*/ 936898 h 1430196"/>
              <a:gd name="connsiteX272" fmla="*/ 1711270 w 1944981"/>
              <a:gd name="connsiteY272" fmla="*/ 943446 h 1430196"/>
              <a:gd name="connsiteX273" fmla="*/ 1710080 w 1944981"/>
              <a:gd name="connsiteY273" fmla="*/ 958022 h 1430196"/>
              <a:gd name="connsiteX274" fmla="*/ 1705316 w 1944981"/>
              <a:gd name="connsiteY274" fmla="*/ 961314 h 1430196"/>
              <a:gd name="connsiteX275" fmla="*/ 1707103 w 1944981"/>
              <a:gd name="connsiteY275" fmla="*/ 964895 h 1430196"/>
              <a:gd name="connsiteX276" fmla="*/ 1716631 w 1944981"/>
              <a:gd name="connsiteY276" fmla="*/ 967282 h 1430196"/>
              <a:gd name="connsiteX277" fmla="*/ 1716927 w 1944981"/>
              <a:gd name="connsiteY277" fmla="*/ 974118 h 1430196"/>
              <a:gd name="connsiteX278" fmla="*/ 1710673 w 1944981"/>
              <a:gd name="connsiteY278" fmla="*/ 977988 h 1430196"/>
              <a:gd name="connsiteX279" fmla="*/ 1715437 w 1944981"/>
              <a:gd name="connsiteY279" fmla="*/ 982437 h 1430196"/>
              <a:gd name="connsiteX280" fmla="*/ 1721691 w 1944981"/>
              <a:gd name="connsiteY280" fmla="*/ 980087 h 1430196"/>
              <a:gd name="connsiteX281" fmla="*/ 1721394 w 1944981"/>
              <a:gd name="connsiteY281" fmla="*/ 969344 h 1430196"/>
              <a:gd name="connsiteX282" fmla="*/ 1726158 w 1944981"/>
              <a:gd name="connsiteY282" fmla="*/ 969054 h 1430196"/>
              <a:gd name="connsiteX283" fmla="*/ 1741339 w 1944981"/>
              <a:gd name="connsiteY283" fmla="*/ 984246 h 1430196"/>
              <a:gd name="connsiteX284" fmla="*/ 1735682 w 1944981"/>
              <a:gd name="connsiteY284" fmla="*/ 989310 h 1430196"/>
              <a:gd name="connsiteX285" fmla="*/ 1736575 w 1944981"/>
              <a:gd name="connsiteY285" fmla="*/ 992891 h 1430196"/>
              <a:gd name="connsiteX286" fmla="*/ 1748486 w 1944981"/>
              <a:gd name="connsiteY286" fmla="*/ 993759 h 1430196"/>
              <a:gd name="connsiteX287" fmla="*/ 1748486 w 1944981"/>
              <a:gd name="connsiteY287" fmla="*/ 998823 h 1430196"/>
              <a:gd name="connsiteX288" fmla="*/ 1744913 w 1944981"/>
              <a:gd name="connsiteY288" fmla="*/ 1001500 h 1430196"/>
              <a:gd name="connsiteX289" fmla="*/ 1743126 w 1944981"/>
              <a:gd name="connsiteY289" fmla="*/ 1012532 h 1430196"/>
              <a:gd name="connsiteX290" fmla="*/ 1736279 w 1944981"/>
              <a:gd name="connsiteY290" fmla="*/ 1012532 h 1430196"/>
              <a:gd name="connsiteX291" fmla="*/ 1735982 w 1944981"/>
              <a:gd name="connsiteY291" fmla="*/ 1016113 h 1430196"/>
              <a:gd name="connsiteX292" fmla="*/ 1740746 w 1944981"/>
              <a:gd name="connsiteY292" fmla="*/ 1019983 h 1430196"/>
              <a:gd name="connsiteX293" fmla="*/ 1753847 w 1944981"/>
              <a:gd name="connsiteY293" fmla="*/ 1019983 h 1430196"/>
              <a:gd name="connsiteX294" fmla="*/ 1755630 w 1944981"/>
              <a:gd name="connsiteY294" fmla="*/ 1016113 h 1430196"/>
              <a:gd name="connsiteX295" fmla="*/ 1751167 w 1944981"/>
              <a:gd name="connsiteY295" fmla="*/ 1008951 h 1430196"/>
              <a:gd name="connsiteX296" fmla="*/ 1756824 w 1944981"/>
              <a:gd name="connsiteY296" fmla="*/ 1007757 h 1430196"/>
              <a:gd name="connsiteX297" fmla="*/ 1758611 w 1944981"/>
              <a:gd name="connsiteY297" fmla="*/ 1010144 h 1430196"/>
              <a:gd name="connsiteX298" fmla="*/ 1769028 w 1944981"/>
              <a:gd name="connsiteY298" fmla="*/ 1009529 h 1430196"/>
              <a:gd name="connsiteX299" fmla="*/ 1769625 w 1944981"/>
              <a:gd name="connsiteY299" fmla="*/ 1014919 h 1430196"/>
              <a:gd name="connsiteX300" fmla="*/ 1760991 w 1944981"/>
              <a:gd name="connsiteY300" fmla="*/ 1019368 h 1430196"/>
              <a:gd name="connsiteX301" fmla="*/ 1763667 w 1944981"/>
              <a:gd name="connsiteY301" fmla="*/ 1022949 h 1430196"/>
              <a:gd name="connsiteX302" fmla="*/ 1773795 w 1944981"/>
              <a:gd name="connsiteY302" fmla="*/ 1024143 h 1430196"/>
              <a:gd name="connsiteX303" fmla="*/ 1775875 w 1944981"/>
              <a:gd name="connsiteY303" fmla="*/ 1040528 h 1430196"/>
              <a:gd name="connsiteX304" fmla="*/ 1779745 w 1944981"/>
              <a:gd name="connsiteY304" fmla="*/ 1040528 h 1430196"/>
              <a:gd name="connsiteX305" fmla="*/ 1787189 w 1944981"/>
              <a:gd name="connsiteY305" fmla="*/ 1030690 h 1430196"/>
              <a:gd name="connsiteX306" fmla="*/ 1795226 w 1944981"/>
              <a:gd name="connsiteY306" fmla="*/ 1029207 h 1430196"/>
              <a:gd name="connsiteX307" fmla="*/ 1796120 w 1944981"/>
              <a:gd name="connsiteY307" fmla="*/ 1036043 h 1430196"/>
              <a:gd name="connsiteX308" fmla="*/ 1785106 w 1944981"/>
              <a:gd name="connsiteY308" fmla="*/ 1042011 h 1430196"/>
              <a:gd name="connsiteX309" fmla="*/ 1792249 w 1944981"/>
              <a:gd name="connsiteY309" fmla="*/ 1049426 h 1430196"/>
              <a:gd name="connsiteX310" fmla="*/ 1792249 w 1944981"/>
              <a:gd name="connsiteY310" fmla="*/ 1056299 h 1430196"/>
              <a:gd name="connsiteX311" fmla="*/ 1802967 w 1944981"/>
              <a:gd name="connsiteY311" fmla="*/ 1062845 h 1430196"/>
              <a:gd name="connsiteX312" fmla="*/ 1817558 w 1944981"/>
              <a:gd name="connsiteY312" fmla="*/ 1069392 h 1430196"/>
              <a:gd name="connsiteX313" fmla="*/ 1827082 w 1944981"/>
              <a:gd name="connsiteY313" fmla="*/ 1066101 h 1430196"/>
              <a:gd name="connsiteX314" fmla="*/ 1826786 w 1944981"/>
              <a:gd name="connsiteY314" fmla="*/ 1076518 h 1430196"/>
              <a:gd name="connsiteX315" fmla="*/ 1818748 w 1944981"/>
              <a:gd name="connsiteY315" fmla="*/ 1079195 h 1430196"/>
              <a:gd name="connsiteX316" fmla="*/ 1827683 w 1944981"/>
              <a:gd name="connsiteY316" fmla="*/ 1082775 h 1430196"/>
              <a:gd name="connsiteX317" fmla="*/ 1845243 w 1944981"/>
              <a:gd name="connsiteY317" fmla="*/ 1067295 h 1430196"/>
              <a:gd name="connsiteX318" fmla="*/ 1849710 w 1944981"/>
              <a:gd name="connsiteY318" fmla="*/ 1067620 h 1430196"/>
              <a:gd name="connsiteX319" fmla="*/ 1845544 w 1944981"/>
              <a:gd name="connsiteY319" fmla="*/ 1080099 h 1430196"/>
              <a:gd name="connsiteX320" fmla="*/ 1838100 w 1944981"/>
              <a:gd name="connsiteY320" fmla="*/ 1083680 h 1430196"/>
              <a:gd name="connsiteX321" fmla="*/ 1840183 w 1944981"/>
              <a:gd name="connsiteY321" fmla="*/ 1088129 h 1430196"/>
              <a:gd name="connsiteX322" fmla="*/ 1846437 w 1944981"/>
              <a:gd name="connsiteY322" fmla="*/ 1088455 h 1430196"/>
              <a:gd name="connsiteX323" fmla="*/ 1855664 w 1944981"/>
              <a:gd name="connsiteY323" fmla="*/ 1082197 h 1430196"/>
              <a:gd name="connsiteX324" fmla="*/ 1864002 w 1944981"/>
              <a:gd name="connsiteY324" fmla="*/ 1088744 h 1430196"/>
              <a:gd name="connsiteX325" fmla="*/ 1864002 w 1944981"/>
              <a:gd name="connsiteY325" fmla="*/ 1095001 h 1430196"/>
              <a:gd name="connsiteX326" fmla="*/ 1856558 w 1944981"/>
              <a:gd name="connsiteY326" fmla="*/ 1099740 h 1430196"/>
              <a:gd name="connsiteX327" fmla="*/ 1859835 w 1944981"/>
              <a:gd name="connsiteY327" fmla="*/ 1105418 h 1430196"/>
              <a:gd name="connsiteX328" fmla="*/ 1865788 w 1944981"/>
              <a:gd name="connsiteY328" fmla="*/ 1104225 h 1430196"/>
              <a:gd name="connsiteX329" fmla="*/ 1879483 w 1944981"/>
              <a:gd name="connsiteY329" fmla="*/ 1092614 h 1430196"/>
              <a:gd name="connsiteX330" fmla="*/ 1881566 w 1944981"/>
              <a:gd name="connsiteY330" fmla="*/ 1078905 h 1430196"/>
              <a:gd name="connsiteX331" fmla="*/ 1885436 w 1944981"/>
              <a:gd name="connsiteY331" fmla="*/ 1078327 h 1430196"/>
              <a:gd name="connsiteX332" fmla="*/ 1891690 w 1944981"/>
              <a:gd name="connsiteY332" fmla="*/ 1086067 h 1430196"/>
              <a:gd name="connsiteX333" fmla="*/ 1885436 w 1944981"/>
              <a:gd name="connsiteY333" fmla="*/ 1091420 h 1430196"/>
              <a:gd name="connsiteX334" fmla="*/ 1890500 w 1944981"/>
              <a:gd name="connsiteY334" fmla="*/ 1097678 h 1430196"/>
              <a:gd name="connsiteX335" fmla="*/ 1899131 w 1944981"/>
              <a:gd name="connsiteY335" fmla="*/ 1097678 h 1430196"/>
              <a:gd name="connsiteX336" fmla="*/ 1908955 w 1944981"/>
              <a:gd name="connsiteY336" fmla="*/ 1094097 h 1430196"/>
              <a:gd name="connsiteX337" fmla="*/ 1913719 w 1944981"/>
              <a:gd name="connsiteY337" fmla="*/ 1082486 h 1430196"/>
              <a:gd name="connsiteX338" fmla="*/ 1920566 w 1944981"/>
              <a:gd name="connsiteY338" fmla="*/ 1082486 h 1430196"/>
              <a:gd name="connsiteX339" fmla="*/ 1926223 w 1944981"/>
              <a:gd name="connsiteY339" fmla="*/ 1099161 h 1430196"/>
              <a:gd name="connsiteX340" fmla="*/ 1930690 w 1944981"/>
              <a:gd name="connsiteY340" fmla="*/ 1099161 h 1430196"/>
              <a:gd name="connsiteX341" fmla="*/ 1934560 w 1944981"/>
              <a:gd name="connsiteY341" fmla="*/ 1092325 h 1430196"/>
              <a:gd name="connsiteX342" fmla="*/ 1936347 w 1944981"/>
              <a:gd name="connsiteY342" fmla="*/ 1092325 h 1430196"/>
              <a:gd name="connsiteX343" fmla="*/ 1944981 w 1944981"/>
              <a:gd name="connsiteY343" fmla="*/ 1108095 h 1430196"/>
              <a:gd name="connsiteX344" fmla="*/ 1937241 w 1944981"/>
              <a:gd name="connsiteY344" fmla="*/ 1114642 h 1430196"/>
              <a:gd name="connsiteX345" fmla="*/ 1933667 w 1944981"/>
              <a:gd name="connsiteY345" fmla="*/ 1128025 h 1430196"/>
              <a:gd name="connsiteX346" fmla="*/ 1918782 w 1944981"/>
              <a:gd name="connsiteY346" fmla="*/ 1135477 h 1430196"/>
              <a:gd name="connsiteX347" fmla="*/ 1886330 w 1944981"/>
              <a:gd name="connsiteY347" fmla="*/ 1139058 h 1430196"/>
              <a:gd name="connsiteX348" fmla="*/ 1856261 w 1944981"/>
              <a:gd name="connsiteY348" fmla="*/ 1145604 h 1430196"/>
              <a:gd name="connsiteX349" fmla="*/ 1844947 w 1944981"/>
              <a:gd name="connsiteY349" fmla="*/ 1151247 h 1430196"/>
              <a:gd name="connsiteX350" fmla="*/ 1826192 w 1944981"/>
              <a:gd name="connsiteY350" fmla="*/ 1173890 h 1430196"/>
              <a:gd name="connsiteX351" fmla="*/ 1806244 w 1944981"/>
              <a:gd name="connsiteY351" fmla="*/ 1188756 h 1430196"/>
              <a:gd name="connsiteX352" fmla="*/ 1792550 w 1944981"/>
              <a:gd name="connsiteY352" fmla="*/ 1191758 h 1430196"/>
              <a:gd name="connsiteX353" fmla="*/ 1778555 w 1944981"/>
              <a:gd name="connsiteY353" fmla="*/ 1202754 h 1430196"/>
              <a:gd name="connsiteX354" fmla="*/ 1770815 w 1944981"/>
              <a:gd name="connsiteY354" fmla="*/ 1236104 h 1430196"/>
              <a:gd name="connsiteX355" fmla="*/ 1760991 w 1944981"/>
              <a:gd name="connsiteY355" fmla="*/ 1256359 h 1430196"/>
              <a:gd name="connsiteX356" fmla="*/ 1747593 w 1944981"/>
              <a:gd name="connsiteY356" fmla="*/ 1262292 h 1430196"/>
              <a:gd name="connsiteX357" fmla="*/ 1731815 w 1944981"/>
              <a:gd name="connsiteY357" fmla="*/ 1262617 h 1430196"/>
              <a:gd name="connsiteX358" fmla="*/ 1697279 w 1944981"/>
              <a:gd name="connsiteY358" fmla="*/ 1249198 h 1430196"/>
              <a:gd name="connsiteX359" fmla="*/ 1674951 w 1944981"/>
              <a:gd name="connsiteY359" fmla="*/ 1250681 h 1430196"/>
              <a:gd name="connsiteX360" fmla="*/ 1663043 w 1944981"/>
              <a:gd name="connsiteY360" fmla="*/ 1263775 h 1430196"/>
              <a:gd name="connsiteX361" fmla="*/ 1657799 w 1944981"/>
              <a:gd name="connsiteY361" fmla="*/ 1284392 h 1430196"/>
              <a:gd name="connsiteX362" fmla="*/ 1652840 w 1944981"/>
              <a:gd name="connsiteY362" fmla="*/ 1285260 h 1430196"/>
              <a:gd name="connsiteX363" fmla="*/ 1650449 w 1944981"/>
              <a:gd name="connsiteY363" fmla="*/ 1283669 h 1430196"/>
              <a:gd name="connsiteX364" fmla="*/ 1635300 w 1944981"/>
              <a:gd name="connsiteY364" fmla="*/ 1285260 h 1430196"/>
              <a:gd name="connsiteX365" fmla="*/ 1632114 w 1944981"/>
              <a:gd name="connsiteY365" fmla="*/ 1288443 h 1430196"/>
              <a:gd name="connsiteX366" fmla="*/ 1626930 w 1944981"/>
              <a:gd name="connsiteY366" fmla="*/ 1288841 h 1430196"/>
              <a:gd name="connsiteX367" fmla="*/ 1620156 w 1944981"/>
              <a:gd name="connsiteY367" fmla="*/ 1295641 h 1430196"/>
              <a:gd name="connsiteX368" fmla="*/ 1620553 w 1944981"/>
              <a:gd name="connsiteY368" fmla="*/ 1308373 h 1430196"/>
              <a:gd name="connsiteX369" fmla="*/ 1616567 w 1944981"/>
              <a:gd name="connsiteY369" fmla="*/ 1320744 h 1430196"/>
              <a:gd name="connsiteX370" fmla="*/ 1606602 w 1944981"/>
              <a:gd name="connsiteY370" fmla="*/ 1331089 h 1430196"/>
              <a:gd name="connsiteX371" fmla="*/ 1605409 w 1944981"/>
              <a:gd name="connsiteY371" fmla="*/ 1339481 h 1430196"/>
              <a:gd name="connsiteX372" fmla="*/ 1601025 w 1944981"/>
              <a:gd name="connsiteY372" fmla="*/ 1344653 h 1430196"/>
              <a:gd name="connsiteX373" fmla="*/ 1592253 w 1944981"/>
              <a:gd name="connsiteY373" fmla="*/ 1345448 h 1430196"/>
              <a:gd name="connsiteX374" fmla="*/ 1587472 w 1944981"/>
              <a:gd name="connsiteY374" fmla="*/ 1351417 h 1430196"/>
              <a:gd name="connsiteX375" fmla="*/ 1586676 w 1944981"/>
              <a:gd name="connsiteY375" fmla="*/ 1361400 h 1430196"/>
              <a:gd name="connsiteX376" fmla="*/ 1583883 w 1944981"/>
              <a:gd name="connsiteY376" fmla="*/ 1367368 h 1430196"/>
              <a:gd name="connsiteX377" fmla="*/ 1589862 w 1944981"/>
              <a:gd name="connsiteY377" fmla="*/ 1377749 h 1430196"/>
              <a:gd name="connsiteX378" fmla="*/ 1590658 w 1944981"/>
              <a:gd name="connsiteY378" fmla="*/ 1383717 h 1430196"/>
              <a:gd name="connsiteX379" fmla="*/ 1583514 w 1944981"/>
              <a:gd name="connsiteY379" fmla="*/ 1390915 h 1430196"/>
              <a:gd name="connsiteX380" fmla="*/ 1569853 w 1944981"/>
              <a:gd name="connsiteY380" fmla="*/ 1395690 h 1430196"/>
              <a:gd name="connsiteX381" fmla="*/ 1565386 w 1944981"/>
              <a:gd name="connsiteY381" fmla="*/ 1406397 h 1430196"/>
              <a:gd name="connsiteX382" fmla="*/ 1553775 w 1944981"/>
              <a:gd name="connsiteY382" fmla="*/ 1407301 h 1430196"/>
              <a:gd name="connsiteX383" fmla="*/ 1540970 w 1944981"/>
              <a:gd name="connsiteY383" fmla="*/ 1397752 h 1430196"/>
              <a:gd name="connsiteX384" fmla="*/ 1528766 w 1944981"/>
              <a:gd name="connsiteY384" fmla="*/ 1396269 h 1430196"/>
              <a:gd name="connsiteX385" fmla="*/ 1521623 w 1944981"/>
              <a:gd name="connsiteY385" fmla="*/ 1387045 h 1430196"/>
              <a:gd name="connsiteX386" fmla="*/ 1524002 w 1944981"/>
              <a:gd name="connsiteY386" fmla="*/ 1373336 h 1430196"/>
              <a:gd name="connsiteX387" fmla="*/ 1515965 w 1944981"/>
              <a:gd name="connsiteY387" fmla="*/ 1370949 h 1430196"/>
              <a:gd name="connsiteX388" fmla="*/ 1500188 w 1944981"/>
              <a:gd name="connsiteY388" fmla="*/ 1384368 h 1430196"/>
              <a:gd name="connsiteX389" fmla="*/ 1487383 w 1944981"/>
              <a:gd name="connsiteY389" fmla="*/ 1403105 h 1430196"/>
              <a:gd name="connsiteX390" fmla="*/ 1467735 w 1944981"/>
              <a:gd name="connsiteY390" fmla="*/ 1419780 h 1430196"/>
              <a:gd name="connsiteX391" fmla="*/ 1466245 w 1944981"/>
              <a:gd name="connsiteY391" fmla="*/ 1430197 h 1430196"/>
              <a:gd name="connsiteX392" fmla="*/ 1458208 w 1944981"/>
              <a:gd name="connsiteY392" fmla="*/ 1429908 h 1430196"/>
              <a:gd name="connsiteX393" fmla="*/ 1455231 w 1944981"/>
              <a:gd name="connsiteY393" fmla="*/ 1426327 h 1430196"/>
              <a:gd name="connsiteX394" fmla="*/ 1447194 w 1944981"/>
              <a:gd name="connsiteY394" fmla="*/ 1426037 h 1430196"/>
              <a:gd name="connsiteX395" fmla="*/ 1436176 w 1944981"/>
              <a:gd name="connsiteY395" fmla="*/ 1411460 h 1430196"/>
              <a:gd name="connsiteX396" fmla="*/ 1424268 w 1944981"/>
              <a:gd name="connsiteY396" fmla="*/ 1407879 h 1430196"/>
              <a:gd name="connsiteX397" fmla="*/ 1406111 w 1944981"/>
              <a:gd name="connsiteY397" fmla="*/ 1386467 h 1430196"/>
              <a:gd name="connsiteX398" fmla="*/ 1391223 w 1944981"/>
              <a:gd name="connsiteY398" fmla="*/ 1383175 h 1430196"/>
              <a:gd name="connsiteX399" fmla="*/ 1390329 w 1944981"/>
              <a:gd name="connsiteY399" fmla="*/ 1374241 h 1430196"/>
              <a:gd name="connsiteX400" fmla="*/ 1386163 w 1944981"/>
              <a:gd name="connsiteY400" fmla="*/ 1370949 h 1430196"/>
              <a:gd name="connsiteX401" fmla="*/ 1378719 w 1944981"/>
              <a:gd name="connsiteY401" fmla="*/ 1373336 h 1430196"/>
              <a:gd name="connsiteX402" fmla="*/ 1375445 w 1944981"/>
              <a:gd name="connsiteY402" fmla="*/ 1380787 h 1430196"/>
              <a:gd name="connsiteX403" fmla="*/ 1365618 w 1944981"/>
              <a:gd name="connsiteY403" fmla="*/ 1381402 h 1430196"/>
              <a:gd name="connsiteX404" fmla="*/ 1363237 w 1944981"/>
              <a:gd name="connsiteY404" fmla="*/ 1388239 h 1430196"/>
              <a:gd name="connsiteX405" fmla="*/ 1354900 w 1944981"/>
              <a:gd name="connsiteY405" fmla="*/ 1389143 h 1430196"/>
              <a:gd name="connsiteX406" fmla="*/ 1342396 w 1944981"/>
              <a:gd name="connsiteY406" fmla="*/ 1395979 h 1430196"/>
              <a:gd name="connsiteX407" fmla="*/ 1314410 w 1944981"/>
              <a:gd name="connsiteY407" fmla="*/ 1394786 h 1430196"/>
              <a:gd name="connsiteX408" fmla="*/ 1307863 w 1944981"/>
              <a:gd name="connsiteY408" fmla="*/ 1374530 h 1430196"/>
              <a:gd name="connsiteX409" fmla="*/ 1295059 w 1944981"/>
              <a:gd name="connsiteY409" fmla="*/ 1364113 h 1430196"/>
              <a:gd name="connsiteX410" fmla="*/ 1288512 w 1944981"/>
              <a:gd name="connsiteY410" fmla="*/ 1357566 h 1430196"/>
              <a:gd name="connsiteX411" fmla="*/ 1279281 w 1944981"/>
              <a:gd name="connsiteY411" fmla="*/ 1357855 h 1430196"/>
              <a:gd name="connsiteX412" fmla="*/ 1268267 w 1944981"/>
              <a:gd name="connsiteY412" fmla="*/ 1366211 h 1430196"/>
              <a:gd name="connsiteX413" fmla="*/ 1265587 w 1944981"/>
              <a:gd name="connsiteY413" fmla="*/ 1379015 h 1430196"/>
              <a:gd name="connsiteX414" fmla="*/ 1258740 w 1944981"/>
              <a:gd name="connsiteY414" fmla="*/ 1383464 h 1430196"/>
              <a:gd name="connsiteX415" fmla="*/ 1259036 w 1944981"/>
              <a:gd name="connsiteY415" fmla="*/ 1387335 h 1430196"/>
              <a:gd name="connsiteX416" fmla="*/ 1264693 w 1944981"/>
              <a:gd name="connsiteY416" fmla="*/ 1389722 h 1430196"/>
              <a:gd name="connsiteX417" fmla="*/ 1264990 w 1944981"/>
              <a:gd name="connsiteY417" fmla="*/ 1401043 h 1430196"/>
              <a:gd name="connsiteX418" fmla="*/ 1259926 w 1944981"/>
              <a:gd name="connsiteY418" fmla="*/ 1400754 h 1430196"/>
              <a:gd name="connsiteX419" fmla="*/ 1249209 w 1944981"/>
              <a:gd name="connsiteY419" fmla="*/ 1388528 h 1430196"/>
              <a:gd name="connsiteX420" fmla="*/ 1243552 w 1944981"/>
              <a:gd name="connsiteY420" fmla="*/ 1389722 h 1430196"/>
              <a:gd name="connsiteX421" fmla="*/ 1239681 w 1944981"/>
              <a:gd name="connsiteY421" fmla="*/ 1394786 h 1430196"/>
              <a:gd name="connsiteX422" fmla="*/ 1232834 w 1944981"/>
              <a:gd name="connsiteY422" fmla="*/ 1392688 h 1430196"/>
              <a:gd name="connsiteX423" fmla="*/ 1217653 w 1944981"/>
              <a:gd name="connsiteY423" fmla="*/ 1400754 h 1430196"/>
              <a:gd name="connsiteX424" fmla="*/ 1217653 w 1944981"/>
              <a:gd name="connsiteY424" fmla="*/ 1405818 h 1430196"/>
              <a:gd name="connsiteX425" fmla="*/ 1211103 w 1944981"/>
              <a:gd name="connsiteY425" fmla="*/ 1403105 h 1430196"/>
              <a:gd name="connsiteX426" fmla="*/ 1205149 w 1944981"/>
              <a:gd name="connsiteY426" fmla="*/ 1393013 h 1430196"/>
              <a:gd name="connsiteX427" fmla="*/ 1194431 w 1944981"/>
              <a:gd name="connsiteY427" fmla="*/ 1388528 h 1430196"/>
              <a:gd name="connsiteX428" fmla="*/ 1192941 w 1944981"/>
              <a:gd name="connsiteY428" fmla="*/ 1380498 h 1430196"/>
              <a:gd name="connsiteX429" fmla="*/ 1180137 w 1944981"/>
              <a:gd name="connsiteY429" fmla="*/ 1370081 h 1430196"/>
              <a:gd name="connsiteX430" fmla="*/ 1167933 w 1944981"/>
              <a:gd name="connsiteY430" fmla="*/ 1370081 h 1430196"/>
              <a:gd name="connsiteX431" fmla="*/ 1161682 w 1944981"/>
              <a:gd name="connsiteY431" fmla="*/ 1364402 h 1430196"/>
              <a:gd name="connsiteX432" fmla="*/ 1164659 w 1944981"/>
              <a:gd name="connsiteY432" fmla="*/ 1359953 h 1430196"/>
              <a:gd name="connsiteX433" fmla="*/ 1160492 w 1944981"/>
              <a:gd name="connsiteY433" fmla="*/ 1354600 h 1430196"/>
              <a:gd name="connsiteX434" fmla="*/ 1151262 w 1944981"/>
              <a:gd name="connsiteY434" fmla="*/ 1355468 h 1430196"/>
              <a:gd name="connsiteX435" fmla="*/ 1144118 w 1944981"/>
              <a:gd name="connsiteY435" fmla="*/ 1360857 h 1430196"/>
              <a:gd name="connsiteX436" fmla="*/ 1144414 w 1944981"/>
              <a:gd name="connsiteY436" fmla="*/ 1368272 h 1430196"/>
              <a:gd name="connsiteX437" fmla="*/ 1133994 w 1944981"/>
              <a:gd name="connsiteY437" fmla="*/ 1363823 h 1430196"/>
              <a:gd name="connsiteX438" fmla="*/ 1129823 w 1944981"/>
              <a:gd name="connsiteY438" fmla="*/ 1357855 h 1430196"/>
              <a:gd name="connsiteX439" fmla="*/ 1114939 w 1944981"/>
              <a:gd name="connsiteY439" fmla="*/ 1358181 h 1430196"/>
              <a:gd name="connsiteX440" fmla="*/ 1114342 w 1944981"/>
              <a:gd name="connsiteY440" fmla="*/ 1362919 h 1430196"/>
              <a:gd name="connsiteX441" fmla="*/ 1103031 w 1944981"/>
              <a:gd name="connsiteY441" fmla="*/ 1363208 h 1430196"/>
              <a:gd name="connsiteX442" fmla="*/ 1100648 w 1944981"/>
              <a:gd name="connsiteY442" fmla="*/ 1367694 h 1430196"/>
              <a:gd name="connsiteX443" fmla="*/ 1096481 w 1944981"/>
              <a:gd name="connsiteY443" fmla="*/ 1367694 h 1430196"/>
              <a:gd name="connsiteX444" fmla="*/ 1094101 w 1944981"/>
              <a:gd name="connsiteY444" fmla="*/ 1362340 h 1430196"/>
              <a:gd name="connsiteX445" fmla="*/ 1081596 w 1944981"/>
              <a:gd name="connsiteY445" fmla="*/ 1357566 h 1430196"/>
              <a:gd name="connsiteX446" fmla="*/ 1084573 w 1944981"/>
              <a:gd name="connsiteY446" fmla="*/ 1351923 h 1430196"/>
              <a:gd name="connsiteX447" fmla="*/ 1080703 w 1944981"/>
              <a:gd name="connsiteY447" fmla="*/ 1348053 h 1430196"/>
              <a:gd name="connsiteX448" fmla="*/ 1073556 w 1944981"/>
              <a:gd name="connsiteY448" fmla="*/ 1353406 h 1430196"/>
              <a:gd name="connsiteX449" fmla="*/ 1072962 w 1944981"/>
              <a:gd name="connsiteY449" fmla="*/ 1362630 h 1430196"/>
              <a:gd name="connsiteX450" fmla="*/ 1069986 w 1944981"/>
              <a:gd name="connsiteY450" fmla="*/ 1362630 h 1430196"/>
              <a:gd name="connsiteX451" fmla="*/ 1064922 w 1944981"/>
              <a:gd name="connsiteY451" fmla="*/ 1354311 h 1430196"/>
              <a:gd name="connsiteX452" fmla="*/ 1055098 w 1944981"/>
              <a:gd name="connsiteY452" fmla="*/ 1354600 h 1430196"/>
              <a:gd name="connsiteX453" fmla="*/ 1055098 w 1944981"/>
              <a:gd name="connsiteY453" fmla="*/ 1351308 h 1430196"/>
              <a:gd name="connsiteX454" fmla="*/ 1062245 w 1944981"/>
              <a:gd name="connsiteY454" fmla="*/ 1347149 h 1430196"/>
              <a:gd name="connsiteX455" fmla="*/ 1062245 w 1944981"/>
              <a:gd name="connsiteY455" fmla="*/ 1335248 h 1430196"/>
              <a:gd name="connsiteX456" fmla="*/ 1052417 w 1944981"/>
              <a:gd name="connsiteY456" fmla="*/ 1328087 h 1430196"/>
              <a:gd name="connsiteX457" fmla="*/ 1037533 w 1944981"/>
              <a:gd name="connsiteY457" fmla="*/ 1332572 h 1430196"/>
              <a:gd name="connsiteX458" fmla="*/ 1036339 w 1944981"/>
              <a:gd name="connsiteY458" fmla="*/ 1337021 h 1430196"/>
              <a:gd name="connsiteX459" fmla="*/ 1033366 w 1944981"/>
              <a:gd name="connsiteY459" fmla="*/ 1337021 h 1430196"/>
              <a:gd name="connsiteX460" fmla="*/ 1030982 w 1944981"/>
              <a:gd name="connsiteY460" fmla="*/ 1331052 h 1430196"/>
              <a:gd name="connsiteX461" fmla="*/ 1036046 w 1944981"/>
              <a:gd name="connsiteY461" fmla="*/ 1325699 h 1430196"/>
              <a:gd name="connsiteX462" fmla="*/ 1039917 w 1944981"/>
              <a:gd name="connsiteY462" fmla="*/ 1325988 h 1430196"/>
              <a:gd name="connsiteX463" fmla="*/ 1041700 w 1944981"/>
              <a:gd name="connsiteY463" fmla="*/ 1322733 h 1430196"/>
              <a:gd name="connsiteX464" fmla="*/ 1035746 w 1944981"/>
              <a:gd name="connsiteY464" fmla="*/ 1317669 h 1430196"/>
              <a:gd name="connsiteX465" fmla="*/ 1030089 w 1944981"/>
              <a:gd name="connsiteY465" fmla="*/ 1318284 h 1430196"/>
              <a:gd name="connsiteX466" fmla="*/ 1027709 w 1944981"/>
              <a:gd name="connsiteY466" fmla="*/ 1323023 h 1430196"/>
              <a:gd name="connsiteX467" fmla="*/ 1020562 w 1944981"/>
              <a:gd name="connsiteY467" fmla="*/ 1321829 h 1430196"/>
              <a:gd name="connsiteX468" fmla="*/ 1020265 w 1944981"/>
              <a:gd name="connsiteY468" fmla="*/ 1317959 h 1430196"/>
              <a:gd name="connsiteX469" fmla="*/ 1006571 w 1944981"/>
              <a:gd name="connsiteY469" fmla="*/ 1306059 h 1430196"/>
              <a:gd name="connsiteX470" fmla="*/ 1005977 w 1944981"/>
              <a:gd name="connsiteY470" fmla="*/ 1301284 h 1430196"/>
              <a:gd name="connsiteX471" fmla="*/ 1000617 w 1944981"/>
              <a:gd name="connsiteY471" fmla="*/ 1303961 h 1430196"/>
              <a:gd name="connsiteX472" fmla="*/ 992580 w 1944981"/>
              <a:gd name="connsiteY472" fmla="*/ 1318284 h 1430196"/>
              <a:gd name="connsiteX473" fmla="*/ 984839 w 1944981"/>
              <a:gd name="connsiteY473" fmla="*/ 1318284 h 1430196"/>
              <a:gd name="connsiteX474" fmla="*/ 984543 w 1944981"/>
              <a:gd name="connsiteY474" fmla="*/ 1322444 h 1430196"/>
              <a:gd name="connsiteX475" fmla="*/ 981566 w 1944981"/>
              <a:gd name="connsiteY475" fmla="*/ 1322733 h 1430196"/>
              <a:gd name="connsiteX476" fmla="*/ 976502 w 1944981"/>
              <a:gd name="connsiteY476" fmla="*/ 1317091 h 1430196"/>
              <a:gd name="connsiteX477" fmla="*/ 966978 w 1944981"/>
              <a:gd name="connsiteY477" fmla="*/ 1319442 h 1430196"/>
              <a:gd name="connsiteX478" fmla="*/ 958011 w 1944981"/>
              <a:gd name="connsiteY478" fmla="*/ 1315897 h 1430196"/>
              <a:gd name="connsiteX479" fmla="*/ 932247 w 1944981"/>
              <a:gd name="connsiteY479" fmla="*/ 1302152 h 1430196"/>
              <a:gd name="connsiteX480" fmla="*/ 896865 w 1944981"/>
              <a:gd name="connsiteY480" fmla="*/ 1296401 h 1430196"/>
              <a:gd name="connsiteX481" fmla="*/ 880045 w 1944981"/>
              <a:gd name="connsiteY481" fmla="*/ 1277773 h 1430196"/>
              <a:gd name="connsiteX482" fmla="*/ 880045 w 1944981"/>
              <a:gd name="connsiteY482" fmla="*/ 1266777 h 1430196"/>
              <a:gd name="connsiteX483" fmla="*/ 874836 w 1944981"/>
              <a:gd name="connsiteY483" fmla="*/ 1265583 h 1430196"/>
              <a:gd name="connsiteX484" fmla="*/ 869921 w 1944981"/>
              <a:gd name="connsiteY484" fmla="*/ 1270177 h 1430196"/>
              <a:gd name="connsiteX485" fmla="*/ 862180 w 1944981"/>
              <a:gd name="connsiteY485" fmla="*/ 1270647 h 1430196"/>
              <a:gd name="connsiteX486" fmla="*/ 853398 w 1944981"/>
              <a:gd name="connsiteY486" fmla="*/ 1257517 h 1430196"/>
              <a:gd name="connsiteX487" fmla="*/ 853695 w 1944981"/>
              <a:gd name="connsiteY487" fmla="*/ 1250536 h 1430196"/>
              <a:gd name="connsiteX488" fmla="*/ 844167 w 1944981"/>
              <a:gd name="connsiteY488" fmla="*/ 1250536 h 1430196"/>
              <a:gd name="connsiteX489" fmla="*/ 834940 w 1944981"/>
              <a:gd name="connsiteY489" fmla="*/ 1261098 h 1430196"/>
              <a:gd name="connsiteX490" fmla="*/ 833746 w 1944981"/>
              <a:gd name="connsiteY490" fmla="*/ 1266632 h 1430196"/>
              <a:gd name="connsiteX491" fmla="*/ 827199 w 1944981"/>
              <a:gd name="connsiteY491" fmla="*/ 1266306 h 1430196"/>
              <a:gd name="connsiteX492" fmla="*/ 823329 w 1944981"/>
              <a:gd name="connsiteY492" fmla="*/ 1261098 h 1430196"/>
              <a:gd name="connsiteX493" fmla="*/ 823774 w 1944981"/>
              <a:gd name="connsiteY493" fmla="*/ 1247570 h 1430196"/>
              <a:gd name="connsiteX494" fmla="*/ 819904 w 1944981"/>
              <a:gd name="connsiteY494" fmla="*/ 1241602 h 1430196"/>
              <a:gd name="connsiteX495" fmla="*/ 814098 w 1944981"/>
              <a:gd name="connsiteY495" fmla="*/ 1242651 h 1430196"/>
              <a:gd name="connsiteX496" fmla="*/ 812760 w 1944981"/>
              <a:gd name="connsiteY496" fmla="*/ 1250681 h 1430196"/>
              <a:gd name="connsiteX497" fmla="*/ 806806 w 1944981"/>
              <a:gd name="connsiteY497" fmla="*/ 1254551 h 1430196"/>
              <a:gd name="connsiteX498" fmla="*/ 802042 w 1944981"/>
              <a:gd name="connsiteY498" fmla="*/ 1252308 h 1430196"/>
              <a:gd name="connsiteX499" fmla="*/ 799510 w 1944981"/>
              <a:gd name="connsiteY499" fmla="*/ 1241891 h 1430196"/>
              <a:gd name="connsiteX500" fmla="*/ 784029 w 1944981"/>
              <a:gd name="connsiteY500" fmla="*/ 1236972 h 1430196"/>
              <a:gd name="connsiteX501" fmla="*/ 781946 w 1944981"/>
              <a:gd name="connsiteY501" fmla="*/ 1230751 h 1430196"/>
              <a:gd name="connsiteX502" fmla="*/ 797279 w 1944981"/>
              <a:gd name="connsiteY502" fmla="*/ 1222685 h 1430196"/>
              <a:gd name="connsiteX503" fmla="*/ 794747 w 1944981"/>
              <a:gd name="connsiteY503" fmla="*/ 1210929 h 1430196"/>
              <a:gd name="connsiteX504" fmla="*/ 788345 w 1944981"/>
              <a:gd name="connsiteY504" fmla="*/ 1210495 h 1430196"/>
              <a:gd name="connsiteX505" fmla="*/ 783733 w 1944981"/>
              <a:gd name="connsiteY505" fmla="*/ 1216753 h 1430196"/>
              <a:gd name="connsiteX506" fmla="*/ 776585 w 1944981"/>
              <a:gd name="connsiteY506" fmla="*/ 1216753 h 1430196"/>
              <a:gd name="connsiteX507" fmla="*/ 768845 w 1944981"/>
              <a:gd name="connsiteY507" fmla="*/ 1202320 h 1430196"/>
              <a:gd name="connsiteX508" fmla="*/ 754702 w 1944981"/>
              <a:gd name="connsiteY508" fmla="*/ 1201561 h 1430196"/>
              <a:gd name="connsiteX509" fmla="*/ 749345 w 1944981"/>
              <a:gd name="connsiteY509" fmla="*/ 1205720 h 1430196"/>
              <a:gd name="connsiteX510" fmla="*/ 740118 w 1944981"/>
              <a:gd name="connsiteY510" fmla="*/ 1205865 h 1430196"/>
              <a:gd name="connsiteX511" fmla="*/ 728059 w 1944981"/>
              <a:gd name="connsiteY511" fmla="*/ 1217331 h 1430196"/>
              <a:gd name="connsiteX512" fmla="*/ 724633 w 1944981"/>
              <a:gd name="connsiteY512" fmla="*/ 1216608 h 1430196"/>
              <a:gd name="connsiteX513" fmla="*/ 722401 w 1944981"/>
              <a:gd name="connsiteY513" fmla="*/ 1209302 h 1430196"/>
              <a:gd name="connsiteX514" fmla="*/ 733267 w 1944981"/>
              <a:gd name="connsiteY514" fmla="*/ 1201416 h 1430196"/>
              <a:gd name="connsiteX515" fmla="*/ 733864 w 1944981"/>
              <a:gd name="connsiteY515" fmla="*/ 1193241 h 1430196"/>
              <a:gd name="connsiteX516" fmla="*/ 724633 w 1944981"/>
              <a:gd name="connsiteY516" fmla="*/ 1185791 h 1430196"/>
              <a:gd name="connsiteX517" fmla="*/ 716892 w 1944981"/>
              <a:gd name="connsiteY517" fmla="*/ 1190239 h 1430196"/>
              <a:gd name="connsiteX518" fmla="*/ 715554 w 1944981"/>
              <a:gd name="connsiteY518" fmla="*/ 1212738 h 1430196"/>
              <a:gd name="connsiteX519" fmla="*/ 707814 w 1944981"/>
              <a:gd name="connsiteY519" fmla="*/ 1218380 h 1430196"/>
              <a:gd name="connsiteX520" fmla="*/ 699628 w 1944981"/>
              <a:gd name="connsiteY520" fmla="*/ 1211689 h 1430196"/>
              <a:gd name="connsiteX521" fmla="*/ 704985 w 1944981"/>
              <a:gd name="connsiteY521" fmla="*/ 1202465 h 1430196"/>
              <a:gd name="connsiteX522" fmla="*/ 700221 w 1944981"/>
              <a:gd name="connsiteY522" fmla="*/ 1192916 h 1430196"/>
              <a:gd name="connsiteX523" fmla="*/ 693078 w 1944981"/>
              <a:gd name="connsiteY523" fmla="*/ 1193531 h 1430196"/>
              <a:gd name="connsiteX524" fmla="*/ 688911 w 1944981"/>
              <a:gd name="connsiteY524" fmla="*/ 1198450 h 1430196"/>
              <a:gd name="connsiteX525" fmla="*/ 693823 w 1944981"/>
              <a:gd name="connsiteY525" fmla="*/ 1204093 h 1430196"/>
              <a:gd name="connsiteX526" fmla="*/ 693674 w 1944981"/>
              <a:gd name="connsiteY526" fmla="*/ 1209591 h 1430196"/>
              <a:gd name="connsiteX527" fmla="*/ 680425 w 1944981"/>
              <a:gd name="connsiteY527" fmla="*/ 1209446 h 1430196"/>
              <a:gd name="connsiteX528" fmla="*/ 665837 w 1944981"/>
              <a:gd name="connsiteY528" fmla="*/ 1200223 h 1430196"/>
              <a:gd name="connsiteX529" fmla="*/ 652588 w 1944981"/>
              <a:gd name="connsiteY529" fmla="*/ 1198124 h 1430196"/>
              <a:gd name="connsiteX530" fmla="*/ 651695 w 1944981"/>
              <a:gd name="connsiteY530" fmla="*/ 1195014 h 1430196"/>
              <a:gd name="connsiteX531" fmla="*/ 661074 w 1944981"/>
              <a:gd name="connsiteY531" fmla="*/ 1187707 h 1430196"/>
              <a:gd name="connsiteX532" fmla="*/ 657648 w 1944981"/>
              <a:gd name="connsiteY532" fmla="*/ 1178628 h 1430196"/>
              <a:gd name="connsiteX533" fmla="*/ 650504 w 1944981"/>
              <a:gd name="connsiteY533" fmla="*/ 1176097 h 1430196"/>
              <a:gd name="connsiteX534" fmla="*/ 639639 w 1944981"/>
              <a:gd name="connsiteY534" fmla="*/ 1188177 h 1430196"/>
              <a:gd name="connsiteX535" fmla="*/ 633088 w 1944981"/>
              <a:gd name="connsiteY535" fmla="*/ 1186369 h 1430196"/>
              <a:gd name="connsiteX536" fmla="*/ 632940 w 1944981"/>
              <a:gd name="connsiteY536" fmla="*/ 1176856 h 1430196"/>
              <a:gd name="connsiteX537" fmla="*/ 642912 w 1944981"/>
              <a:gd name="connsiteY537" fmla="*/ 1173709 h 1430196"/>
              <a:gd name="connsiteX538" fmla="*/ 644996 w 1944981"/>
              <a:gd name="connsiteY538" fmla="*/ 1165390 h 1430196"/>
              <a:gd name="connsiteX539" fmla="*/ 625796 w 1944981"/>
              <a:gd name="connsiteY539" fmla="*/ 1153200 h 1430196"/>
              <a:gd name="connsiteX540" fmla="*/ 625500 w 1944981"/>
              <a:gd name="connsiteY540" fmla="*/ 1144990 h 1430196"/>
              <a:gd name="connsiteX541" fmla="*/ 630111 w 1944981"/>
              <a:gd name="connsiteY541" fmla="*/ 1142602 h 1430196"/>
              <a:gd name="connsiteX542" fmla="*/ 636365 w 1944981"/>
              <a:gd name="connsiteY542" fmla="*/ 1144556 h 1430196"/>
              <a:gd name="connsiteX543" fmla="*/ 644254 w 1944981"/>
              <a:gd name="connsiteY543" fmla="*/ 1134717 h 1430196"/>
              <a:gd name="connsiteX544" fmla="*/ 638152 w 1944981"/>
              <a:gd name="connsiteY544" fmla="*/ 1126543 h 1430196"/>
              <a:gd name="connsiteX545" fmla="*/ 633537 w 1944981"/>
              <a:gd name="connsiteY545" fmla="*/ 1126543 h 1430196"/>
              <a:gd name="connsiteX546" fmla="*/ 629070 w 1944981"/>
              <a:gd name="connsiteY546" fmla="*/ 1131136 h 1430196"/>
              <a:gd name="connsiteX547" fmla="*/ 622968 w 1944981"/>
              <a:gd name="connsiteY547" fmla="*/ 1131281 h 1430196"/>
              <a:gd name="connsiteX548" fmla="*/ 617759 w 1944981"/>
              <a:gd name="connsiteY548" fmla="*/ 1123431 h 1430196"/>
              <a:gd name="connsiteX549" fmla="*/ 618949 w 1944981"/>
              <a:gd name="connsiteY549" fmla="*/ 1119091 h 1430196"/>
              <a:gd name="connsiteX550" fmla="*/ 624009 w 1944981"/>
              <a:gd name="connsiteY550" fmla="*/ 1122383 h 1430196"/>
              <a:gd name="connsiteX551" fmla="*/ 633088 w 1944981"/>
              <a:gd name="connsiteY551" fmla="*/ 1119380 h 1430196"/>
              <a:gd name="connsiteX552" fmla="*/ 633833 w 1944981"/>
              <a:gd name="connsiteY552" fmla="*/ 1099885 h 1430196"/>
              <a:gd name="connsiteX553" fmla="*/ 619097 w 1944981"/>
              <a:gd name="connsiteY553" fmla="*/ 1075469 h 1430196"/>
              <a:gd name="connsiteX554" fmla="*/ 605996 w 1944981"/>
              <a:gd name="connsiteY554" fmla="*/ 1074601 h 1430196"/>
              <a:gd name="connsiteX555" fmla="*/ 602574 w 1944981"/>
              <a:gd name="connsiteY555" fmla="*/ 1071924 h 1430196"/>
              <a:gd name="connsiteX556" fmla="*/ 596917 w 1944981"/>
              <a:gd name="connsiteY556" fmla="*/ 1071924 h 1430196"/>
              <a:gd name="connsiteX557" fmla="*/ 592750 w 1944981"/>
              <a:gd name="connsiteY557" fmla="*/ 1075614 h 1430196"/>
              <a:gd name="connsiteX558" fmla="*/ 583672 w 1944981"/>
              <a:gd name="connsiteY558" fmla="*/ 1075324 h 1430196"/>
              <a:gd name="connsiteX559" fmla="*/ 579801 w 1944981"/>
              <a:gd name="connsiteY559" fmla="*/ 1069392 h 1430196"/>
              <a:gd name="connsiteX560" fmla="*/ 575186 w 1944981"/>
              <a:gd name="connsiteY560" fmla="*/ 1068922 h 1430196"/>
              <a:gd name="connsiteX561" fmla="*/ 569080 w 1944981"/>
              <a:gd name="connsiteY561" fmla="*/ 1076084 h 1430196"/>
              <a:gd name="connsiteX562" fmla="*/ 565807 w 1944981"/>
              <a:gd name="connsiteY562" fmla="*/ 1076084 h 1430196"/>
              <a:gd name="connsiteX563" fmla="*/ 548390 w 1944981"/>
              <a:gd name="connsiteY563" fmla="*/ 1057022 h 1430196"/>
              <a:gd name="connsiteX564" fmla="*/ 536780 w 1944981"/>
              <a:gd name="connsiteY564" fmla="*/ 1055105 h 1430196"/>
              <a:gd name="connsiteX565" fmla="*/ 532609 w 1944981"/>
              <a:gd name="connsiteY565" fmla="*/ 1060458 h 1430196"/>
              <a:gd name="connsiteX566" fmla="*/ 527104 w 1944981"/>
              <a:gd name="connsiteY566" fmla="*/ 1060458 h 1430196"/>
              <a:gd name="connsiteX567" fmla="*/ 523827 w 1944981"/>
              <a:gd name="connsiteY567" fmla="*/ 1065377 h 1430196"/>
              <a:gd name="connsiteX568" fmla="*/ 520553 w 1944981"/>
              <a:gd name="connsiteY568" fmla="*/ 1065196 h 1430196"/>
              <a:gd name="connsiteX569" fmla="*/ 514451 w 1944981"/>
              <a:gd name="connsiteY569" fmla="*/ 1051958 h 1430196"/>
              <a:gd name="connsiteX570" fmla="*/ 505072 w 1944981"/>
              <a:gd name="connsiteY570" fmla="*/ 1050909 h 1430196"/>
              <a:gd name="connsiteX571" fmla="*/ 502540 w 1944981"/>
              <a:gd name="connsiteY571" fmla="*/ 1046315 h 1430196"/>
              <a:gd name="connsiteX572" fmla="*/ 514451 w 1944981"/>
              <a:gd name="connsiteY572" fmla="*/ 1040492 h 1430196"/>
              <a:gd name="connsiteX573" fmla="*/ 517128 w 1944981"/>
              <a:gd name="connsiteY573" fmla="*/ 1032172 h 1430196"/>
              <a:gd name="connsiteX574" fmla="*/ 502985 w 1944981"/>
              <a:gd name="connsiteY574" fmla="*/ 1022334 h 1430196"/>
              <a:gd name="connsiteX575" fmla="*/ 502840 w 1944981"/>
              <a:gd name="connsiteY575" fmla="*/ 1006998 h 1430196"/>
              <a:gd name="connsiteX576" fmla="*/ 508794 w 1944981"/>
              <a:gd name="connsiteY576" fmla="*/ 1001789 h 1430196"/>
              <a:gd name="connsiteX577" fmla="*/ 515341 w 1944981"/>
              <a:gd name="connsiteY577" fmla="*/ 1001500 h 1430196"/>
              <a:gd name="connsiteX578" fmla="*/ 518618 w 1944981"/>
              <a:gd name="connsiteY578" fmla="*/ 997629 h 1430196"/>
              <a:gd name="connsiteX579" fmla="*/ 506562 w 1944981"/>
              <a:gd name="connsiteY579" fmla="*/ 987935 h 1430196"/>
              <a:gd name="connsiteX580" fmla="*/ 499864 w 1944981"/>
              <a:gd name="connsiteY580" fmla="*/ 968910 h 1430196"/>
              <a:gd name="connsiteX581" fmla="*/ 494207 w 1944981"/>
              <a:gd name="connsiteY581" fmla="*/ 966088 h 1430196"/>
              <a:gd name="connsiteX582" fmla="*/ 485572 w 1944981"/>
              <a:gd name="connsiteY582" fmla="*/ 971442 h 1430196"/>
              <a:gd name="connsiteX583" fmla="*/ 482447 w 1944981"/>
              <a:gd name="connsiteY583" fmla="*/ 966523 h 1430196"/>
              <a:gd name="connsiteX584" fmla="*/ 480364 w 1944981"/>
              <a:gd name="connsiteY584" fmla="*/ 966523 h 1430196"/>
              <a:gd name="connsiteX585" fmla="*/ 478429 w 1944981"/>
              <a:gd name="connsiteY585" fmla="*/ 971297 h 1430196"/>
              <a:gd name="connsiteX586" fmla="*/ 466666 w 1944981"/>
              <a:gd name="connsiteY586" fmla="*/ 971731 h 1430196"/>
              <a:gd name="connsiteX587" fmla="*/ 466221 w 1944981"/>
              <a:gd name="connsiteY587" fmla="*/ 968005 h 1430196"/>
              <a:gd name="connsiteX588" fmla="*/ 472768 w 1944981"/>
              <a:gd name="connsiteY588" fmla="*/ 962363 h 1430196"/>
              <a:gd name="connsiteX589" fmla="*/ 473068 w 1944981"/>
              <a:gd name="connsiteY589" fmla="*/ 952235 h 1430196"/>
              <a:gd name="connsiteX590" fmla="*/ 470388 w 1944981"/>
              <a:gd name="connsiteY590" fmla="*/ 951946 h 1430196"/>
              <a:gd name="connsiteX591" fmla="*/ 467711 w 1944981"/>
              <a:gd name="connsiteY591" fmla="*/ 956539 h 1430196"/>
              <a:gd name="connsiteX592" fmla="*/ 462351 w 1944981"/>
              <a:gd name="connsiteY592" fmla="*/ 956829 h 1430196"/>
              <a:gd name="connsiteX593" fmla="*/ 448208 w 1944981"/>
              <a:gd name="connsiteY593" fmla="*/ 970682 h 1430196"/>
              <a:gd name="connsiteX594" fmla="*/ 435259 w 1944981"/>
              <a:gd name="connsiteY594" fmla="*/ 969344 h 1430196"/>
              <a:gd name="connsiteX595" fmla="*/ 429301 w 1944981"/>
              <a:gd name="connsiteY595" fmla="*/ 975457 h 1430196"/>
              <a:gd name="connsiteX596" fmla="*/ 425731 w 1944981"/>
              <a:gd name="connsiteY596" fmla="*/ 975312 h 1430196"/>
              <a:gd name="connsiteX597" fmla="*/ 421116 w 1944981"/>
              <a:gd name="connsiteY597" fmla="*/ 963701 h 1430196"/>
              <a:gd name="connsiteX598" fmla="*/ 431088 w 1944981"/>
              <a:gd name="connsiteY598" fmla="*/ 960554 h 1430196"/>
              <a:gd name="connsiteX599" fmla="*/ 432578 w 1944981"/>
              <a:gd name="connsiteY599" fmla="*/ 955490 h 1430196"/>
              <a:gd name="connsiteX600" fmla="*/ 416056 w 1944981"/>
              <a:gd name="connsiteY600" fmla="*/ 946411 h 1430196"/>
              <a:gd name="connsiteX601" fmla="*/ 415311 w 1944981"/>
              <a:gd name="connsiteY601" fmla="*/ 935126 h 1430196"/>
              <a:gd name="connsiteX602" fmla="*/ 425728 w 1944981"/>
              <a:gd name="connsiteY602" fmla="*/ 926770 h 1430196"/>
              <a:gd name="connsiteX603" fmla="*/ 426325 w 1944981"/>
              <a:gd name="connsiteY603" fmla="*/ 911145 h 1430196"/>
              <a:gd name="connsiteX604" fmla="*/ 415907 w 1944981"/>
              <a:gd name="connsiteY604" fmla="*/ 899389 h 1430196"/>
              <a:gd name="connsiteX605" fmla="*/ 400426 w 1944981"/>
              <a:gd name="connsiteY605" fmla="*/ 899389 h 1430196"/>
              <a:gd name="connsiteX606" fmla="*/ 398936 w 1944981"/>
              <a:gd name="connsiteY606" fmla="*/ 896098 h 1430196"/>
              <a:gd name="connsiteX607" fmla="*/ 409060 w 1944981"/>
              <a:gd name="connsiteY607" fmla="*/ 890744 h 1430196"/>
              <a:gd name="connsiteX608" fmla="*/ 409653 w 1944981"/>
              <a:gd name="connsiteY608" fmla="*/ 871863 h 1430196"/>
              <a:gd name="connsiteX609" fmla="*/ 405931 w 1944981"/>
              <a:gd name="connsiteY609" fmla="*/ 870959 h 1430196"/>
              <a:gd name="connsiteX610" fmla="*/ 399978 w 1944981"/>
              <a:gd name="connsiteY610" fmla="*/ 874359 h 1430196"/>
              <a:gd name="connsiteX611" fmla="*/ 394024 w 1944981"/>
              <a:gd name="connsiteY611" fmla="*/ 874070 h 1430196"/>
              <a:gd name="connsiteX612" fmla="*/ 387477 w 1944981"/>
              <a:gd name="connsiteY612" fmla="*/ 864267 h 1430196"/>
              <a:gd name="connsiteX613" fmla="*/ 381371 w 1944981"/>
              <a:gd name="connsiteY613" fmla="*/ 861591 h 1430196"/>
              <a:gd name="connsiteX614" fmla="*/ 378543 w 1944981"/>
              <a:gd name="connsiteY614" fmla="*/ 854429 h 1430196"/>
              <a:gd name="connsiteX615" fmla="*/ 374969 w 1944981"/>
              <a:gd name="connsiteY615" fmla="*/ 854718 h 1430196"/>
              <a:gd name="connsiteX616" fmla="*/ 369612 w 1944981"/>
              <a:gd name="connsiteY616" fmla="*/ 862459 h 1430196"/>
              <a:gd name="connsiteX617" fmla="*/ 355766 w 1944981"/>
              <a:gd name="connsiteY617" fmla="*/ 862459 h 1430196"/>
              <a:gd name="connsiteX618" fmla="*/ 350409 w 1944981"/>
              <a:gd name="connsiteY618" fmla="*/ 866329 h 1430196"/>
              <a:gd name="connsiteX619" fmla="*/ 338350 w 1944981"/>
              <a:gd name="connsiteY619" fmla="*/ 866040 h 1430196"/>
              <a:gd name="connsiteX620" fmla="*/ 333886 w 1944981"/>
              <a:gd name="connsiteY620" fmla="*/ 859348 h 1430196"/>
              <a:gd name="connsiteX621" fmla="*/ 324655 w 1944981"/>
              <a:gd name="connsiteY621" fmla="*/ 859203 h 1430196"/>
              <a:gd name="connsiteX622" fmla="*/ 324359 w 1944981"/>
              <a:gd name="connsiteY622" fmla="*/ 850414 h 1430196"/>
              <a:gd name="connsiteX623" fmla="*/ 319595 w 1944981"/>
              <a:gd name="connsiteY623" fmla="*/ 850269 h 1430196"/>
              <a:gd name="connsiteX624" fmla="*/ 313942 w 1944981"/>
              <a:gd name="connsiteY624" fmla="*/ 855478 h 1430196"/>
              <a:gd name="connsiteX625" fmla="*/ 303521 w 1944981"/>
              <a:gd name="connsiteY625" fmla="*/ 856382 h 1430196"/>
              <a:gd name="connsiteX626" fmla="*/ 302479 w 1944981"/>
              <a:gd name="connsiteY626" fmla="*/ 847882 h 1430196"/>
              <a:gd name="connsiteX627" fmla="*/ 296077 w 1944981"/>
              <a:gd name="connsiteY627" fmla="*/ 847882 h 1430196"/>
              <a:gd name="connsiteX628" fmla="*/ 294290 w 1944981"/>
              <a:gd name="connsiteY628" fmla="*/ 844011 h 1430196"/>
              <a:gd name="connsiteX629" fmla="*/ 298905 w 1944981"/>
              <a:gd name="connsiteY629" fmla="*/ 842818 h 1430196"/>
              <a:gd name="connsiteX630" fmla="*/ 299050 w 1944981"/>
              <a:gd name="connsiteY630" fmla="*/ 832545 h 1430196"/>
              <a:gd name="connsiteX631" fmla="*/ 292800 w 1944981"/>
              <a:gd name="connsiteY631" fmla="*/ 828386 h 1430196"/>
              <a:gd name="connsiteX632" fmla="*/ 284763 w 1944981"/>
              <a:gd name="connsiteY632" fmla="*/ 829435 h 1430196"/>
              <a:gd name="connsiteX633" fmla="*/ 279105 w 1944981"/>
              <a:gd name="connsiteY633" fmla="*/ 833305 h 1430196"/>
              <a:gd name="connsiteX634" fmla="*/ 266156 w 1944981"/>
              <a:gd name="connsiteY634" fmla="*/ 824805 h 1430196"/>
              <a:gd name="connsiteX635" fmla="*/ 260647 w 1944981"/>
              <a:gd name="connsiteY635" fmla="*/ 813954 h 1430196"/>
              <a:gd name="connsiteX636" fmla="*/ 251420 w 1944981"/>
              <a:gd name="connsiteY636" fmla="*/ 814098 h 1430196"/>
              <a:gd name="connsiteX637" fmla="*/ 239809 w 1944981"/>
              <a:gd name="connsiteY637" fmla="*/ 826143 h 1430196"/>
              <a:gd name="connsiteX638" fmla="*/ 232810 w 1944981"/>
              <a:gd name="connsiteY638" fmla="*/ 826143 h 1430196"/>
              <a:gd name="connsiteX639" fmla="*/ 229982 w 1944981"/>
              <a:gd name="connsiteY639" fmla="*/ 819886 h 1430196"/>
              <a:gd name="connsiteX640" fmla="*/ 222986 w 1944981"/>
              <a:gd name="connsiteY640" fmla="*/ 820356 h 1430196"/>
              <a:gd name="connsiteX641" fmla="*/ 213459 w 1944981"/>
              <a:gd name="connsiteY641" fmla="*/ 830158 h 1430196"/>
              <a:gd name="connsiteX642" fmla="*/ 204977 w 1944981"/>
              <a:gd name="connsiteY642" fmla="*/ 828097 h 1430196"/>
              <a:gd name="connsiteX643" fmla="*/ 203639 w 1944981"/>
              <a:gd name="connsiteY643" fmla="*/ 816630 h 1430196"/>
              <a:gd name="connsiteX644" fmla="*/ 198871 w 1944981"/>
              <a:gd name="connsiteY644" fmla="*/ 815437 h 1430196"/>
              <a:gd name="connsiteX645" fmla="*/ 196491 w 1944981"/>
              <a:gd name="connsiteY645" fmla="*/ 806647 h 1430196"/>
              <a:gd name="connsiteX646" fmla="*/ 189344 w 1944981"/>
              <a:gd name="connsiteY646" fmla="*/ 805743 h 1430196"/>
              <a:gd name="connsiteX647" fmla="*/ 185473 w 1944981"/>
              <a:gd name="connsiteY647" fmla="*/ 817679 h 1430196"/>
              <a:gd name="connsiteX648" fmla="*/ 180265 w 1944981"/>
              <a:gd name="connsiteY648" fmla="*/ 817969 h 1430196"/>
              <a:gd name="connsiteX649" fmla="*/ 170293 w 1944981"/>
              <a:gd name="connsiteY649" fmla="*/ 811856 h 1430196"/>
              <a:gd name="connsiteX650" fmla="*/ 171779 w 1944981"/>
              <a:gd name="connsiteY650" fmla="*/ 804694 h 1430196"/>
              <a:gd name="connsiteX651" fmla="*/ 165377 w 1944981"/>
              <a:gd name="connsiteY651" fmla="*/ 792938 h 1430196"/>
              <a:gd name="connsiteX652" fmla="*/ 154811 w 1944981"/>
              <a:gd name="connsiteY652" fmla="*/ 789538 h 1430196"/>
              <a:gd name="connsiteX653" fmla="*/ 152131 w 1944981"/>
              <a:gd name="connsiteY653" fmla="*/ 777312 h 1430196"/>
              <a:gd name="connsiteX654" fmla="*/ 144687 w 1944981"/>
              <a:gd name="connsiteY654" fmla="*/ 777312 h 1430196"/>
              <a:gd name="connsiteX655" fmla="*/ 140520 w 1944981"/>
              <a:gd name="connsiteY655" fmla="*/ 769283 h 1430196"/>
              <a:gd name="connsiteX656" fmla="*/ 148558 w 1944981"/>
              <a:gd name="connsiteY656" fmla="*/ 767944 h 1430196"/>
              <a:gd name="connsiteX657" fmla="*/ 149599 w 1944981"/>
              <a:gd name="connsiteY657" fmla="*/ 755429 h 1430196"/>
              <a:gd name="connsiteX658" fmla="*/ 138137 w 1944981"/>
              <a:gd name="connsiteY658" fmla="*/ 752897 h 1430196"/>
              <a:gd name="connsiteX659" fmla="*/ 125484 w 1944981"/>
              <a:gd name="connsiteY659" fmla="*/ 737127 h 1430196"/>
              <a:gd name="connsiteX660" fmla="*/ 121762 w 1944981"/>
              <a:gd name="connsiteY660" fmla="*/ 737416 h 1430196"/>
              <a:gd name="connsiteX661" fmla="*/ 124591 w 1944981"/>
              <a:gd name="connsiteY661" fmla="*/ 744288 h 1430196"/>
              <a:gd name="connsiteX662" fmla="*/ 120720 w 1944981"/>
              <a:gd name="connsiteY662" fmla="*/ 752174 h 1430196"/>
              <a:gd name="connsiteX663" fmla="*/ 115808 w 1944981"/>
              <a:gd name="connsiteY663" fmla="*/ 752752 h 1430196"/>
              <a:gd name="connsiteX664" fmla="*/ 110748 w 1944981"/>
              <a:gd name="connsiteY664" fmla="*/ 742625 h 1430196"/>
              <a:gd name="connsiteX665" fmla="*/ 109110 w 1944981"/>
              <a:gd name="connsiteY665" fmla="*/ 742625 h 1430196"/>
              <a:gd name="connsiteX666" fmla="*/ 103604 w 1944981"/>
              <a:gd name="connsiteY666" fmla="*/ 747833 h 1430196"/>
              <a:gd name="connsiteX667" fmla="*/ 95267 w 1944981"/>
              <a:gd name="connsiteY667" fmla="*/ 747110 h 1430196"/>
              <a:gd name="connsiteX668" fmla="*/ 93332 w 1944981"/>
              <a:gd name="connsiteY668" fmla="*/ 742769 h 1430196"/>
              <a:gd name="connsiteX669" fmla="*/ 86188 w 1944981"/>
              <a:gd name="connsiteY669" fmla="*/ 742480 h 1430196"/>
              <a:gd name="connsiteX670" fmla="*/ 85891 w 1944981"/>
              <a:gd name="connsiteY670" fmla="*/ 738754 h 1430196"/>
              <a:gd name="connsiteX671" fmla="*/ 76661 w 1944981"/>
              <a:gd name="connsiteY671" fmla="*/ 738176 h 1430196"/>
              <a:gd name="connsiteX672" fmla="*/ 63411 w 1944981"/>
              <a:gd name="connsiteY672" fmla="*/ 724178 h 1430196"/>
              <a:gd name="connsiteX673" fmla="*/ 61328 w 1944981"/>
              <a:gd name="connsiteY673" fmla="*/ 717920 h 1430196"/>
              <a:gd name="connsiteX674" fmla="*/ 58054 w 1944981"/>
              <a:gd name="connsiteY674" fmla="*/ 717920 h 1430196"/>
              <a:gd name="connsiteX675" fmla="*/ 54629 w 1944981"/>
              <a:gd name="connsiteY675" fmla="*/ 723888 h 1430196"/>
              <a:gd name="connsiteX676" fmla="*/ 45550 w 1944981"/>
              <a:gd name="connsiteY676" fmla="*/ 724178 h 1430196"/>
              <a:gd name="connsiteX677" fmla="*/ 45402 w 1944981"/>
              <a:gd name="connsiteY677" fmla="*/ 719548 h 1430196"/>
              <a:gd name="connsiteX678" fmla="*/ 40638 w 1944981"/>
              <a:gd name="connsiteY678" fmla="*/ 716437 h 1430196"/>
              <a:gd name="connsiteX679" fmla="*/ 40786 w 1944981"/>
              <a:gd name="connsiteY679" fmla="*/ 702439 h 1430196"/>
              <a:gd name="connsiteX680" fmla="*/ 44953 w 1944981"/>
              <a:gd name="connsiteY680" fmla="*/ 700052 h 1430196"/>
              <a:gd name="connsiteX681" fmla="*/ 45402 w 1944981"/>
              <a:gd name="connsiteY681" fmla="*/ 690105 h 1430196"/>
              <a:gd name="connsiteX682" fmla="*/ 41531 w 1944981"/>
              <a:gd name="connsiteY682" fmla="*/ 690105 h 1430196"/>
              <a:gd name="connsiteX683" fmla="*/ 37806 w 1944981"/>
              <a:gd name="connsiteY683" fmla="*/ 694843 h 1430196"/>
              <a:gd name="connsiteX684" fmla="*/ 32597 w 1944981"/>
              <a:gd name="connsiteY684" fmla="*/ 695313 h 1430196"/>
              <a:gd name="connsiteX685" fmla="*/ 29620 w 1944981"/>
              <a:gd name="connsiteY685" fmla="*/ 698858 h 1430196"/>
              <a:gd name="connsiteX686" fmla="*/ 22922 w 1944981"/>
              <a:gd name="connsiteY686" fmla="*/ 698568 h 1430196"/>
              <a:gd name="connsiteX687" fmla="*/ 23370 w 1944981"/>
              <a:gd name="connsiteY687" fmla="*/ 682798 h 1430196"/>
              <a:gd name="connsiteX688" fmla="*/ 6995 w 1944981"/>
              <a:gd name="connsiteY688" fmla="*/ 664930 h 1430196"/>
              <a:gd name="connsiteX689" fmla="*/ 5209 w 1944981"/>
              <a:gd name="connsiteY689" fmla="*/ 656285 h 1430196"/>
              <a:gd name="connsiteX690" fmla="*/ 1338 w 1944981"/>
              <a:gd name="connsiteY690" fmla="*/ 654078 h 1430196"/>
              <a:gd name="connsiteX691" fmla="*/ 0 w 1944981"/>
              <a:gd name="connsiteY691" fmla="*/ 646916 h 1430196"/>
              <a:gd name="connsiteX692" fmla="*/ 7292 w 1944981"/>
              <a:gd name="connsiteY692" fmla="*/ 643335 h 1430196"/>
              <a:gd name="connsiteX693" fmla="*/ 16968 w 1944981"/>
              <a:gd name="connsiteY693" fmla="*/ 632340 h 1430196"/>
              <a:gd name="connsiteX694" fmla="*/ 18903 w 1944981"/>
              <a:gd name="connsiteY694" fmla="*/ 620584 h 1430196"/>
              <a:gd name="connsiteX695" fmla="*/ 31707 w 1944981"/>
              <a:gd name="connsiteY695" fmla="*/ 612373 h 1430196"/>
              <a:gd name="connsiteX696" fmla="*/ 33791 w 1944981"/>
              <a:gd name="connsiteY696" fmla="*/ 596603 h 1430196"/>
              <a:gd name="connsiteX697" fmla="*/ 41231 w 1944981"/>
              <a:gd name="connsiteY697" fmla="*/ 584992 h 1430196"/>
              <a:gd name="connsiteX698" fmla="*/ 45550 w 1944981"/>
              <a:gd name="connsiteY698" fmla="*/ 570849 h 1430196"/>
              <a:gd name="connsiteX699" fmla="*/ 55077 w 1944981"/>
              <a:gd name="connsiteY699" fmla="*/ 561625 h 1430196"/>
              <a:gd name="connsiteX700" fmla="*/ 61443 w 1944981"/>
              <a:gd name="connsiteY700" fmla="*/ 553342 h 1430196"/>
              <a:gd name="connsiteX701" fmla="*/ 72613 w 1944981"/>
              <a:gd name="connsiteY701" fmla="*/ 553270 h 1430196"/>
              <a:gd name="connsiteX702" fmla="*/ 79467 w 1944981"/>
              <a:gd name="connsiteY702" fmla="*/ 555983 h 1430196"/>
              <a:gd name="connsiteX703" fmla="*/ 96594 w 1944981"/>
              <a:gd name="connsiteY703" fmla="*/ 550521 h 1430196"/>
              <a:gd name="connsiteX704" fmla="*/ 99336 w 1944981"/>
              <a:gd name="connsiteY704" fmla="*/ 545023 h 1430196"/>
              <a:gd name="connsiteX705" fmla="*/ 110296 w 1944981"/>
              <a:gd name="connsiteY705" fmla="*/ 542961 h 1430196"/>
              <a:gd name="connsiteX706" fmla="*/ 114409 w 1944981"/>
              <a:gd name="connsiteY706" fmla="*/ 549834 h 1430196"/>
              <a:gd name="connsiteX707" fmla="*/ 121259 w 1944981"/>
              <a:gd name="connsiteY707" fmla="*/ 541623 h 1430196"/>
              <a:gd name="connsiteX708" fmla="*/ 131539 w 1944981"/>
              <a:gd name="connsiteY708" fmla="*/ 534063 h 1430196"/>
              <a:gd name="connsiteX709" fmla="*/ 134964 w 1944981"/>
              <a:gd name="connsiteY709" fmla="*/ 521729 h 1430196"/>
              <a:gd name="connsiteX710" fmla="*/ 155517 w 1944981"/>
              <a:gd name="connsiteY710" fmla="*/ 503246 h 1430196"/>
              <a:gd name="connsiteX711" fmla="*/ 159629 w 1944981"/>
              <a:gd name="connsiteY711" fmla="*/ 503246 h 1430196"/>
              <a:gd name="connsiteX712" fmla="*/ 167851 w 1944981"/>
              <a:gd name="connsiteY712" fmla="*/ 490224 h 1430196"/>
              <a:gd name="connsiteX713" fmla="*/ 179498 w 1944981"/>
              <a:gd name="connsiteY713" fmla="*/ 487475 h 1430196"/>
              <a:gd name="connsiteX714" fmla="*/ 185774 w 1944981"/>
              <a:gd name="connsiteY714" fmla="*/ 476407 h 1430196"/>
              <a:gd name="connsiteX715" fmla="*/ 193301 w 1944981"/>
              <a:gd name="connsiteY715" fmla="*/ 472826 h 1430196"/>
              <a:gd name="connsiteX716" fmla="*/ 196158 w 1944981"/>
              <a:gd name="connsiteY716" fmla="*/ 472826 h 1430196"/>
              <a:gd name="connsiteX717" fmla="*/ 212131 w 1944981"/>
              <a:gd name="connsiteY717" fmla="*/ 468269 h 1430196"/>
              <a:gd name="connsiteX718" fmla="*/ 232673 w 1944981"/>
              <a:gd name="connsiteY718" fmla="*/ 442045 h 1430196"/>
              <a:gd name="connsiteX719" fmla="*/ 231530 w 1944981"/>
              <a:gd name="connsiteY719" fmla="*/ 435172 h 1430196"/>
              <a:gd name="connsiteX720" fmla="*/ 238945 w 1944981"/>
              <a:gd name="connsiteY720" fmla="*/ 424357 h 1430196"/>
              <a:gd name="connsiteX721" fmla="*/ 252071 w 1944981"/>
              <a:gd name="connsiteY721" fmla="*/ 418063 h 1430196"/>
              <a:gd name="connsiteX722" fmla="*/ 256636 w 1944981"/>
              <a:gd name="connsiteY722" fmla="*/ 412927 h 1430196"/>
              <a:gd name="connsiteX723" fmla="*/ 254354 w 1944981"/>
              <a:gd name="connsiteY723" fmla="*/ 407212 h 1430196"/>
              <a:gd name="connsiteX724" fmla="*/ 257775 w 1944981"/>
              <a:gd name="connsiteY724" fmla="*/ 404391 h 1430196"/>
              <a:gd name="connsiteX725" fmla="*/ 260058 w 1944981"/>
              <a:gd name="connsiteY725" fmla="*/ 393539 h 1430196"/>
              <a:gd name="connsiteX726" fmla="*/ 270902 w 1944981"/>
              <a:gd name="connsiteY726" fmla="*/ 375852 h 1430196"/>
              <a:gd name="connsiteX727" fmla="*/ 274895 w 1944981"/>
              <a:gd name="connsiteY727" fmla="*/ 375852 h 1430196"/>
              <a:gd name="connsiteX728" fmla="*/ 285736 w 1944981"/>
              <a:gd name="connsiteY728" fmla="*/ 362143 h 1430196"/>
              <a:gd name="connsiteX729" fmla="*/ 285736 w 1944981"/>
              <a:gd name="connsiteY729" fmla="*/ 357585 h 1430196"/>
              <a:gd name="connsiteX730" fmla="*/ 297147 w 1944981"/>
              <a:gd name="connsiteY730" fmla="*/ 340477 h 1430196"/>
              <a:gd name="connsiteX731" fmla="*/ 300569 w 1944981"/>
              <a:gd name="connsiteY731" fmla="*/ 338777 h 1430196"/>
              <a:gd name="connsiteX732" fmla="*/ 301712 w 1944981"/>
              <a:gd name="connsiteY732" fmla="*/ 330783 h 1430196"/>
              <a:gd name="connsiteX733" fmla="*/ 320539 w 1944981"/>
              <a:gd name="connsiteY733" fmla="*/ 326768 h 1430196"/>
              <a:gd name="connsiteX734" fmla="*/ 328529 w 1944981"/>
              <a:gd name="connsiteY734" fmla="*/ 318774 h 1430196"/>
              <a:gd name="connsiteX735" fmla="*/ 335944 w 1944981"/>
              <a:gd name="connsiteY735" fmla="*/ 319353 h 1430196"/>
              <a:gd name="connsiteX736" fmla="*/ 342791 w 1944981"/>
              <a:gd name="connsiteY736" fmla="*/ 307380 h 1430196"/>
              <a:gd name="connsiteX737" fmla="*/ 347356 w 1944981"/>
              <a:gd name="connsiteY737" fmla="*/ 305101 h 1430196"/>
              <a:gd name="connsiteX738" fmla="*/ 348499 w 1944981"/>
              <a:gd name="connsiteY738" fmla="*/ 301665 h 1430196"/>
              <a:gd name="connsiteX739" fmla="*/ 340509 w 1944981"/>
              <a:gd name="connsiteY739" fmla="*/ 293672 h 1430196"/>
              <a:gd name="connsiteX740" fmla="*/ 341081 w 1944981"/>
              <a:gd name="connsiteY740" fmla="*/ 288535 h 1430196"/>
              <a:gd name="connsiteX741" fmla="*/ 349067 w 1944981"/>
              <a:gd name="connsiteY741" fmla="*/ 280578 h 1430196"/>
              <a:gd name="connsiteX742" fmla="*/ 351921 w 1944981"/>
              <a:gd name="connsiteY742" fmla="*/ 268569 h 1430196"/>
              <a:gd name="connsiteX743" fmla="*/ 364472 w 1944981"/>
              <a:gd name="connsiteY743" fmla="*/ 255439 h 1430196"/>
              <a:gd name="connsiteX744" fmla="*/ 368469 w 1944981"/>
              <a:gd name="connsiteY744" fmla="*/ 256597 h 1430196"/>
              <a:gd name="connsiteX745" fmla="*/ 378167 w 1944981"/>
              <a:gd name="connsiteY745" fmla="*/ 250881 h 1430196"/>
              <a:gd name="connsiteX746" fmla="*/ 381592 w 1944981"/>
              <a:gd name="connsiteY746" fmla="*/ 235472 h 1430196"/>
              <a:gd name="connsiteX747" fmla="*/ 383871 w 1944981"/>
              <a:gd name="connsiteY747" fmla="*/ 238909 h 1430196"/>
              <a:gd name="connsiteX748" fmla="*/ 393572 w 1944981"/>
              <a:gd name="connsiteY748" fmla="*/ 233772 h 1430196"/>
              <a:gd name="connsiteX749" fmla="*/ 400419 w 1944981"/>
              <a:gd name="connsiteY749" fmla="*/ 213806 h 1430196"/>
              <a:gd name="connsiteX750" fmla="*/ 408409 w 1944981"/>
              <a:gd name="connsiteY750" fmla="*/ 207512 h 1430196"/>
              <a:gd name="connsiteX751" fmla="*/ 412974 w 1944981"/>
              <a:gd name="connsiteY751" fmla="*/ 207512 h 1430196"/>
              <a:gd name="connsiteX752" fmla="*/ 416396 w 1944981"/>
              <a:gd name="connsiteY752" fmla="*/ 195540 h 1430196"/>
              <a:gd name="connsiteX753" fmla="*/ 424954 w 1944981"/>
              <a:gd name="connsiteY753" fmla="*/ 188704 h 1430196"/>
              <a:gd name="connsiteX754" fmla="*/ 425525 w 1944981"/>
              <a:gd name="connsiteY754" fmla="*/ 180710 h 1430196"/>
              <a:gd name="connsiteX755" fmla="*/ 423814 w 1944981"/>
              <a:gd name="connsiteY755" fmla="*/ 177274 h 1430196"/>
              <a:gd name="connsiteX756" fmla="*/ 430661 w 1944981"/>
              <a:gd name="connsiteY756" fmla="*/ 175574 h 1430196"/>
              <a:gd name="connsiteX757" fmla="*/ 434083 w 1944981"/>
              <a:gd name="connsiteY757" fmla="*/ 176731 h 1430196"/>
              <a:gd name="connsiteX758" fmla="*/ 446067 w 1944981"/>
              <a:gd name="connsiteY758" fmla="*/ 173874 h 1430196"/>
              <a:gd name="connsiteX759" fmla="*/ 444352 w 1944981"/>
              <a:gd name="connsiteY759" fmla="*/ 168158 h 1430196"/>
              <a:gd name="connsiteX760" fmla="*/ 446067 w 1944981"/>
              <a:gd name="connsiteY760" fmla="*/ 162444 h 1430196"/>
              <a:gd name="connsiteX761" fmla="*/ 455196 w 1944981"/>
              <a:gd name="connsiteY761" fmla="*/ 157307 h 1430196"/>
              <a:gd name="connsiteX762" fmla="*/ 456907 w 1944981"/>
              <a:gd name="connsiteY762" fmla="*/ 148771 h 1430196"/>
              <a:gd name="connsiteX763" fmla="*/ 467747 w 1944981"/>
              <a:gd name="connsiteY763" fmla="*/ 139620 h 1430196"/>
              <a:gd name="connsiteX764" fmla="*/ 473452 w 1944981"/>
              <a:gd name="connsiteY764" fmla="*/ 132784 h 1430196"/>
              <a:gd name="connsiteX765" fmla="*/ 489428 w 1944981"/>
              <a:gd name="connsiteY765" fmla="*/ 132784 h 1430196"/>
              <a:gd name="connsiteX766" fmla="*/ 492282 w 1944981"/>
              <a:gd name="connsiteY766" fmla="*/ 126489 h 1430196"/>
              <a:gd name="connsiteX767" fmla="*/ 488857 w 1944981"/>
              <a:gd name="connsiteY767" fmla="*/ 119654 h 1430196"/>
              <a:gd name="connsiteX768" fmla="*/ 493993 w 1944981"/>
              <a:gd name="connsiteY768" fmla="*/ 114517 h 1430196"/>
              <a:gd name="connsiteX769" fmla="*/ 498558 w 1944981"/>
              <a:gd name="connsiteY769" fmla="*/ 112817 h 1430196"/>
              <a:gd name="connsiteX770" fmla="*/ 500840 w 1944981"/>
              <a:gd name="connsiteY770" fmla="*/ 96830 h 1430196"/>
              <a:gd name="connsiteX771" fmla="*/ 494565 w 1944981"/>
              <a:gd name="connsiteY771" fmla="*/ 89414 h 143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</a:cxnLst>
            <a:rect l="l" t="t" r="r" b="b"/>
            <a:pathLst>
              <a:path w="1944981" h="1430196">
                <a:moveTo>
                  <a:pt x="494655" y="80227"/>
                </a:moveTo>
                <a:lnTo>
                  <a:pt x="500905" y="77695"/>
                </a:lnTo>
                <a:lnTo>
                  <a:pt x="500308" y="73825"/>
                </a:lnTo>
                <a:lnTo>
                  <a:pt x="497332" y="73825"/>
                </a:lnTo>
                <a:lnTo>
                  <a:pt x="495993" y="70099"/>
                </a:lnTo>
                <a:lnTo>
                  <a:pt x="490484" y="69810"/>
                </a:lnTo>
                <a:lnTo>
                  <a:pt x="487063" y="65180"/>
                </a:lnTo>
                <a:lnTo>
                  <a:pt x="487359" y="60876"/>
                </a:lnTo>
                <a:lnTo>
                  <a:pt x="494651" y="59827"/>
                </a:lnTo>
                <a:lnTo>
                  <a:pt x="506711" y="39426"/>
                </a:lnTo>
                <a:lnTo>
                  <a:pt x="527401" y="28575"/>
                </a:lnTo>
                <a:lnTo>
                  <a:pt x="536183" y="4160"/>
                </a:lnTo>
                <a:lnTo>
                  <a:pt x="544072" y="0"/>
                </a:lnTo>
                <a:lnTo>
                  <a:pt x="568187" y="8030"/>
                </a:lnTo>
                <a:lnTo>
                  <a:pt x="596324" y="14722"/>
                </a:lnTo>
                <a:lnTo>
                  <a:pt x="621926" y="33928"/>
                </a:lnTo>
                <a:lnTo>
                  <a:pt x="643628" y="41162"/>
                </a:lnTo>
                <a:lnTo>
                  <a:pt x="644337" y="49591"/>
                </a:lnTo>
                <a:lnTo>
                  <a:pt x="639653" y="57223"/>
                </a:lnTo>
                <a:lnTo>
                  <a:pt x="646092" y="63082"/>
                </a:lnTo>
                <a:lnTo>
                  <a:pt x="652530" y="76538"/>
                </a:lnTo>
                <a:lnTo>
                  <a:pt x="662484" y="83555"/>
                </a:lnTo>
                <a:lnTo>
                  <a:pt x="661898" y="90572"/>
                </a:lnTo>
                <a:lnTo>
                  <a:pt x="653116" y="95853"/>
                </a:lnTo>
                <a:lnTo>
                  <a:pt x="653702" y="103449"/>
                </a:lnTo>
                <a:lnTo>
                  <a:pt x="664825" y="104643"/>
                </a:lnTo>
                <a:lnTo>
                  <a:pt x="673021" y="114011"/>
                </a:lnTo>
                <a:lnTo>
                  <a:pt x="663653" y="132747"/>
                </a:lnTo>
                <a:lnTo>
                  <a:pt x="652534" y="137413"/>
                </a:lnTo>
                <a:lnTo>
                  <a:pt x="649604" y="146203"/>
                </a:lnTo>
                <a:lnTo>
                  <a:pt x="644337" y="147360"/>
                </a:lnTo>
                <a:lnTo>
                  <a:pt x="633797" y="161431"/>
                </a:lnTo>
                <a:lnTo>
                  <a:pt x="634969" y="170220"/>
                </a:lnTo>
                <a:lnTo>
                  <a:pt x="647846" y="178395"/>
                </a:lnTo>
                <a:lnTo>
                  <a:pt x="648436" y="186027"/>
                </a:lnTo>
                <a:lnTo>
                  <a:pt x="640825" y="191272"/>
                </a:lnTo>
                <a:lnTo>
                  <a:pt x="639653" y="210008"/>
                </a:lnTo>
                <a:lnTo>
                  <a:pt x="633797" y="210587"/>
                </a:lnTo>
                <a:lnTo>
                  <a:pt x="627945" y="218219"/>
                </a:lnTo>
                <a:lnTo>
                  <a:pt x="626773" y="232254"/>
                </a:lnTo>
                <a:lnTo>
                  <a:pt x="617991" y="237534"/>
                </a:lnTo>
                <a:lnTo>
                  <a:pt x="614482" y="249833"/>
                </a:lnTo>
                <a:lnTo>
                  <a:pt x="619162" y="260358"/>
                </a:lnTo>
                <a:lnTo>
                  <a:pt x="615064" y="269727"/>
                </a:lnTo>
                <a:lnTo>
                  <a:pt x="620920" y="273235"/>
                </a:lnTo>
                <a:lnTo>
                  <a:pt x="626773" y="264445"/>
                </a:lnTo>
                <a:lnTo>
                  <a:pt x="637895" y="265060"/>
                </a:lnTo>
                <a:lnTo>
                  <a:pt x="633211" y="268569"/>
                </a:lnTo>
                <a:lnTo>
                  <a:pt x="635555" y="275586"/>
                </a:lnTo>
                <a:lnTo>
                  <a:pt x="639064" y="277937"/>
                </a:lnTo>
                <a:lnTo>
                  <a:pt x="639064" y="283761"/>
                </a:lnTo>
                <a:lnTo>
                  <a:pt x="647850" y="295480"/>
                </a:lnTo>
                <a:lnTo>
                  <a:pt x="663070" y="297831"/>
                </a:lnTo>
                <a:lnTo>
                  <a:pt x="667168" y="295480"/>
                </a:lnTo>
                <a:lnTo>
                  <a:pt x="672439" y="297253"/>
                </a:lnTo>
                <a:lnTo>
                  <a:pt x="675365" y="306621"/>
                </a:lnTo>
                <a:lnTo>
                  <a:pt x="668926" y="309551"/>
                </a:lnTo>
                <a:lnTo>
                  <a:pt x="668340" y="322427"/>
                </a:lnTo>
                <a:lnTo>
                  <a:pt x="671849" y="325357"/>
                </a:lnTo>
                <a:lnTo>
                  <a:pt x="671267" y="338234"/>
                </a:lnTo>
                <a:lnTo>
                  <a:pt x="668923" y="340549"/>
                </a:lnTo>
                <a:lnTo>
                  <a:pt x="665414" y="348181"/>
                </a:lnTo>
                <a:lnTo>
                  <a:pt x="668225" y="362324"/>
                </a:lnTo>
                <a:lnTo>
                  <a:pt x="686068" y="414880"/>
                </a:lnTo>
                <a:lnTo>
                  <a:pt x="687659" y="424285"/>
                </a:lnTo>
                <a:lnTo>
                  <a:pt x="689414" y="431880"/>
                </a:lnTo>
                <a:lnTo>
                  <a:pt x="697610" y="444179"/>
                </a:lnTo>
                <a:lnTo>
                  <a:pt x="721027" y="455319"/>
                </a:lnTo>
                <a:lnTo>
                  <a:pt x="724539" y="453547"/>
                </a:lnTo>
                <a:lnTo>
                  <a:pt x="734493" y="454126"/>
                </a:lnTo>
                <a:lnTo>
                  <a:pt x="745616" y="468775"/>
                </a:lnTo>
                <a:lnTo>
                  <a:pt x="758493" y="469353"/>
                </a:lnTo>
                <a:lnTo>
                  <a:pt x="769033" y="462337"/>
                </a:lnTo>
                <a:lnTo>
                  <a:pt x="783085" y="461758"/>
                </a:lnTo>
                <a:lnTo>
                  <a:pt x="794794" y="485160"/>
                </a:lnTo>
                <a:lnTo>
                  <a:pt x="789524" y="495107"/>
                </a:lnTo>
                <a:lnTo>
                  <a:pt x="790110" y="503318"/>
                </a:lnTo>
                <a:lnTo>
                  <a:pt x="808846" y="512686"/>
                </a:lnTo>
                <a:lnTo>
                  <a:pt x="810601" y="506826"/>
                </a:lnTo>
                <a:lnTo>
                  <a:pt x="822895" y="492792"/>
                </a:lnTo>
                <a:lnTo>
                  <a:pt x="836358" y="488090"/>
                </a:lnTo>
                <a:lnTo>
                  <a:pt x="853336" y="493371"/>
                </a:lnTo>
                <a:lnTo>
                  <a:pt x="857435" y="504475"/>
                </a:lnTo>
                <a:lnTo>
                  <a:pt x="866217" y="513265"/>
                </a:lnTo>
                <a:lnTo>
                  <a:pt x="877925" y="507984"/>
                </a:lnTo>
                <a:cubicBezTo>
                  <a:pt x="877925" y="507984"/>
                  <a:pt x="885536" y="509757"/>
                  <a:pt x="889048" y="510335"/>
                </a:cubicBezTo>
                <a:cubicBezTo>
                  <a:pt x="892560" y="510914"/>
                  <a:pt x="899002" y="523791"/>
                  <a:pt x="899002" y="523791"/>
                </a:cubicBezTo>
                <a:lnTo>
                  <a:pt x="910711" y="525563"/>
                </a:lnTo>
                <a:lnTo>
                  <a:pt x="923588" y="519125"/>
                </a:lnTo>
                <a:lnTo>
                  <a:pt x="927686" y="519125"/>
                </a:lnTo>
                <a:lnTo>
                  <a:pt x="932370" y="526720"/>
                </a:lnTo>
                <a:lnTo>
                  <a:pt x="952275" y="522055"/>
                </a:lnTo>
                <a:lnTo>
                  <a:pt x="967803" y="525599"/>
                </a:lnTo>
                <a:lnTo>
                  <a:pt x="978618" y="538440"/>
                </a:lnTo>
                <a:lnTo>
                  <a:pt x="983302" y="529072"/>
                </a:lnTo>
                <a:lnTo>
                  <a:pt x="992084" y="529072"/>
                </a:lnTo>
                <a:lnTo>
                  <a:pt x="996768" y="534352"/>
                </a:lnTo>
                <a:lnTo>
                  <a:pt x="1020186" y="536089"/>
                </a:lnTo>
                <a:lnTo>
                  <a:pt x="1043241" y="547808"/>
                </a:lnTo>
                <a:lnTo>
                  <a:pt x="1043194" y="566834"/>
                </a:lnTo>
                <a:lnTo>
                  <a:pt x="1054211" y="570126"/>
                </a:lnTo>
                <a:lnTo>
                  <a:pt x="1073266" y="594215"/>
                </a:lnTo>
                <a:lnTo>
                  <a:pt x="1073563" y="604054"/>
                </a:lnTo>
                <a:lnTo>
                  <a:pt x="1077133" y="608829"/>
                </a:lnTo>
                <a:lnTo>
                  <a:pt x="1085470" y="607924"/>
                </a:lnTo>
                <a:lnTo>
                  <a:pt x="1099165" y="620114"/>
                </a:lnTo>
                <a:lnTo>
                  <a:pt x="1099165" y="627276"/>
                </a:lnTo>
                <a:lnTo>
                  <a:pt x="1103928" y="629048"/>
                </a:lnTo>
                <a:lnTo>
                  <a:pt x="1108095" y="641563"/>
                </a:lnTo>
                <a:lnTo>
                  <a:pt x="1116729" y="645434"/>
                </a:lnTo>
                <a:lnTo>
                  <a:pt x="1125067" y="664785"/>
                </a:lnTo>
                <a:lnTo>
                  <a:pt x="1125660" y="688296"/>
                </a:lnTo>
                <a:lnTo>
                  <a:pt x="1132807" y="701101"/>
                </a:lnTo>
                <a:lnTo>
                  <a:pt x="1142334" y="705586"/>
                </a:lnTo>
                <a:lnTo>
                  <a:pt x="1156622" y="723743"/>
                </a:lnTo>
                <a:lnTo>
                  <a:pt x="1187885" y="741612"/>
                </a:lnTo>
                <a:lnTo>
                  <a:pt x="1189371" y="748448"/>
                </a:lnTo>
                <a:lnTo>
                  <a:pt x="1195922" y="751414"/>
                </a:lnTo>
                <a:lnTo>
                  <a:pt x="1204259" y="763929"/>
                </a:lnTo>
                <a:lnTo>
                  <a:pt x="1210806" y="761542"/>
                </a:lnTo>
                <a:lnTo>
                  <a:pt x="1210806" y="757093"/>
                </a:lnTo>
                <a:lnTo>
                  <a:pt x="1216463" y="756767"/>
                </a:lnTo>
                <a:lnTo>
                  <a:pt x="1223611" y="761542"/>
                </a:lnTo>
                <a:lnTo>
                  <a:pt x="1217357" y="766606"/>
                </a:lnTo>
                <a:lnTo>
                  <a:pt x="1218550" y="773768"/>
                </a:lnTo>
                <a:lnTo>
                  <a:pt x="1234031" y="791926"/>
                </a:lnTo>
                <a:lnTo>
                  <a:pt x="1240879" y="792794"/>
                </a:lnTo>
                <a:lnTo>
                  <a:pt x="1243855" y="788055"/>
                </a:lnTo>
                <a:lnTo>
                  <a:pt x="1257550" y="793119"/>
                </a:lnTo>
                <a:lnTo>
                  <a:pt x="1258443" y="802921"/>
                </a:lnTo>
                <a:lnTo>
                  <a:pt x="1262313" y="802921"/>
                </a:lnTo>
                <a:lnTo>
                  <a:pt x="1264397" y="800245"/>
                </a:lnTo>
                <a:lnTo>
                  <a:pt x="1267970" y="799955"/>
                </a:lnTo>
                <a:lnTo>
                  <a:pt x="1285535" y="787730"/>
                </a:lnTo>
                <a:lnTo>
                  <a:pt x="1292979" y="788634"/>
                </a:lnTo>
                <a:lnTo>
                  <a:pt x="1295062" y="783281"/>
                </a:lnTo>
                <a:lnTo>
                  <a:pt x="1287619" y="781183"/>
                </a:lnTo>
                <a:lnTo>
                  <a:pt x="1290892" y="777638"/>
                </a:lnTo>
                <a:lnTo>
                  <a:pt x="1295956" y="777928"/>
                </a:lnTo>
                <a:lnTo>
                  <a:pt x="1315307" y="766027"/>
                </a:lnTo>
                <a:lnTo>
                  <a:pt x="1311137" y="755899"/>
                </a:lnTo>
                <a:lnTo>
                  <a:pt x="1319771" y="751414"/>
                </a:lnTo>
                <a:lnTo>
                  <a:pt x="1325725" y="756189"/>
                </a:lnTo>
                <a:lnTo>
                  <a:pt x="1338826" y="750221"/>
                </a:lnTo>
                <a:lnTo>
                  <a:pt x="1338826" y="745156"/>
                </a:lnTo>
                <a:lnTo>
                  <a:pt x="1330788" y="740092"/>
                </a:lnTo>
                <a:lnTo>
                  <a:pt x="1334359" y="737416"/>
                </a:lnTo>
                <a:lnTo>
                  <a:pt x="1340909" y="740418"/>
                </a:lnTo>
                <a:lnTo>
                  <a:pt x="1343586" y="736837"/>
                </a:lnTo>
                <a:lnTo>
                  <a:pt x="1337636" y="730001"/>
                </a:lnTo>
                <a:lnTo>
                  <a:pt x="1331085" y="731195"/>
                </a:lnTo>
                <a:lnTo>
                  <a:pt x="1336149" y="721935"/>
                </a:lnTo>
                <a:lnTo>
                  <a:pt x="1328705" y="719584"/>
                </a:lnTo>
                <a:lnTo>
                  <a:pt x="1330488" y="716003"/>
                </a:lnTo>
                <a:lnTo>
                  <a:pt x="1338826" y="716003"/>
                </a:lnTo>
                <a:lnTo>
                  <a:pt x="1340909" y="721645"/>
                </a:lnTo>
                <a:lnTo>
                  <a:pt x="1345973" y="721067"/>
                </a:lnTo>
                <a:lnTo>
                  <a:pt x="1345973" y="716003"/>
                </a:lnTo>
                <a:lnTo>
                  <a:pt x="1338826" y="711843"/>
                </a:lnTo>
                <a:lnTo>
                  <a:pt x="1338229" y="707068"/>
                </a:lnTo>
                <a:lnTo>
                  <a:pt x="1332575" y="706454"/>
                </a:lnTo>
                <a:lnTo>
                  <a:pt x="1337636" y="701101"/>
                </a:lnTo>
                <a:lnTo>
                  <a:pt x="1345969" y="701101"/>
                </a:lnTo>
                <a:lnTo>
                  <a:pt x="1342099" y="693685"/>
                </a:lnTo>
                <a:lnTo>
                  <a:pt x="1350140" y="693685"/>
                </a:lnTo>
                <a:lnTo>
                  <a:pt x="1352817" y="699617"/>
                </a:lnTo>
                <a:lnTo>
                  <a:pt x="1360261" y="694843"/>
                </a:lnTo>
                <a:lnTo>
                  <a:pt x="1357284" y="691298"/>
                </a:lnTo>
                <a:lnTo>
                  <a:pt x="1352820" y="691298"/>
                </a:lnTo>
                <a:lnTo>
                  <a:pt x="1358474" y="686524"/>
                </a:lnTo>
                <a:lnTo>
                  <a:pt x="1364728" y="686524"/>
                </a:lnTo>
                <a:lnTo>
                  <a:pt x="1365321" y="690394"/>
                </a:lnTo>
                <a:lnTo>
                  <a:pt x="1374848" y="688007"/>
                </a:lnTo>
                <a:lnTo>
                  <a:pt x="1378422" y="691298"/>
                </a:lnTo>
                <a:lnTo>
                  <a:pt x="1372468" y="699617"/>
                </a:lnTo>
                <a:lnTo>
                  <a:pt x="1379612" y="706164"/>
                </a:lnTo>
                <a:lnTo>
                  <a:pt x="1388843" y="707358"/>
                </a:lnTo>
                <a:lnTo>
                  <a:pt x="1393010" y="701715"/>
                </a:lnTo>
                <a:lnTo>
                  <a:pt x="1398370" y="701426"/>
                </a:lnTo>
                <a:lnTo>
                  <a:pt x="1398370" y="696651"/>
                </a:lnTo>
                <a:lnTo>
                  <a:pt x="1390033" y="693070"/>
                </a:lnTo>
                <a:lnTo>
                  <a:pt x="1395987" y="686813"/>
                </a:lnTo>
                <a:lnTo>
                  <a:pt x="1404324" y="686813"/>
                </a:lnTo>
                <a:lnTo>
                  <a:pt x="1408787" y="693975"/>
                </a:lnTo>
                <a:lnTo>
                  <a:pt x="1416231" y="693975"/>
                </a:lnTo>
                <a:lnTo>
                  <a:pt x="1417425" y="702909"/>
                </a:lnTo>
                <a:lnTo>
                  <a:pt x="1421592" y="702294"/>
                </a:lnTo>
                <a:lnTo>
                  <a:pt x="1422485" y="689815"/>
                </a:lnTo>
                <a:lnTo>
                  <a:pt x="1427249" y="689200"/>
                </a:lnTo>
                <a:lnTo>
                  <a:pt x="1432009" y="694553"/>
                </a:lnTo>
                <a:lnTo>
                  <a:pt x="1427842" y="699328"/>
                </a:lnTo>
                <a:lnTo>
                  <a:pt x="1434389" y="704971"/>
                </a:lnTo>
                <a:lnTo>
                  <a:pt x="1443027" y="704971"/>
                </a:lnTo>
                <a:lnTo>
                  <a:pt x="1466845" y="727614"/>
                </a:lnTo>
                <a:lnTo>
                  <a:pt x="1476369" y="726709"/>
                </a:lnTo>
                <a:lnTo>
                  <a:pt x="1479943" y="736259"/>
                </a:lnTo>
                <a:lnTo>
                  <a:pt x="1485897" y="736259"/>
                </a:lnTo>
                <a:lnTo>
                  <a:pt x="1491554" y="730580"/>
                </a:lnTo>
                <a:lnTo>
                  <a:pt x="1501081" y="730580"/>
                </a:lnTo>
                <a:lnTo>
                  <a:pt x="1512095" y="751414"/>
                </a:lnTo>
                <a:lnTo>
                  <a:pt x="1524599" y="760059"/>
                </a:lnTo>
                <a:lnTo>
                  <a:pt x="1524599" y="767184"/>
                </a:lnTo>
                <a:lnTo>
                  <a:pt x="1519242" y="772574"/>
                </a:lnTo>
                <a:lnTo>
                  <a:pt x="1523409" y="777023"/>
                </a:lnTo>
                <a:lnTo>
                  <a:pt x="1532640" y="777023"/>
                </a:lnTo>
                <a:lnTo>
                  <a:pt x="1532344" y="785957"/>
                </a:lnTo>
                <a:lnTo>
                  <a:pt x="1526090" y="788923"/>
                </a:lnTo>
                <a:lnTo>
                  <a:pt x="1529066" y="796085"/>
                </a:lnTo>
                <a:lnTo>
                  <a:pt x="1534130" y="795507"/>
                </a:lnTo>
                <a:lnTo>
                  <a:pt x="1542168" y="787440"/>
                </a:lnTo>
                <a:lnTo>
                  <a:pt x="1546334" y="787440"/>
                </a:lnTo>
                <a:lnTo>
                  <a:pt x="1545738" y="803536"/>
                </a:lnTo>
                <a:lnTo>
                  <a:pt x="1552588" y="805924"/>
                </a:lnTo>
                <a:lnTo>
                  <a:pt x="1551098" y="810988"/>
                </a:lnTo>
                <a:lnTo>
                  <a:pt x="1543954" y="812760"/>
                </a:lnTo>
                <a:lnTo>
                  <a:pt x="1543658" y="816015"/>
                </a:lnTo>
                <a:lnTo>
                  <a:pt x="1548121" y="817824"/>
                </a:lnTo>
                <a:lnTo>
                  <a:pt x="1554968" y="826758"/>
                </a:lnTo>
                <a:lnTo>
                  <a:pt x="1559436" y="820790"/>
                </a:lnTo>
                <a:lnTo>
                  <a:pt x="1551992" y="815437"/>
                </a:lnTo>
                <a:lnTo>
                  <a:pt x="1557055" y="810083"/>
                </a:lnTo>
                <a:lnTo>
                  <a:pt x="1568366" y="810083"/>
                </a:lnTo>
                <a:lnTo>
                  <a:pt x="1569856" y="817498"/>
                </a:lnTo>
                <a:lnTo>
                  <a:pt x="1561222" y="825854"/>
                </a:lnTo>
                <a:lnTo>
                  <a:pt x="1567769" y="830918"/>
                </a:lnTo>
                <a:lnTo>
                  <a:pt x="1565686" y="837175"/>
                </a:lnTo>
                <a:lnTo>
                  <a:pt x="1556755" y="838080"/>
                </a:lnTo>
                <a:lnTo>
                  <a:pt x="1557949" y="841335"/>
                </a:lnTo>
                <a:lnTo>
                  <a:pt x="1564496" y="842239"/>
                </a:lnTo>
                <a:lnTo>
                  <a:pt x="1572236" y="852331"/>
                </a:lnTo>
                <a:lnTo>
                  <a:pt x="1577000" y="851752"/>
                </a:lnTo>
                <a:lnTo>
                  <a:pt x="1576107" y="841046"/>
                </a:lnTo>
                <a:lnTo>
                  <a:pt x="1582060" y="841624"/>
                </a:lnTo>
                <a:lnTo>
                  <a:pt x="1586824" y="855333"/>
                </a:lnTo>
                <a:lnTo>
                  <a:pt x="1596652" y="858010"/>
                </a:lnTo>
                <a:lnTo>
                  <a:pt x="1596948" y="862784"/>
                </a:lnTo>
                <a:lnTo>
                  <a:pt x="1590098" y="867522"/>
                </a:lnTo>
                <a:lnTo>
                  <a:pt x="1590991" y="873202"/>
                </a:lnTo>
                <a:lnTo>
                  <a:pt x="1595458" y="878555"/>
                </a:lnTo>
                <a:lnTo>
                  <a:pt x="1602902" y="877361"/>
                </a:lnTo>
                <a:lnTo>
                  <a:pt x="1602605" y="872008"/>
                </a:lnTo>
                <a:lnTo>
                  <a:pt x="1616596" y="865461"/>
                </a:lnTo>
                <a:lnTo>
                  <a:pt x="1611536" y="874070"/>
                </a:lnTo>
                <a:lnTo>
                  <a:pt x="1616897" y="873780"/>
                </a:lnTo>
                <a:lnTo>
                  <a:pt x="1619573" y="869910"/>
                </a:lnTo>
                <a:lnTo>
                  <a:pt x="1624934" y="869910"/>
                </a:lnTo>
                <a:lnTo>
                  <a:pt x="1629697" y="860687"/>
                </a:lnTo>
                <a:lnTo>
                  <a:pt x="1633864" y="863073"/>
                </a:lnTo>
                <a:lnTo>
                  <a:pt x="1633271" y="869006"/>
                </a:lnTo>
                <a:lnTo>
                  <a:pt x="1639818" y="879748"/>
                </a:lnTo>
                <a:lnTo>
                  <a:pt x="1646665" y="876457"/>
                </a:lnTo>
                <a:lnTo>
                  <a:pt x="1655599" y="885680"/>
                </a:lnTo>
                <a:lnTo>
                  <a:pt x="1655599" y="893132"/>
                </a:lnTo>
                <a:lnTo>
                  <a:pt x="1647559" y="896098"/>
                </a:lnTo>
                <a:lnTo>
                  <a:pt x="1654706" y="896423"/>
                </a:lnTo>
                <a:lnTo>
                  <a:pt x="1657683" y="900583"/>
                </a:lnTo>
                <a:lnTo>
                  <a:pt x="1661850" y="899678"/>
                </a:lnTo>
                <a:lnTo>
                  <a:pt x="1663340" y="895808"/>
                </a:lnTo>
                <a:lnTo>
                  <a:pt x="1676437" y="894940"/>
                </a:lnTo>
                <a:lnTo>
                  <a:pt x="1686855" y="904453"/>
                </a:lnTo>
                <a:lnTo>
                  <a:pt x="1683881" y="913966"/>
                </a:lnTo>
                <a:lnTo>
                  <a:pt x="1679715" y="915160"/>
                </a:lnTo>
                <a:lnTo>
                  <a:pt x="1680308" y="919934"/>
                </a:lnTo>
                <a:lnTo>
                  <a:pt x="1684178" y="922321"/>
                </a:lnTo>
                <a:lnTo>
                  <a:pt x="1683285" y="933933"/>
                </a:lnTo>
                <a:lnTo>
                  <a:pt x="1689539" y="933643"/>
                </a:lnTo>
                <a:lnTo>
                  <a:pt x="1694599" y="942867"/>
                </a:lnTo>
                <a:lnTo>
                  <a:pt x="1699066" y="942577"/>
                </a:lnTo>
                <a:lnTo>
                  <a:pt x="1699066" y="932449"/>
                </a:lnTo>
                <a:lnTo>
                  <a:pt x="1694599" y="926481"/>
                </a:lnTo>
                <a:lnTo>
                  <a:pt x="1700553" y="924998"/>
                </a:lnTo>
                <a:lnTo>
                  <a:pt x="1704720" y="936898"/>
                </a:lnTo>
                <a:lnTo>
                  <a:pt x="1711270" y="943446"/>
                </a:lnTo>
                <a:lnTo>
                  <a:pt x="1710080" y="958022"/>
                </a:lnTo>
                <a:lnTo>
                  <a:pt x="1705316" y="961314"/>
                </a:lnTo>
                <a:lnTo>
                  <a:pt x="1707103" y="964895"/>
                </a:lnTo>
                <a:lnTo>
                  <a:pt x="1716631" y="967282"/>
                </a:lnTo>
                <a:lnTo>
                  <a:pt x="1716927" y="974118"/>
                </a:lnTo>
                <a:lnTo>
                  <a:pt x="1710673" y="977988"/>
                </a:lnTo>
                <a:lnTo>
                  <a:pt x="1715437" y="982437"/>
                </a:lnTo>
                <a:lnTo>
                  <a:pt x="1721691" y="980087"/>
                </a:lnTo>
                <a:lnTo>
                  <a:pt x="1721394" y="969344"/>
                </a:lnTo>
                <a:lnTo>
                  <a:pt x="1726158" y="969054"/>
                </a:lnTo>
                <a:lnTo>
                  <a:pt x="1741339" y="984246"/>
                </a:lnTo>
                <a:lnTo>
                  <a:pt x="1735682" y="989310"/>
                </a:lnTo>
                <a:lnTo>
                  <a:pt x="1736575" y="992891"/>
                </a:lnTo>
                <a:lnTo>
                  <a:pt x="1748486" y="993759"/>
                </a:lnTo>
                <a:lnTo>
                  <a:pt x="1748486" y="998823"/>
                </a:lnTo>
                <a:lnTo>
                  <a:pt x="1744913" y="1001500"/>
                </a:lnTo>
                <a:lnTo>
                  <a:pt x="1743126" y="1012532"/>
                </a:lnTo>
                <a:lnTo>
                  <a:pt x="1736279" y="1012532"/>
                </a:lnTo>
                <a:lnTo>
                  <a:pt x="1735982" y="1016113"/>
                </a:lnTo>
                <a:lnTo>
                  <a:pt x="1740746" y="1019983"/>
                </a:lnTo>
                <a:lnTo>
                  <a:pt x="1753847" y="1019983"/>
                </a:lnTo>
                <a:lnTo>
                  <a:pt x="1755630" y="1016113"/>
                </a:lnTo>
                <a:lnTo>
                  <a:pt x="1751167" y="1008951"/>
                </a:lnTo>
                <a:lnTo>
                  <a:pt x="1756824" y="1007757"/>
                </a:lnTo>
                <a:lnTo>
                  <a:pt x="1758611" y="1010144"/>
                </a:lnTo>
                <a:lnTo>
                  <a:pt x="1769028" y="1009529"/>
                </a:lnTo>
                <a:lnTo>
                  <a:pt x="1769625" y="1014919"/>
                </a:lnTo>
                <a:lnTo>
                  <a:pt x="1760991" y="1019368"/>
                </a:lnTo>
                <a:lnTo>
                  <a:pt x="1763667" y="1022949"/>
                </a:lnTo>
                <a:lnTo>
                  <a:pt x="1773795" y="1024143"/>
                </a:lnTo>
                <a:lnTo>
                  <a:pt x="1775875" y="1040528"/>
                </a:lnTo>
                <a:lnTo>
                  <a:pt x="1779745" y="1040528"/>
                </a:lnTo>
                <a:lnTo>
                  <a:pt x="1787189" y="1030690"/>
                </a:lnTo>
                <a:lnTo>
                  <a:pt x="1795226" y="1029207"/>
                </a:lnTo>
                <a:lnTo>
                  <a:pt x="1796120" y="1036043"/>
                </a:lnTo>
                <a:lnTo>
                  <a:pt x="1785106" y="1042011"/>
                </a:lnTo>
                <a:lnTo>
                  <a:pt x="1792249" y="1049426"/>
                </a:lnTo>
                <a:lnTo>
                  <a:pt x="1792249" y="1056299"/>
                </a:lnTo>
                <a:lnTo>
                  <a:pt x="1802967" y="1062845"/>
                </a:lnTo>
                <a:lnTo>
                  <a:pt x="1817558" y="1069392"/>
                </a:lnTo>
                <a:lnTo>
                  <a:pt x="1827082" y="1066101"/>
                </a:lnTo>
                <a:lnTo>
                  <a:pt x="1826786" y="1076518"/>
                </a:lnTo>
                <a:lnTo>
                  <a:pt x="1818748" y="1079195"/>
                </a:lnTo>
                <a:lnTo>
                  <a:pt x="1827683" y="1082775"/>
                </a:lnTo>
                <a:lnTo>
                  <a:pt x="1845243" y="1067295"/>
                </a:lnTo>
                <a:lnTo>
                  <a:pt x="1849710" y="1067620"/>
                </a:lnTo>
                <a:lnTo>
                  <a:pt x="1845544" y="1080099"/>
                </a:lnTo>
                <a:lnTo>
                  <a:pt x="1838100" y="1083680"/>
                </a:lnTo>
                <a:lnTo>
                  <a:pt x="1840183" y="1088129"/>
                </a:lnTo>
                <a:lnTo>
                  <a:pt x="1846437" y="1088455"/>
                </a:lnTo>
                <a:lnTo>
                  <a:pt x="1855664" y="1082197"/>
                </a:lnTo>
                <a:lnTo>
                  <a:pt x="1864002" y="1088744"/>
                </a:lnTo>
                <a:lnTo>
                  <a:pt x="1864002" y="1095001"/>
                </a:lnTo>
                <a:lnTo>
                  <a:pt x="1856558" y="1099740"/>
                </a:lnTo>
                <a:lnTo>
                  <a:pt x="1859835" y="1105418"/>
                </a:lnTo>
                <a:lnTo>
                  <a:pt x="1865788" y="1104225"/>
                </a:lnTo>
                <a:lnTo>
                  <a:pt x="1879483" y="1092614"/>
                </a:lnTo>
                <a:lnTo>
                  <a:pt x="1881566" y="1078905"/>
                </a:lnTo>
                <a:lnTo>
                  <a:pt x="1885436" y="1078327"/>
                </a:lnTo>
                <a:lnTo>
                  <a:pt x="1891690" y="1086067"/>
                </a:lnTo>
                <a:lnTo>
                  <a:pt x="1885436" y="1091420"/>
                </a:lnTo>
                <a:lnTo>
                  <a:pt x="1890500" y="1097678"/>
                </a:lnTo>
                <a:lnTo>
                  <a:pt x="1899131" y="1097678"/>
                </a:lnTo>
                <a:lnTo>
                  <a:pt x="1908955" y="1094097"/>
                </a:lnTo>
                <a:lnTo>
                  <a:pt x="1913719" y="1082486"/>
                </a:lnTo>
                <a:lnTo>
                  <a:pt x="1920566" y="1082486"/>
                </a:lnTo>
                <a:lnTo>
                  <a:pt x="1926223" y="1099161"/>
                </a:lnTo>
                <a:lnTo>
                  <a:pt x="1930690" y="1099161"/>
                </a:lnTo>
                <a:lnTo>
                  <a:pt x="1934560" y="1092325"/>
                </a:lnTo>
                <a:lnTo>
                  <a:pt x="1936347" y="1092325"/>
                </a:lnTo>
                <a:lnTo>
                  <a:pt x="1944981" y="1108095"/>
                </a:lnTo>
                <a:lnTo>
                  <a:pt x="1937241" y="1114642"/>
                </a:lnTo>
                <a:lnTo>
                  <a:pt x="1933667" y="1128025"/>
                </a:lnTo>
                <a:lnTo>
                  <a:pt x="1918782" y="1135477"/>
                </a:lnTo>
                <a:lnTo>
                  <a:pt x="1886330" y="1139058"/>
                </a:lnTo>
                <a:lnTo>
                  <a:pt x="1856261" y="1145604"/>
                </a:lnTo>
                <a:lnTo>
                  <a:pt x="1844947" y="1151247"/>
                </a:lnTo>
                <a:lnTo>
                  <a:pt x="1826192" y="1173890"/>
                </a:lnTo>
                <a:lnTo>
                  <a:pt x="1806244" y="1188756"/>
                </a:lnTo>
                <a:lnTo>
                  <a:pt x="1792550" y="1191758"/>
                </a:lnTo>
                <a:lnTo>
                  <a:pt x="1778555" y="1202754"/>
                </a:lnTo>
                <a:lnTo>
                  <a:pt x="1770815" y="1236104"/>
                </a:lnTo>
                <a:lnTo>
                  <a:pt x="1760991" y="1256359"/>
                </a:lnTo>
                <a:lnTo>
                  <a:pt x="1747593" y="1262292"/>
                </a:lnTo>
                <a:lnTo>
                  <a:pt x="1731815" y="1262617"/>
                </a:lnTo>
                <a:lnTo>
                  <a:pt x="1697279" y="1249198"/>
                </a:lnTo>
                <a:lnTo>
                  <a:pt x="1674951" y="1250681"/>
                </a:lnTo>
                <a:lnTo>
                  <a:pt x="1663043" y="1263775"/>
                </a:lnTo>
                <a:lnTo>
                  <a:pt x="1657799" y="1284392"/>
                </a:lnTo>
                <a:lnTo>
                  <a:pt x="1652840" y="1285260"/>
                </a:lnTo>
                <a:lnTo>
                  <a:pt x="1650449" y="1283669"/>
                </a:lnTo>
                <a:lnTo>
                  <a:pt x="1635300" y="1285260"/>
                </a:lnTo>
                <a:lnTo>
                  <a:pt x="1632114" y="1288443"/>
                </a:lnTo>
                <a:lnTo>
                  <a:pt x="1626930" y="1288841"/>
                </a:lnTo>
                <a:lnTo>
                  <a:pt x="1620156" y="1295641"/>
                </a:lnTo>
                <a:lnTo>
                  <a:pt x="1620553" y="1308373"/>
                </a:lnTo>
                <a:lnTo>
                  <a:pt x="1616567" y="1320744"/>
                </a:lnTo>
                <a:lnTo>
                  <a:pt x="1606602" y="1331089"/>
                </a:lnTo>
                <a:lnTo>
                  <a:pt x="1605409" y="1339481"/>
                </a:lnTo>
                <a:lnTo>
                  <a:pt x="1601025" y="1344653"/>
                </a:lnTo>
                <a:lnTo>
                  <a:pt x="1592253" y="1345448"/>
                </a:lnTo>
                <a:lnTo>
                  <a:pt x="1587472" y="1351417"/>
                </a:lnTo>
                <a:lnTo>
                  <a:pt x="1586676" y="1361400"/>
                </a:lnTo>
                <a:lnTo>
                  <a:pt x="1583883" y="1367368"/>
                </a:lnTo>
                <a:lnTo>
                  <a:pt x="1589862" y="1377749"/>
                </a:lnTo>
                <a:lnTo>
                  <a:pt x="1590658" y="1383717"/>
                </a:lnTo>
                <a:lnTo>
                  <a:pt x="1583514" y="1390915"/>
                </a:lnTo>
                <a:lnTo>
                  <a:pt x="1569853" y="1395690"/>
                </a:lnTo>
                <a:lnTo>
                  <a:pt x="1565386" y="1406397"/>
                </a:lnTo>
                <a:lnTo>
                  <a:pt x="1553775" y="1407301"/>
                </a:lnTo>
                <a:lnTo>
                  <a:pt x="1540970" y="1397752"/>
                </a:lnTo>
                <a:lnTo>
                  <a:pt x="1528766" y="1396269"/>
                </a:lnTo>
                <a:lnTo>
                  <a:pt x="1521623" y="1387045"/>
                </a:lnTo>
                <a:lnTo>
                  <a:pt x="1524002" y="1373336"/>
                </a:lnTo>
                <a:lnTo>
                  <a:pt x="1515965" y="1370949"/>
                </a:lnTo>
                <a:lnTo>
                  <a:pt x="1500188" y="1384368"/>
                </a:lnTo>
                <a:lnTo>
                  <a:pt x="1487383" y="1403105"/>
                </a:lnTo>
                <a:lnTo>
                  <a:pt x="1467735" y="1419780"/>
                </a:lnTo>
                <a:lnTo>
                  <a:pt x="1466245" y="1430197"/>
                </a:lnTo>
                <a:lnTo>
                  <a:pt x="1458208" y="1429908"/>
                </a:lnTo>
                <a:lnTo>
                  <a:pt x="1455231" y="1426327"/>
                </a:lnTo>
                <a:lnTo>
                  <a:pt x="1447194" y="1426037"/>
                </a:lnTo>
                <a:lnTo>
                  <a:pt x="1436176" y="1411460"/>
                </a:lnTo>
                <a:lnTo>
                  <a:pt x="1424268" y="1407879"/>
                </a:lnTo>
                <a:lnTo>
                  <a:pt x="1406111" y="1386467"/>
                </a:lnTo>
                <a:lnTo>
                  <a:pt x="1391223" y="1383175"/>
                </a:lnTo>
                <a:lnTo>
                  <a:pt x="1390329" y="1374241"/>
                </a:lnTo>
                <a:lnTo>
                  <a:pt x="1386163" y="1370949"/>
                </a:lnTo>
                <a:lnTo>
                  <a:pt x="1378719" y="1373336"/>
                </a:lnTo>
                <a:lnTo>
                  <a:pt x="1375445" y="1380787"/>
                </a:lnTo>
                <a:lnTo>
                  <a:pt x="1365618" y="1381402"/>
                </a:lnTo>
                <a:lnTo>
                  <a:pt x="1363237" y="1388239"/>
                </a:lnTo>
                <a:lnTo>
                  <a:pt x="1354900" y="1389143"/>
                </a:lnTo>
                <a:lnTo>
                  <a:pt x="1342396" y="1395979"/>
                </a:lnTo>
                <a:lnTo>
                  <a:pt x="1314410" y="1394786"/>
                </a:lnTo>
                <a:lnTo>
                  <a:pt x="1307863" y="1374530"/>
                </a:lnTo>
                <a:lnTo>
                  <a:pt x="1295059" y="1364113"/>
                </a:lnTo>
                <a:lnTo>
                  <a:pt x="1288512" y="1357566"/>
                </a:lnTo>
                <a:lnTo>
                  <a:pt x="1279281" y="1357855"/>
                </a:lnTo>
                <a:lnTo>
                  <a:pt x="1268267" y="1366211"/>
                </a:lnTo>
                <a:lnTo>
                  <a:pt x="1265587" y="1379015"/>
                </a:lnTo>
                <a:lnTo>
                  <a:pt x="1258740" y="1383464"/>
                </a:lnTo>
                <a:lnTo>
                  <a:pt x="1259036" y="1387335"/>
                </a:lnTo>
                <a:lnTo>
                  <a:pt x="1264693" y="1389722"/>
                </a:lnTo>
                <a:lnTo>
                  <a:pt x="1264990" y="1401043"/>
                </a:lnTo>
                <a:lnTo>
                  <a:pt x="1259926" y="1400754"/>
                </a:lnTo>
                <a:lnTo>
                  <a:pt x="1249209" y="1388528"/>
                </a:lnTo>
                <a:lnTo>
                  <a:pt x="1243552" y="1389722"/>
                </a:lnTo>
                <a:lnTo>
                  <a:pt x="1239681" y="1394786"/>
                </a:lnTo>
                <a:lnTo>
                  <a:pt x="1232834" y="1392688"/>
                </a:lnTo>
                <a:lnTo>
                  <a:pt x="1217653" y="1400754"/>
                </a:lnTo>
                <a:lnTo>
                  <a:pt x="1217653" y="1405818"/>
                </a:lnTo>
                <a:lnTo>
                  <a:pt x="1211103" y="1403105"/>
                </a:lnTo>
                <a:lnTo>
                  <a:pt x="1205149" y="1393013"/>
                </a:lnTo>
                <a:lnTo>
                  <a:pt x="1194431" y="1388528"/>
                </a:lnTo>
                <a:lnTo>
                  <a:pt x="1192941" y="1380498"/>
                </a:lnTo>
                <a:lnTo>
                  <a:pt x="1180137" y="1370081"/>
                </a:lnTo>
                <a:lnTo>
                  <a:pt x="1167933" y="1370081"/>
                </a:lnTo>
                <a:lnTo>
                  <a:pt x="1161682" y="1364402"/>
                </a:lnTo>
                <a:lnTo>
                  <a:pt x="1164659" y="1359953"/>
                </a:lnTo>
                <a:lnTo>
                  <a:pt x="1160492" y="1354600"/>
                </a:lnTo>
                <a:lnTo>
                  <a:pt x="1151262" y="1355468"/>
                </a:lnTo>
                <a:lnTo>
                  <a:pt x="1144118" y="1360857"/>
                </a:lnTo>
                <a:lnTo>
                  <a:pt x="1144414" y="1368272"/>
                </a:lnTo>
                <a:lnTo>
                  <a:pt x="1133994" y="1363823"/>
                </a:lnTo>
                <a:lnTo>
                  <a:pt x="1129823" y="1357855"/>
                </a:lnTo>
                <a:lnTo>
                  <a:pt x="1114939" y="1358181"/>
                </a:lnTo>
                <a:lnTo>
                  <a:pt x="1114342" y="1362919"/>
                </a:lnTo>
                <a:lnTo>
                  <a:pt x="1103031" y="1363208"/>
                </a:lnTo>
                <a:lnTo>
                  <a:pt x="1100648" y="1367694"/>
                </a:lnTo>
                <a:lnTo>
                  <a:pt x="1096481" y="1367694"/>
                </a:lnTo>
                <a:lnTo>
                  <a:pt x="1094101" y="1362340"/>
                </a:lnTo>
                <a:lnTo>
                  <a:pt x="1081596" y="1357566"/>
                </a:lnTo>
                <a:lnTo>
                  <a:pt x="1084573" y="1351923"/>
                </a:lnTo>
                <a:lnTo>
                  <a:pt x="1080703" y="1348053"/>
                </a:lnTo>
                <a:lnTo>
                  <a:pt x="1073556" y="1353406"/>
                </a:lnTo>
                <a:lnTo>
                  <a:pt x="1072962" y="1362630"/>
                </a:lnTo>
                <a:lnTo>
                  <a:pt x="1069986" y="1362630"/>
                </a:lnTo>
                <a:lnTo>
                  <a:pt x="1064922" y="1354311"/>
                </a:lnTo>
                <a:lnTo>
                  <a:pt x="1055098" y="1354600"/>
                </a:lnTo>
                <a:lnTo>
                  <a:pt x="1055098" y="1351308"/>
                </a:lnTo>
                <a:lnTo>
                  <a:pt x="1062245" y="1347149"/>
                </a:lnTo>
                <a:lnTo>
                  <a:pt x="1062245" y="1335248"/>
                </a:lnTo>
                <a:lnTo>
                  <a:pt x="1052417" y="1328087"/>
                </a:lnTo>
                <a:lnTo>
                  <a:pt x="1037533" y="1332572"/>
                </a:lnTo>
                <a:lnTo>
                  <a:pt x="1036339" y="1337021"/>
                </a:lnTo>
                <a:lnTo>
                  <a:pt x="1033366" y="1337021"/>
                </a:lnTo>
                <a:lnTo>
                  <a:pt x="1030982" y="1331052"/>
                </a:lnTo>
                <a:lnTo>
                  <a:pt x="1036046" y="1325699"/>
                </a:lnTo>
                <a:lnTo>
                  <a:pt x="1039917" y="1325988"/>
                </a:lnTo>
                <a:lnTo>
                  <a:pt x="1041700" y="1322733"/>
                </a:lnTo>
                <a:lnTo>
                  <a:pt x="1035746" y="1317669"/>
                </a:lnTo>
                <a:lnTo>
                  <a:pt x="1030089" y="1318284"/>
                </a:lnTo>
                <a:lnTo>
                  <a:pt x="1027709" y="1323023"/>
                </a:lnTo>
                <a:lnTo>
                  <a:pt x="1020562" y="1321829"/>
                </a:lnTo>
                <a:lnTo>
                  <a:pt x="1020265" y="1317959"/>
                </a:lnTo>
                <a:lnTo>
                  <a:pt x="1006571" y="1306059"/>
                </a:lnTo>
                <a:lnTo>
                  <a:pt x="1005977" y="1301284"/>
                </a:lnTo>
                <a:lnTo>
                  <a:pt x="1000617" y="1303961"/>
                </a:lnTo>
                <a:lnTo>
                  <a:pt x="992580" y="1318284"/>
                </a:lnTo>
                <a:lnTo>
                  <a:pt x="984839" y="1318284"/>
                </a:lnTo>
                <a:lnTo>
                  <a:pt x="984543" y="1322444"/>
                </a:lnTo>
                <a:lnTo>
                  <a:pt x="981566" y="1322733"/>
                </a:lnTo>
                <a:lnTo>
                  <a:pt x="976502" y="1317091"/>
                </a:lnTo>
                <a:lnTo>
                  <a:pt x="966978" y="1319442"/>
                </a:lnTo>
                <a:lnTo>
                  <a:pt x="958011" y="1315897"/>
                </a:lnTo>
                <a:lnTo>
                  <a:pt x="932247" y="1302152"/>
                </a:lnTo>
                <a:lnTo>
                  <a:pt x="896865" y="1296401"/>
                </a:lnTo>
                <a:lnTo>
                  <a:pt x="880045" y="1277773"/>
                </a:lnTo>
                <a:lnTo>
                  <a:pt x="880045" y="1266777"/>
                </a:lnTo>
                <a:lnTo>
                  <a:pt x="874836" y="1265583"/>
                </a:lnTo>
                <a:lnTo>
                  <a:pt x="869921" y="1270177"/>
                </a:lnTo>
                <a:lnTo>
                  <a:pt x="862180" y="1270647"/>
                </a:lnTo>
                <a:lnTo>
                  <a:pt x="853398" y="1257517"/>
                </a:lnTo>
                <a:lnTo>
                  <a:pt x="853695" y="1250536"/>
                </a:lnTo>
                <a:lnTo>
                  <a:pt x="844167" y="1250536"/>
                </a:lnTo>
                <a:lnTo>
                  <a:pt x="834940" y="1261098"/>
                </a:lnTo>
                <a:lnTo>
                  <a:pt x="833746" y="1266632"/>
                </a:lnTo>
                <a:lnTo>
                  <a:pt x="827199" y="1266306"/>
                </a:lnTo>
                <a:lnTo>
                  <a:pt x="823329" y="1261098"/>
                </a:lnTo>
                <a:lnTo>
                  <a:pt x="823774" y="1247570"/>
                </a:lnTo>
                <a:lnTo>
                  <a:pt x="819904" y="1241602"/>
                </a:lnTo>
                <a:lnTo>
                  <a:pt x="814098" y="1242651"/>
                </a:lnTo>
                <a:lnTo>
                  <a:pt x="812760" y="1250681"/>
                </a:lnTo>
                <a:lnTo>
                  <a:pt x="806806" y="1254551"/>
                </a:lnTo>
                <a:lnTo>
                  <a:pt x="802042" y="1252308"/>
                </a:lnTo>
                <a:lnTo>
                  <a:pt x="799510" y="1241891"/>
                </a:lnTo>
                <a:lnTo>
                  <a:pt x="784029" y="1236972"/>
                </a:lnTo>
                <a:lnTo>
                  <a:pt x="781946" y="1230751"/>
                </a:lnTo>
                <a:lnTo>
                  <a:pt x="797279" y="1222685"/>
                </a:lnTo>
                <a:lnTo>
                  <a:pt x="794747" y="1210929"/>
                </a:lnTo>
                <a:lnTo>
                  <a:pt x="788345" y="1210495"/>
                </a:lnTo>
                <a:lnTo>
                  <a:pt x="783733" y="1216753"/>
                </a:lnTo>
                <a:lnTo>
                  <a:pt x="776585" y="1216753"/>
                </a:lnTo>
                <a:lnTo>
                  <a:pt x="768845" y="1202320"/>
                </a:lnTo>
                <a:lnTo>
                  <a:pt x="754702" y="1201561"/>
                </a:lnTo>
                <a:lnTo>
                  <a:pt x="749345" y="1205720"/>
                </a:lnTo>
                <a:lnTo>
                  <a:pt x="740118" y="1205865"/>
                </a:lnTo>
                <a:lnTo>
                  <a:pt x="728059" y="1217331"/>
                </a:lnTo>
                <a:lnTo>
                  <a:pt x="724633" y="1216608"/>
                </a:lnTo>
                <a:lnTo>
                  <a:pt x="722401" y="1209302"/>
                </a:lnTo>
                <a:lnTo>
                  <a:pt x="733267" y="1201416"/>
                </a:lnTo>
                <a:lnTo>
                  <a:pt x="733864" y="1193241"/>
                </a:lnTo>
                <a:lnTo>
                  <a:pt x="724633" y="1185791"/>
                </a:lnTo>
                <a:lnTo>
                  <a:pt x="716892" y="1190239"/>
                </a:lnTo>
                <a:lnTo>
                  <a:pt x="715554" y="1212738"/>
                </a:lnTo>
                <a:lnTo>
                  <a:pt x="707814" y="1218380"/>
                </a:lnTo>
                <a:lnTo>
                  <a:pt x="699628" y="1211689"/>
                </a:lnTo>
                <a:lnTo>
                  <a:pt x="704985" y="1202465"/>
                </a:lnTo>
                <a:lnTo>
                  <a:pt x="700221" y="1192916"/>
                </a:lnTo>
                <a:lnTo>
                  <a:pt x="693078" y="1193531"/>
                </a:lnTo>
                <a:lnTo>
                  <a:pt x="688911" y="1198450"/>
                </a:lnTo>
                <a:lnTo>
                  <a:pt x="693823" y="1204093"/>
                </a:lnTo>
                <a:lnTo>
                  <a:pt x="693674" y="1209591"/>
                </a:lnTo>
                <a:lnTo>
                  <a:pt x="680425" y="1209446"/>
                </a:lnTo>
                <a:lnTo>
                  <a:pt x="665837" y="1200223"/>
                </a:lnTo>
                <a:lnTo>
                  <a:pt x="652588" y="1198124"/>
                </a:lnTo>
                <a:lnTo>
                  <a:pt x="651695" y="1195014"/>
                </a:lnTo>
                <a:lnTo>
                  <a:pt x="661074" y="1187707"/>
                </a:lnTo>
                <a:lnTo>
                  <a:pt x="657648" y="1178628"/>
                </a:lnTo>
                <a:lnTo>
                  <a:pt x="650504" y="1176097"/>
                </a:lnTo>
                <a:lnTo>
                  <a:pt x="639639" y="1188177"/>
                </a:lnTo>
                <a:lnTo>
                  <a:pt x="633088" y="1186369"/>
                </a:lnTo>
                <a:lnTo>
                  <a:pt x="632940" y="1176856"/>
                </a:lnTo>
                <a:lnTo>
                  <a:pt x="642912" y="1173709"/>
                </a:lnTo>
                <a:lnTo>
                  <a:pt x="644996" y="1165390"/>
                </a:lnTo>
                <a:lnTo>
                  <a:pt x="625796" y="1153200"/>
                </a:lnTo>
                <a:lnTo>
                  <a:pt x="625500" y="1144990"/>
                </a:lnTo>
                <a:lnTo>
                  <a:pt x="630111" y="1142602"/>
                </a:lnTo>
                <a:lnTo>
                  <a:pt x="636365" y="1144556"/>
                </a:lnTo>
                <a:lnTo>
                  <a:pt x="644254" y="1134717"/>
                </a:lnTo>
                <a:lnTo>
                  <a:pt x="638152" y="1126543"/>
                </a:lnTo>
                <a:lnTo>
                  <a:pt x="633537" y="1126543"/>
                </a:lnTo>
                <a:lnTo>
                  <a:pt x="629070" y="1131136"/>
                </a:lnTo>
                <a:lnTo>
                  <a:pt x="622968" y="1131281"/>
                </a:lnTo>
                <a:lnTo>
                  <a:pt x="617759" y="1123431"/>
                </a:lnTo>
                <a:lnTo>
                  <a:pt x="618949" y="1119091"/>
                </a:lnTo>
                <a:lnTo>
                  <a:pt x="624009" y="1122383"/>
                </a:lnTo>
                <a:lnTo>
                  <a:pt x="633088" y="1119380"/>
                </a:lnTo>
                <a:lnTo>
                  <a:pt x="633833" y="1099885"/>
                </a:lnTo>
                <a:lnTo>
                  <a:pt x="619097" y="1075469"/>
                </a:lnTo>
                <a:lnTo>
                  <a:pt x="605996" y="1074601"/>
                </a:lnTo>
                <a:lnTo>
                  <a:pt x="602574" y="1071924"/>
                </a:lnTo>
                <a:lnTo>
                  <a:pt x="596917" y="1071924"/>
                </a:lnTo>
                <a:lnTo>
                  <a:pt x="592750" y="1075614"/>
                </a:lnTo>
                <a:lnTo>
                  <a:pt x="583672" y="1075324"/>
                </a:lnTo>
                <a:lnTo>
                  <a:pt x="579801" y="1069392"/>
                </a:lnTo>
                <a:lnTo>
                  <a:pt x="575186" y="1068922"/>
                </a:lnTo>
                <a:lnTo>
                  <a:pt x="569080" y="1076084"/>
                </a:lnTo>
                <a:lnTo>
                  <a:pt x="565807" y="1076084"/>
                </a:lnTo>
                <a:lnTo>
                  <a:pt x="548390" y="1057022"/>
                </a:lnTo>
                <a:lnTo>
                  <a:pt x="536780" y="1055105"/>
                </a:lnTo>
                <a:lnTo>
                  <a:pt x="532609" y="1060458"/>
                </a:lnTo>
                <a:lnTo>
                  <a:pt x="527104" y="1060458"/>
                </a:lnTo>
                <a:lnTo>
                  <a:pt x="523827" y="1065377"/>
                </a:lnTo>
                <a:lnTo>
                  <a:pt x="520553" y="1065196"/>
                </a:lnTo>
                <a:lnTo>
                  <a:pt x="514451" y="1051958"/>
                </a:lnTo>
                <a:lnTo>
                  <a:pt x="505072" y="1050909"/>
                </a:lnTo>
                <a:lnTo>
                  <a:pt x="502540" y="1046315"/>
                </a:lnTo>
                <a:lnTo>
                  <a:pt x="514451" y="1040492"/>
                </a:lnTo>
                <a:lnTo>
                  <a:pt x="517128" y="1032172"/>
                </a:lnTo>
                <a:lnTo>
                  <a:pt x="502985" y="1022334"/>
                </a:lnTo>
                <a:lnTo>
                  <a:pt x="502840" y="1006998"/>
                </a:lnTo>
                <a:lnTo>
                  <a:pt x="508794" y="1001789"/>
                </a:lnTo>
                <a:lnTo>
                  <a:pt x="515341" y="1001500"/>
                </a:lnTo>
                <a:lnTo>
                  <a:pt x="518618" y="997629"/>
                </a:lnTo>
                <a:lnTo>
                  <a:pt x="506562" y="987935"/>
                </a:lnTo>
                <a:lnTo>
                  <a:pt x="499864" y="968910"/>
                </a:lnTo>
                <a:lnTo>
                  <a:pt x="494207" y="966088"/>
                </a:lnTo>
                <a:lnTo>
                  <a:pt x="485572" y="971442"/>
                </a:lnTo>
                <a:lnTo>
                  <a:pt x="482447" y="966523"/>
                </a:lnTo>
                <a:lnTo>
                  <a:pt x="480364" y="966523"/>
                </a:lnTo>
                <a:lnTo>
                  <a:pt x="478429" y="971297"/>
                </a:lnTo>
                <a:lnTo>
                  <a:pt x="466666" y="971731"/>
                </a:lnTo>
                <a:lnTo>
                  <a:pt x="466221" y="968005"/>
                </a:lnTo>
                <a:lnTo>
                  <a:pt x="472768" y="962363"/>
                </a:lnTo>
                <a:lnTo>
                  <a:pt x="473068" y="952235"/>
                </a:lnTo>
                <a:lnTo>
                  <a:pt x="470388" y="951946"/>
                </a:lnTo>
                <a:lnTo>
                  <a:pt x="467711" y="956539"/>
                </a:lnTo>
                <a:lnTo>
                  <a:pt x="462351" y="956829"/>
                </a:lnTo>
                <a:lnTo>
                  <a:pt x="448208" y="970682"/>
                </a:lnTo>
                <a:lnTo>
                  <a:pt x="435259" y="969344"/>
                </a:lnTo>
                <a:lnTo>
                  <a:pt x="429301" y="975457"/>
                </a:lnTo>
                <a:lnTo>
                  <a:pt x="425731" y="975312"/>
                </a:lnTo>
                <a:lnTo>
                  <a:pt x="421116" y="963701"/>
                </a:lnTo>
                <a:lnTo>
                  <a:pt x="431088" y="960554"/>
                </a:lnTo>
                <a:lnTo>
                  <a:pt x="432578" y="955490"/>
                </a:lnTo>
                <a:lnTo>
                  <a:pt x="416056" y="946411"/>
                </a:lnTo>
                <a:lnTo>
                  <a:pt x="415311" y="935126"/>
                </a:lnTo>
                <a:lnTo>
                  <a:pt x="425728" y="926770"/>
                </a:lnTo>
                <a:lnTo>
                  <a:pt x="426325" y="911145"/>
                </a:lnTo>
                <a:lnTo>
                  <a:pt x="415907" y="899389"/>
                </a:lnTo>
                <a:lnTo>
                  <a:pt x="400426" y="899389"/>
                </a:lnTo>
                <a:lnTo>
                  <a:pt x="398936" y="896098"/>
                </a:lnTo>
                <a:lnTo>
                  <a:pt x="409060" y="890744"/>
                </a:lnTo>
                <a:lnTo>
                  <a:pt x="409653" y="871863"/>
                </a:lnTo>
                <a:lnTo>
                  <a:pt x="405931" y="870959"/>
                </a:lnTo>
                <a:lnTo>
                  <a:pt x="399978" y="874359"/>
                </a:lnTo>
                <a:lnTo>
                  <a:pt x="394024" y="874070"/>
                </a:lnTo>
                <a:lnTo>
                  <a:pt x="387477" y="864267"/>
                </a:lnTo>
                <a:lnTo>
                  <a:pt x="381371" y="861591"/>
                </a:lnTo>
                <a:lnTo>
                  <a:pt x="378543" y="854429"/>
                </a:lnTo>
                <a:lnTo>
                  <a:pt x="374969" y="854718"/>
                </a:lnTo>
                <a:lnTo>
                  <a:pt x="369612" y="862459"/>
                </a:lnTo>
                <a:lnTo>
                  <a:pt x="355766" y="862459"/>
                </a:lnTo>
                <a:lnTo>
                  <a:pt x="350409" y="866329"/>
                </a:lnTo>
                <a:lnTo>
                  <a:pt x="338350" y="866040"/>
                </a:lnTo>
                <a:lnTo>
                  <a:pt x="333886" y="859348"/>
                </a:lnTo>
                <a:lnTo>
                  <a:pt x="324655" y="859203"/>
                </a:lnTo>
                <a:lnTo>
                  <a:pt x="324359" y="850414"/>
                </a:lnTo>
                <a:lnTo>
                  <a:pt x="319595" y="850269"/>
                </a:lnTo>
                <a:lnTo>
                  <a:pt x="313942" y="855478"/>
                </a:lnTo>
                <a:lnTo>
                  <a:pt x="303521" y="856382"/>
                </a:lnTo>
                <a:lnTo>
                  <a:pt x="302479" y="847882"/>
                </a:lnTo>
                <a:lnTo>
                  <a:pt x="296077" y="847882"/>
                </a:lnTo>
                <a:lnTo>
                  <a:pt x="294290" y="844011"/>
                </a:lnTo>
                <a:lnTo>
                  <a:pt x="298905" y="842818"/>
                </a:lnTo>
                <a:lnTo>
                  <a:pt x="299050" y="832545"/>
                </a:lnTo>
                <a:lnTo>
                  <a:pt x="292800" y="828386"/>
                </a:lnTo>
                <a:lnTo>
                  <a:pt x="284763" y="829435"/>
                </a:lnTo>
                <a:lnTo>
                  <a:pt x="279105" y="833305"/>
                </a:lnTo>
                <a:lnTo>
                  <a:pt x="266156" y="824805"/>
                </a:lnTo>
                <a:lnTo>
                  <a:pt x="260647" y="813954"/>
                </a:lnTo>
                <a:lnTo>
                  <a:pt x="251420" y="814098"/>
                </a:lnTo>
                <a:lnTo>
                  <a:pt x="239809" y="826143"/>
                </a:lnTo>
                <a:lnTo>
                  <a:pt x="232810" y="826143"/>
                </a:lnTo>
                <a:lnTo>
                  <a:pt x="229982" y="819886"/>
                </a:lnTo>
                <a:lnTo>
                  <a:pt x="222986" y="820356"/>
                </a:lnTo>
                <a:lnTo>
                  <a:pt x="213459" y="830158"/>
                </a:lnTo>
                <a:lnTo>
                  <a:pt x="204977" y="828097"/>
                </a:lnTo>
                <a:lnTo>
                  <a:pt x="203639" y="816630"/>
                </a:lnTo>
                <a:lnTo>
                  <a:pt x="198871" y="815437"/>
                </a:lnTo>
                <a:lnTo>
                  <a:pt x="196491" y="806647"/>
                </a:lnTo>
                <a:lnTo>
                  <a:pt x="189344" y="805743"/>
                </a:lnTo>
                <a:lnTo>
                  <a:pt x="185473" y="817679"/>
                </a:lnTo>
                <a:lnTo>
                  <a:pt x="180265" y="817969"/>
                </a:lnTo>
                <a:lnTo>
                  <a:pt x="170293" y="811856"/>
                </a:lnTo>
                <a:lnTo>
                  <a:pt x="171779" y="804694"/>
                </a:lnTo>
                <a:lnTo>
                  <a:pt x="165377" y="792938"/>
                </a:lnTo>
                <a:lnTo>
                  <a:pt x="154811" y="789538"/>
                </a:lnTo>
                <a:lnTo>
                  <a:pt x="152131" y="777312"/>
                </a:lnTo>
                <a:lnTo>
                  <a:pt x="144687" y="777312"/>
                </a:lnTo>
                <a:lnTo>
                  <a:pt x="140520" y="769283"/>
                </a:lnTo>
                <a:lnTo>
                  <a:pt x="148558" y="767944"/>
                </a:lnTo>
                <a:lnTo>
                  <a:pt x="149599" y="755429"/>
                </a:lnTo>
                <a:lnTo>
                  <a:pt x="138137" y="752897"/>
                </a:lnTo>
                <a:lnTo>
                  <a:pt x="125484" y="737127"/>
                </a:lnTo>
                <a:lnTo>
                  <a:pt x="121762" y="737416"/>
                </a:lnTo>
                <a:lnTo>
                  <a:pt x="124591" y="744288"/>
                </a:lnTo>
                <a:lnTo>
                  <a:pt x="120720" y="752174"/>
                </a:lnTo>
                <a:lnTo>
                  <a:pt x="115808" y="752752"/>
                </a:lnTo>
                <a:lnTo>
                  <a:pt x="110748" y="742625"/>
                </a:lnTo>
                <a:lnTo>
                  <a:pt x="109110" y="742625"/>
                </a:lnTo>
                <a:lnTo>
                  <a:pt x="103604" y="747833"/>
                </a:lnTo>
                <a:lnTo>
                  <a:pt x="95267" y="747110"/>
                </a:lnTo>
                <a:lnTo>
                  <a:pt x="93332" y="742769"/>
                </a:lnTo>
                <a:lnTo>
                  <a:pt x="86188" y="742480"/>
                </a:lnTo>
                <a:lnTo>
                  <a:pt x="85891" y="738754"/>
                </a:lnTo>
                <a:lnTo>
                  <a:pt x="76661" y="738176"/>
                </a:lnTo>
                <a:lnTo>
                  <a:pt x="63411" y="724178"/>
                </a:lnTo>
                <a:lnTo>
                  <a:pt x="61328" y="717920"/>
                </a:lnTo>
                <a:lnTo>
                  <a:pt x="58054" y="717920"/>
                </a:lnTo>
                <a:lnTo>
                  <a:pt x="54629" y="723888"/>
                </a:lnTo>
                <a:lnTo>
                  <a:pt x="45550" y="724178"/>
                </a:lnTo>
                <a:lnTo>
                  <a:pt x="45402" y="719548"/>
                </a:lnTo>
                <a:lnTo>
                  <a:pt x="40638" y="716437"/>
                </a:lnTo>
                <a:lnTo>
                  <a:pt x="40786" y="702439"/>
                </a:lnTo>
                <a:lnTo>
                  <a:pt x="44953" y="700052"/>
                </a:lnTo>
                <a:lnTo>
                  <a:pt x="45402" y="690105"/>
                </a:lnTo>
                <a:lnTo>
                  <a:pt x="41531" y="690105"/>
                </a:lnTo>
                <a:lnTo>
                  <a:pt x="37806" y="694843"/>
                </a:lnTo>
                <a:lnTo>
                  <a:pt x="32597" y="695313"/>
                </a:lnTo>
                <a:lnTo>
                  <a:pt x="29620" y="698858"/>
                </a:lnTo>
                <a:lnTo>
                  <a:pt x="22922" y="698568"/>
                </a:lnTo>
                <a:lnTo>
                  <a:pt x="23370" y="682798"/>
                </a:lnTo>
                <a:lnTo>
                  <a:pt x="6995" y="664930"/>
                </a:lnTo>
                <a:lnTo>
                  <a:pt x="5209" y="656285"/>
                </a:lnTo>
                <a:lnTo>
                  <a:pt x="1338" y="654078"/>
                </a:lnTo>
                <a:lnTo>
                  <a:pt x="0" y="646916"/>
                </a:lnTo>
                <a:lnTo>
                  <a:pt x="7292" y="643335"/>
                </a:lnTo>
                <a:lnTo>
                  <a:pt x="16968" y="632340"/>
                </a:lnTo>
                <a:lnTo>
                  <a:pt x="18903" y="620584"/>
                </a:lnTo>
                <a:lnTo>
                  <a:pt x="31707" y="612373"/>
                </a:lnTo>
                <a:lnTo>
                  <a:pt x="33791" y="596603"/>
                </a:lnTo>
                <a:lnTo>
                  <a:pt x="41231" y="584992"/>
                </a:lnTo>
                <a:lnTo>
                  <a:pt x="45550" y="570849"/>
                </a:lnTo>
                <a:lnTo>
                  <a:pt x="55077" y="561625"/>
                </a:lnTo>
                <a:lnTo>
                  <a:pt x="61443" y="553342"/>
                </a:lnTo>
                <a:lnTo>
                  <a:pt x="72613" y="553270"/>
                </a:lnTo>
                <a:lnTo>
                  <a:pt x="79467" y="555983"/>
                </a:lnTo>
                <a:lnTo>
                  <a:pt x="96594" y="550521"/>
                </a:lnTo>
                <a:lnTo>
                  <a:pt x="99336" y="545023"/>
                </a:lnTo>
                <a:lnTo>
                  <a:pt x="110296" y="542961"/>
                </a:lnTo>
                <a:lnTo>
                  <a:pt x="114409" y="549834"/>
                </a:lnTo>
                <a:lnTo>
                  <a:pt x="121259" y="541623"/>
                </a:lnTo>
                <a:lnTo>
                  <a:pt x="131539" y="534063"/>
                </a:lnTo>
                <a:lnTo>
                  <a:pt x="134964" y="521729"/>
                </a:lnTo>
                <a:lnTo>
                  <a:pt x="155517" y="503246"/>
                </a:lnTo>
                <a:lnTo>
                  <a:pt x="159629" y="503246"/>
                </a:lnTo>
                <a:lnTo>
                  <a:pt x="167851" y="490224"/>
                </a:lnTo>
                <a:lnTo>
                  <a:pt x="179498" y="487475"/>
                </a:lnTo>
                <a:lnTo>
                  <a:pt x="185774" y="476407"/>
                </a:lnTo>
                <a:lnTo>
                  <a:pt x="193301" y="472826"/>
                </a:lnTo>
                <a:lnTo>
                  <a:pt x="196158" y="472826"/>
                </a:lnTo>
                <a:lnTo>
                  <a:pt x="212131" y="468269"/>
                </a:lnTo>
                <a:lnTo>
                  <a:pt x="232673" y="442045"/>
                </a:lnTo>
                <a:lnTo>
                  <a:pt x="231530" y="435172"/>
                </a:lnTo>
                <a:lnTo>
                  <a:pt x="238945" y="424357"/>
                </a:lnTo>
                <a:lnTo>
                  <a:pt x="252071" y="418063"/>
                </a:lnTo>
                <a:lnTo>
                  <a:pt x="256636" y="412927"/>
                </a:lnTo>
                <a:lnTo>
                  <a:pt x="254354" y="407212"/>
                </a:lnTo>
                <a:lnTo>
                  <a:pt x="257775" y="404391"/>
                </a:lnTo>
                <a:lnTo>
                  <a:pt x="260058" y="393539"/>
                </a:lnTo>
                <a:lnTo>
                  <a:pt x="270902" y="375852"/>
                </a:lnTo>
                <a:lnTo>
                  <a:pt x="274895" y="375852"/>
                </a:lnTo>
                <a:lnTo>
                  <a:pt x="285736" y="362143"/>
                </a:lnTo>
                <a:lnTo>
                  <a:pt x="285736" y="357585"/>
                </a:lnTo>
                <a:lnTo>
                  <a:pt x="297147" y="340477"/>
                </a:lnTo>
                <a:lnTo>
                  <a:pt x="300569" y="338777"/>
                </a:lnTo>
                <a:lnTo>
                  <a:pt x="301712" y="330783"/>
                </a:lnTo>
                <a:lnTo>
                  <a:pt x="320539" y="326768"/>
                </a:lnTo>
                <a:lnTo>
                  <a:pt x="328529" y="318774"/>
                </a:lnTo>
                <a:lnTo>
                  <a:pt x="335944" y="319353"/>
                </a:lnTo>
                <a:lnTo>
                  <a:pt x="342791" y="307380"/>
                </a:lnTo>
                <a:lnTo>
                  <a:pt x="347356" y="305101"/>
                </a:lnTo>
                <a:lnTo>
                  <a:pt x="348499" y="301665"/>
                </a:lnTo>
                <a:lnTo>
                  <a:pt x="340509" y="293672"/>
                </a:lnTo>
                <a:lnTo>
                  <a:pt x="341081" y="288535"/>
                </a:lnTo>
                <a:lnTo>
                  <a:pt x="349067" y="280578"/>
                </a:lnTo>
                <a:lnTo>
                  <a:pt x="351921" y="268569"/>
                </a:lnTo>
                <a:lnTo>
                  <a:pt x="364472" y="255439"/>
                </a:lnTo>
                <a:lnTo>
                  <a:pt x="368469" y="256597"/>
                </a:lnTo>
                <a:lnTo>
                  <a:pt x="378167" y="250881"/>
                </a:lnTo>
                <a:lnTo>
                  <a:pt x="381592" y="235472"/>
                </a:lnTo>
                <a:lnTo>
                  <a:pt x="383871" y="238909"/>
                </a:lnTo>
                <a:lnTo>
                  <a:pt x="393572" y="233772"/>
                </a:lnTo>
                <a:lnTo>
                  <a:pt x="400419" y="213806"/>
                </a:lnTo>
                <a:lnTo>
                  <a:pt x="408409" y="207512"/>
                </a:lnTo>
                <a:lnTo>
                  <a:pt x="412974" y="207512"/>
                </a:lnTo>
                <a:lnTo>
                  <a:pt x="416396" y="195540"/>
                </a:lnTo>
                <a:lnTo>
                  <a:pt x="424954" y="188704"/>
                </a:lnTo>
                <a:lnTo>
                  <a:pt x="425525" y="180710"/>
                </a:lnTo>
                <a:lnTo>
                  <a:pt x="423814" y="177274"/>
                </a:lnTo>
                <a:lnTo>
                  <a:pt x="430661" y="175574"/>
                </a:lnTo>
                <a:lnTo>
                  <a:pt x="434083" y="176731"/>
                </a:lnTo>
                <a:lnTo>
                  <a:pt x="446067" y="173874"/>
                </a:lnTo>
                <a:lnTo>
                  <a:pt x="444352" y="168158"/>
                </a:lnTo>
                <a:lnTo>
                  <a:pt x="446067" y="162444"/>
                </a:lnTo>
                <a:lnTo>
                  <a:pt x="455196" y="157307"/>
                </a:lnTo>
                <a:lnTo>
                  <a:pt x="456907" y="148771"/>
                </a:lnTo>
                <a:lnTo>
                  <a:pt x="467747" y="139620"/>
                </a:lnTo>
                <a:lnTo>
                  <a:pt x="473452" y="132784"/>
                </a:lnTo>
                <a:lnTo>
                  <a:pt x="489428" y="132784"/>
                </a:lnTo>
                <a:lnTo>
                  <a:pt x="492282" y="126489"/>
                </a:lnTo>
                <a:lnTo>
                  <a:pt x="488857" y="119654"/>
                </a:lnTo>
                <a:lnTo>
                  <a:pt x="493993" y="114517"/>
                </a:lnTo>
                <a:lnTo>
                  <a:pt x="498558" y="112817"/>
                </a:lnTo>
                <a:lnTo>
                  <a:pt x="500840" y="96830"/>
                </a:lnTo>
                <a:lnTo>
                  <a:pt x="494565" y="894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FF4EB1B2-B397-7386-765B-A55CECDB0313}"/>
              </a:ext>
            </a:extLst>
          </p:cNvPr>
          <p:cNvSpPr/>
          <p:nvPr/>
        </p:nvSpPr>
        <p:spPr>
          <a:xfrm>
            <a:off x="13315650" y="7284930"/>
            <a:ext cx="2941929" cy="2523896"/>
          </a:xfrm>
          <a:custGeom>
            <a:avLst/>
            <a:gdLst>
              <a:gd name="connsiteX0" fmla="*/ 846305 w 1961286"/>
              <a:gd name="connsiteY0" fmla="*/ 275550 h 1682597"/>
              <a:gd name="connsiteX1" fmla="*/ 845509 w 1961286"/>
              <a:gd name="connsiteY1" fmla="*/ 269582 h 1682597"/>
              <a:gd name="connsiteX2" fmla="*/ 839530 w 1961286"/>
              <a:gd name="connsiteY2" fmla="*/ 259201 h 1682597"/>
              <a:gd name="connsiteX3" fmla="*/ 842315 w 1961286"/>
              <a:gd name="connsiteY3" fmla="*/ 253232 h 1682597"/>
              <a:gd name="connsiteX4" fmla="*/ 843114 w 1961286"/>
              <a:gd name="connsiteY4" fmla="*/ 243249 h 1682597"/>
              <a:gd name="connsiteX5" fmla="*/ 847900 w 1961286"/>
              <a:gd name="connsiteY5" fmla="*/ 237281 h 1682597"/>
              <a:gd name="connsiteX6" fmla="*/ 856668 w 1961286"/>
              <a:gd name="connsiteY6" fmla="*/ 236485 h 1682597"/>
              <a:gd name="connsiteX7" fmla="*/ 861052 w 1961286"/>
              <a:gd name="connsiteY7" fmla="*/ 231313 h 1682597"/>
              <a:gd name="connsiteX8" fmla="*/ 862245 w 1961286"/>
              <a:gd name="connsiteY8" fmla="*/ 222921 h 1682597"/>
              <a:gd name="connsiteX9" fmla="*/ 872214 w 1961286"/>
              <a:gd name="connsiteY9" fmla="*/ 212576 h 1682597"/>
              <a:gd name="connsiteX10" fmla="*/ 876200 w 1961286"/>
              <a:gd name="connsiteY10" fmla="*/ 200206 h 1682597"/>
              <a:gd name="connsiteX11" fmla="*/ 875802 w 1961286"/>
              <a:gd name="connsiteY11" fmla="*/ 187474 h 1682597"/>
              <a:gd name="connsiteX12" fmla="*/ 882577 w 1961286"/>
              <a:gd name="connsiteY12" fmla="*/ 180674 h 1682597"/>
              <a:gd name="connsiteX13" fmla="*/ 887757 w 1961286"/>
              <a:gd name="connsiteY13" fmla="*/ 180276 h 1682597"/>
              <a:gd name="connsiteX14" fmla="*/ 890947 w 1961286"/>
              <a:gd name="connsiteY14" fmla="*/ 177093 h 1682597"/>
              <a:gd name="connsiteX15" fmla="*/ 906092 w 1961286"/>
              <a:gd name="connsiteY15" fmla="*/ 175501 h 1682597"/>
              <a:gd name="connsiteX16" fmla="*/ 908483 w 1961286"/>
              <a:gd name="connsiteY16" fmla="*/ 177093 h 1682597"/>
              <a:gd name="connsiteX17" fmla="*/ 913402 w 1961286"/>
              <a:gd name="connsiteY17" fmla="*/ 176224 h 1682597"/>
              <a:gd name="connsiteX18" fmla="*/ 918603 w 1961286"/>
              <a:gd name="connsiteY18" fmla="*/ 155607 h 1682597"/>
              <a:gd name="connsiteX19" fmla="*/ 930438 w 1961286"/>
              <a:gd name="connsiteY19" fmla="*/ 142513 h 1682597"/>
              <a:gd name="connsiteX20" fmla="*/ 953063 w 1961286"/>
              <a:gd name="connsiteY20" fmla="*/ 141030 h 1682597"/>
              <a:gd name="connsiteX21" fmla="*/ 987375 w 1961286"/>
              <a:gd name="connsiteY21" fmla="*/ 154522 h 1682597"/>
              <a:gd name="connsiteX22" fmla="*/ 1003305 w 1961286"/>
              <a:gd name="connsiteY22" fmla="*/ 154124 h 1682597"/>
              <a:gd name="connsiteX23" fmla="*/ 1016702 w 1961286"/>
              <a:gd name="connsiteY23" fmla="*/ 148011 h 1682597"/>
              <a:gd name="connsiteX24" fmla="*/ 1026450 w 1961286"/>
              <a:gd name="connsiteY24" fmla="*/ 128081 h 1682597"/>
              <a:gd name="connsiteX25" fmla="*/ 1034191 w 1961286"/>
              <a:gd name="connsiteY25" fmla="*/ 94442 h 1682597"/>
              <a:gd name="connsiteX26" fmla="*/ 1048261 w 1961286"/>
              <a:gd name="connsiteY26" fmla="*/ 83483 h 1682597"/>
              <a:gd name="connsiteX27" fmla="*/ 1061880 w 1961286"/>
              <a:gd name="connsiteY27" fmla="*/ 80589 h 1682597"/>
              <a:gd name="connsiteX28" fmla="*/ 1081900 w 1961286"/>
              <a:gd name="connsiteY28" fmla="*/ 65542 h 1682597"/>
              <a:gd name="connsiteX29" fmla="*/ 1100583 w 1961286"/>
              <a:gd name="connsiteY29" fmla="*/ 43080 h 1682597"/>
              <a:gd name="connsiteX30" fmla="*/ 1112045 w 1961286"/>
              <a:gd name="connsiteY30" fmla="*/ 37437 h 1682597"/>
              <a:gd name="connsiteX31" fmla="*/ 1142038 w 1961286"/>
              <a:gd name="connsiteY31" fmla="*/ 30818 h 1682597"/>
              <a:gd name="connsiteX32" fmla="*/ 1174490 w 1961286"/>
              <a:gd name="connsiteY32" fmla="*/ 27309 h 1682597"/>
              <a:gd name="connsiteX33" fmla="*/ 1189227 w 1961286"/>
              <a:gd name="connsiteY33" fmla="*/ 19930 h 1682597"/>
              <a:gd name="connsiteX34" fmla="*/ 1192876 w 1961286"/>
              <a:gd name="connsiteY34" fmla="*/ 6475 h 1682597"/>
              <a:gd name="connsiteX35" fmla="*/ 1200541 w 1961286"/>
              <a:gd name="connsiteY35" fmla="*/ 0 h 1682597"/>
              <a:gd name="connsiteX36" fmla="*/ 1202849 w 1961286"/>
              <a:gd name="connsiteY36" fmla="*/ 4087 h 1682597"/>
              <a:gd name="connsiteX37" fmla="*/ 1206867 w 1961286"/>
              <a:gd name="connsiteY37" fmla="*/ 3400 h 1682597"/>
              <a:gd name="connsiteX38" fmla="*/ 1214235 w 1961286"/>
              <a:gd name="connsiteY38" fmla="*/ 9007 h 1682597"/>
              <a:gd name="connsiteX39" fmla="*/ 1211034 w 1961286"/>
              <a:gd name="connsiteY39" fmla="*/ 14794 h 1682597"/>
              <a:gd name="connsiteX40" fmla="*/ 1213862 w 1961286"/>
              <a:gd name="connsiteY40" fmla="*/ 19424 h 1682597"/>
              <a:gd name="connsiteX41" fmla="*/ 1231948 w 1961286"/>
              <a:gd name="connsiteY41" fmla="*/ 18230 h 1682597"/>
              <a:gd name="connsiteX42" fmla="*/ 1233811 w 1961286"/>
              <a:gd name="connsiteY42" fmla="*/ 24271 h 1682597"/>
              <a:gd name="connsiteX43" fmla="*/ 1237533 w 1961286"/>
              <a:gd name="connsiteY43" fmla="*/ 23294 h 1682597"/>
              <a:gd name="connsiteX44" fmla="*/ 1251972 w 1961286"/>
              <a:gd name="connsiteY44" fmla="*/ 11539 h 1682597"/>
              <a:gd name="connsiteX45" fmla="*/ 1251451 w 1961286"/>
              <a:gd name="connsiteY45" fmla="*/ 7560 h 1682597"/>
              <a:gd name="connsiteX46" fmla="*/ 1258743 w 1961286"/>
              <a:gd name="connsiteY46" fmla="*/ 7524 h 1682597"/>
              <a:gd name="connsiteX47" fmla="*/ 1268792 w 1961286"/>
              <a:gd name="connsiteY47" fmla="*/ 17796 h 1682597"/>
              <a:gd name="connsiteX48" fmla="*/ 1266412 w 1961286"/>
              <a:gd name="connsiteY48" fmla="*/ 36243 h 1682597"/>
              <a:gd name="connsiteX49" fmla="*/ 1272514 w 1961286"/>
              <a:gd name="connsiteY49" fmla="*/ 42103 h 1682597"/>
              <a:gd name="connsiteX50" fmla="*/ 1277722 w 1961286"/>
              <a:gd name="connsiteY50" fmla="*/ 42103 h 1682597"/>
              <a:gd name="connsiteX51" fmla="*/ 1281448 w 1961286"/>
              <a:gd name="connsiteY51" fmla="*/ 36895 h 1682597"/>
              <a:gd name="connsiteX52" fmla="*/ 1279361 w 1961286"/>
              <a:gd name="connsiteY52" fmla="*/ 32952 h 1682597"/>
              <a:gd name="connsiteX53" fmla="*/ 1283828 w 1961286"/>
              <a:gd name="connsiteY53" fmla="*/ 32952 h 1682597"/>
              <a:gd name="connsiteX54" fmla="*/ 1286432 w 1961286"/>
              <a:gd name="connsiteY54" fmla="*/ 46878 h 1682597"/>
              <a:gd name="connsiteX55" fmla="*/ 1295366 w 1961286"/>
              <a:gd name="connsiteY55" fmla="*/ 43984 h 1682597"/>
              <a:gd name="connsiteX56" fmla="*/ 1297374 w 1961286"/>
              <a:gd name="connsiteY56" fmla="*/ 50241 h 1682597"/>
              <a:gd name="connsiteX57" fmla="*/ 1300723 w 1961286"/>
              <a:gd name="connsiteY57" fmla="*/ 49192 h 1682597"/>
              <a:gd name="connsiteX58" fmla="*/ 1303552 w 1961286"/>
              <a:gd name="connsiteY58" fmla="*/ 44888 h 1682597"/>
              <a:gd name="connsiteX59" fmla="*/ 1308015 w 1961286"/>
              <a:gd name="connsiteY59" fmla="*/ 44888 h 1682597"/>
              <a:gd name="connsiteX60" fmla="*/ 1309430 w 1961286"/>
              <a:gd name="connsiteY60" fmla="*/ 50965 h 1682597"/>
              <a:gd name="connsiteX61" fmla="*/ 1304221 w 1961286"/>
              <a:gd name="connsiteY61" fmla="*/ 53208 h 1682597"/>
              <a:gd name="connsiteX62" fmla="*/ 1304145 w 1961286"/>
              <a:gd name="connsiteY62" fmla="*/ 57150 h 1682597"/>
              <a:gd name="connsiteX63" fmla="*/ 1306525 w 1961286"/>
              <a:gd name="connsiteY63" fmla="*/ 60803 h 1682597"/>
              <a:gd name="connsiteX64" fmla="*/ 1315904 w 1961286"/>
              <a:gd name="connsiteY64" fmla="*/ 64203 h 1682597"/>
              <a:gd name="connsiteX65" fmla="*/ 1322675 w 1961286"/>
              <a:gd name="connsiteY65" fmla="*/ 58850 h 1682597"/>
              <a:gd name="connsiteX66" fmla="*/ 1319999 w 1961286"/>
              <a:gd name="connsiteY66" fmla="*/ 55052 h 1682597"/>
              <a:gd name="connsiteX67" fmla="*/ 1315904 w 1961286"/>
              <a:gd name="connsiteY67" fmla="*/ 54980 h 1682597"/>
              <a:gd name="connsiteX68" fmla="*/ 1315904 w 1961286"/>
              <a:gd name="connsiteY68" fmla="*/ 49626 h 1682597"/>
              <a:gd name="connsiteX69" fmla="*/ 1320368 w 1961286"/>
              <a:gd name="connsiteY69" fmla="*/ 46661 h 1682597"/>
              <a:gd name="connsiteX70" fmla="*/ 1326473 w 1961286"/>
              <a:gd name="connsiteY70" fmla="*/ 49771 h 1682597"/>
              <a:gd name="connsiteX71" fmla="*/ 1327960 w 1961286"/>
              <a:gd name="connsiteY71" fmla="*/ 44780 h 1682597"/>
              <a:gd name="connsiteX72" fmla="*/ 1332131 w 1961286"/>
              <a:gd name="connsiteY72" fmla="*/ 44490 h 1682597"/>
              <a:gd name="connsiteX73" fmla="*/ 1338381 w 1961286"/>
              <a:gd name="connsiteY73" fmla="*/ 60369 h 1682597"/>
              <a:gd name="connsiteX74" fmla="*/ 1346194 w 1961286"/>
              <a:gd name="connsiteY74" fmla="*/ 59465 h 1682597"/>
              <a:gd name="connsiteX75" fmla="*/ 1354383 w 1961286"/>
              <a:gd name="connsiteY75" fmla="*/ 67495 h 1682597"/>
              <a:gd name="connsiteX76" fmla="*/ 1350140 w 1961286"/>
              <a:gd name="connsiteY76" fmla="*/ 69882 h 1682597"/>
              <a:gd name="connsiteX77" fmla="*/ 1350437 w 1961286"/>
              <a:gd name="connsiteY77" fmla="*/ 79395 h 1682597"/>
              <a:gd name="connsiteX78" fmla="*/ 1358401 w 1961286"/>
              <a:gd name="connsiteY78" fmla="*/ 79540 h 1682597"/>
              <a:gd name="connsiteX79" fmla="*/ 1364655 w 1961286"/>
              <a:gd name="connsiteY79" fmla="*/ 90138 h 1682597"/>
              <a:gd name="connsiteX80" fmla="*/ 1361154 w 1961286"/>
              <a:gd name="connsiteY80" fmla="*/ 93864 h 1682597"/>
              <a:gd name="connsiteX81" fmla="*/ 1359295 w 1961286"/>
              <a:gd name="connsiteY81" fmla="*/ 90427 h 1682597"/>
              <a:gd name="connsiteX82" fmla="*/ 1353638 w 1961286"/>
              <a:gd name="connsiteY82" fmla="*/ 90427 h 1682597"/>
              <a:gd name="connsiteX83" fmla="*/ 1345525 w 1961286"/>
              <a:gd name="connsiteY83" fmla="*/ 101496 h 1682597"/>
              <a:gd name="connsiteX84" fmla="*/ 1342624 w 1961286"/>
              <a:gd name="connsiteY84" fmla="*/ 100989 h 1682597"/>
              <a:gd name="connsiteX85" fmla="*/ 1342696 w 1961286"/>
              <a:gd name="connsiteY85" fmla="*/ 106487 h 1682597"/>
              <a:gd name="connsiteX86" fmla="*/ 1353269 w 1961286"/>
              <a:gd name="connsiteY86" fmla="*/ 111841 h 1682597"/>
              <a:gd name="connsiteX87" fmla="*/ 1353790 w 1961286"/>
              <a:gd name="connsiteY87" fmla="*/ 123379 h 1682597"/>
              <a:gd name="connsiteX88" fmla="*/ 1362868 w 1961286"/>
              <a:gd name="connsiteY88" fmla="*/ 122872 h 1682597"/>
              <a:gd name="connsiteX89" fmla="*/ 1374034 w 1961286"/>
              <a:gd name="connsiteY89" fmla="*/ 137233 h 1682597"/>
              <a:gd name="connsiteX90" fmla="*/ 1371799 w 1961286"/>
              <a:gd name="connsiteY90" fmla="*/ 150254 h 1682597"/>
              <a:gd name="connsiteX91" fmla="*/ 1366442 w 1961286"/>
              <a:gd name="connsiteY91" fmla="*/ 150616 h 1682597"/>
              <a:gd name="connsiteX92" fmla="*/ 1368525 w 1961286"/>
              <a:gd name="connsiteY92" fmla="*/ 154558 h 1682597"/>
              <a:gd name="connsiteX93" fmla="*/ 1376266 w 1961286"/>
              <a:gd name="connsiteY93" fmla="*/ 157271 h 1682597"/>
              <a:gd name="connsiteX94" fmla="*/ 1376339 w 1961286"/>
              <a:gd name="connsiteY94" fmla="*/ 164759 h 1682597"/>
              <a:gd name="connsiteX95" fmla="*/ 1391302 w 1961286"/>
              <a:gd name="connsiteY95" fmla="*/ 176224 h 1682597"/>
              <a:gd name="connsiteX96" fmla="*/ 1393013 w 1961286"/>
              <a:gd name="connsiteY96" fmla="*/ 185702 h 1682597"/>
              <a:gd name="connsiteX97" fmla="*/ 1397853 w 1961286"/>
              <a:gd name="connsiteY97" fmla="*/ 186497 h 1682597"/>
              <a:gd name="connsiteX98" fmla="*/ 1400830 w 1961286"/>
              <a:gd name="connsiteY98" fmla="*/ 179733 h 1682597"/>
              <a:gd name="connsiteX99" fmla="*/ 1407453 w 1961286"/>
              <a:gd name="connsiteY99" fmla="*/ 180493 h 1682597"/>
              <a:gd name="connsiteX100" fmla="*/ 1422413 w 1961286"/>
              <a:gd name="connsiteY100" fmla="*/ 170365 h 1682597"/>
              <a:gd name="connsiteX101" fmla="*/ 1421447 w 1961286"/>
              <a:gd name="connsiteY101" fmla="*/ 168195 h 1682597"/>
              <a:gd name="connsiteX102" fmla="*/ 1415117 w 1961286"/>
              <a:gd name="connsiteY102" fmla="*/ 168195 h 1682597"/>
              <a:gd name="connsiteX103" fmla="*/ 1414973 w 1961286"/>
              <a:gd name="connsiteY103" fmla="*/ 166422 h 1682597"/>
              <a:gd name="connsiteX104" fmla="*/ 1410581 w 1961286"/>
              <a:gd name="connsiteY104" fmla="*/ 165156 h 1682597"/>
              <a:gd name="connsiteX105" fmla="*/ 1416459 w 1961286"/>
              <a:gd name="connsiteY105" fmla="*/ 159550 h 1682597"/>
              <a:gd name="connsiteX106" fmla="*/ 1425093 w 1961286"/>
              <a:gd name="connsiteY106" fmla="*/ 158284 h 1682597"/>
              <a:gd name="connsiteX107" fmla="*/ 1427553 w 1961286"/>
              <a:gd name="connsiteY107" fmla="*/ 154956 h 1682597"/>
              <a:gd name="connsiteX108" fmla="*/ 1431271 w 1961286"/>
              <a:gd name="connsiteY108" fmla="*/ 153401 h 1682597"/>
              <a:gd name="connsiteX109" fmla="*/ 1432834 w 1961286"/>
              <a:gd name="connsiteY109" fmla="*/ 161792 h 1682597"/>
              <a:gd name="connsiteX110" fmla="*/ 1435887 w 1961286"/>
              <a:gd name="connsiteY110" fmla="*/ 161214 h 1682597"/>
              <a:gd name="connsiteX111" fmla="*/ 1452113 w 1961286"/>
              <a:gd name="connsiteY111" fmla="*/ 170437 h 1682597"/>
              <a:gd name="connsiteX112" fmla="*/ 1451965 w 1961286"/>
              <a:gd name="connsiteY112" fmla="*/ 180312 h 1682597"/>
              <a:gd name="connsiteX113" fmla="*/ 1460523 w 1961286"/>
              <a:gd name="connsiteY113" fmla="*/ 180927 h 1682597"/>
              <a:gd name="connsiteX114" fmla="*/ 1470050 w 1961286"/>
              <a:gd name="connsiteY114" fmla="*/ 173042 h 1682597"/>
              <a:gd name="connsiteX115" fmla="*/ 1469602 w 1961286"/>
              <a:gd name="connsiteY115" fmla="*/ 168556 h 1682597"/>
              <a:gd name="connsiteX116" fmla="*/ 1476601 w 1961286"/>
              <a:gd name="connsiteY116" fmla="*/ 168412 h 1682597"/>
              <a:gd name="connsiteX117" fmla="*/ 1483372 w 1961286"/>
              <a:gd name="connsiteY117" fmla="*/ 182193 h 1682597"/>
              <a:gd name="connsiteX118" fmla="*/ 1488212 w 1961286"/>
              <a:gd name="connsiteY118" fmla="*/ 184146 h 1682597"/>
              <a:gd name="connsiteX119" fmla="*/ 1490888 w 1961286"/>
              <a:gd name="connsiteY119" fmla="*/ 199989 h 1682597"/>
              <a:gd name="connsiteX120" fmla="*/ 1497887 w 1961286"/>
              <a:gd name="connsiteY120" fmla="*/ 199736 h 1682597"/>
              <a:gd name="connsiteX121" fmla="*/ 1498705 w 1961286"/>
              <a:gd name="connsiteY121" fmla="*/ 194093 h 1682597"/>
              <a:gd name="connsiteX122" fmla="*/ 1502799 w 1961286"/>
              <a:gd name="connsiteY122" fmla="*/ 193587 h 1682597"/>
              <a:gd name="connsiteX123" fmla="*/ 1504065 w 1961286"/>
              <a:gd name="connsiteY123" fmla="*/ 186968 h 1682597"/>
              <a:gd name="connsiteX124" fmla="*/ 1507635 w 1961286"/>
              <a:gd name="connsiteY124" fmla="*/ 186968 h 1682597"/>
              <a:gd name="connsiteX125" fmla="*/ 1508677 w 1961286"/>
              <a:gd name="connsiteY125" fmla="*/ 191344 h 1682597"/>
              <a:gd name="connsiteX126" fmla="*/ 1510985 w 1961286"/>
              <a:gd name="connsiteY126" fmla="*/ 191344 h 1682597"/>
              <a:gd name="connsiteX127" fmla="*/ 1516345 w 1961286"/>
              <a:gd name="connsiteY127" fmla="*/ 182627 h 1682597"/>
              <a:gd name="connsiteX128" fmla="*/ 1518653 w 1961286"/>
              <a:gd name="connsiteY128" fmla="*/ 183531 h 1682597"/>
              <a:gd name="connsiteX129" fmla="*/ 1522892 w 1961286"/>
              <a:gd name="connsiteY129" fmla="*/ 195504 h 1682597"/>
              <a:gd name="connsiteX130" fmla="*/ 1527583 w 1961286"/>
              <a:gd name="connsiteY130" fmla="*/ 193804 h 1682597"/>
              <a:gd name="connsiteX131" fmla="*/ 1538373 w 1961286"/>
              <a:gd name="connsiteY131" fmla="*/ 201761 h 1682597"/>
              <a:gd name="connsiteX132" fmla="*/ 1543137 w 1961286"/>
              <a:gd name="connsiteY132" fmla="*/ 216736 h 1682597"/>
              <a:gd name="connsiteX133" fmla="*/ 1548498 w 1961286"/>
              <a:gd name="connsiteY133" fmla="*/ 215977 h 1682597"/>
              <a:gd name="connsiteX134" fmla="*/ 1548642 w 1961286"/>
              <a:gd name="connsiteY134" fmla="*/ 222885 h 1682597"/>
              <a:gd name="connsiteX135" fmla="*/ 1544106 w 1961286"/>
              <a:gd name="connsiteY135" fmla="*/ 228564 h 1682597"/>
              <a:gd name="connsiteX136" fmla="*/ 1538449 w 1961286"/>
              <a:gd name="connsiteY136" fmla="*/ 228708 h 1682597"/>
              <a:gd name="connsiteX137" fmla="*/ 1538594 w 1961286"/>
              <a:gd name="connsiteY137" fmla="*/ 232796 h 1682597"/>
              <a:gd name="connsiteX138" fmla="*/ 1545296 w 1961286"/>
              <a:gd name="connsiteY138" fmla="*/ 235472 h 1682597"/>
              <a:gd name="connsiteX139" fmla="*/ 1562637 w 1961286"/>
              <a:gd name="connsiteY139" fmla="*/ 227877 h 1682597"/>
              <a:gd name="connsiteX140" fmla="*/ 1562713 w 1961286"/>
              <a:gd name="connsiteY140" fmla="*/ 223862 h 1682597"/>
              <a:gd name="connsiteX141" fmla="*/ 1568891 w 1961286"/>
              <a:gd name="connsiteY141" fmla="*/ 223789 h 1682597"/>
              <a:gd name="connsiteX142" fmla="*/ 1575145 w 1961286"/>
              <a:gd name="connsiteY142" fmla="*/ 228202 h 1682597"/>
              <a:gd name="connsiteX143" fmla="*/ 1572388 w 1961286"/>
              <a:gd name="connsiteY143" fmla="*/ 236594 h 1682597"/>
              <a:gd name="connsiteX144" fmla="*/ 1576855 w 1961286"/>
              <a:gd name="connsiteY144" fmla="*/ 239632 h 1682597"/>
              <a:gd name="connsiteX145" fmla="*/ 1587128 w 1961286"/>
              <a:gd name="connsiteY145" fmla="*/ 240609 h 1682597"/>
              <a:gd name="connsiteX146" fmla="*/ 1600522 w 1961286"/>
              <a:gd name="connsiteY146" fmla="*/ 233013 h 1682597"/>
              <a:gd name="connsiteX147" fmla="*/ 1600149 w 1961286"/>
              <a:gd name="connsiteY147" fmla="*/ 228926 h 1682597"/>
              <a:gd name="connsiteX148" fmla="*/ 1585934 w 1961286"/>
              <a:gd name="connsiteY148" fmla="*/ 228636 h 1682597"/>
              <a:gd name="connsiteX149" fmla="*/ 1584820 w 1961286"/>
              <a:gd name="connsiteY149" fmla="*/ 225055 h 1682597"/>
              <a:gd name="connsiteX150" fmla="*/ 1580277 w 1961286"/>
              <a:gd name="connsiteY150" fmla="*/ 224477 h 1682597"/>
              <a:gd name="connsiteX151" fmla="*/ 1581916 w 1961286"/>
              <a:gd name="connsiteY151" fmla="*/ 220896 h 1682597"/>
              <a:gd name="connsiteX152" fmla="*/ 1588318 w 1961286"/>
              <a:gd name="connsiteY152" fmla="*/ 220823 h 1682597"/>
              <a:gd name="connsiteX153" fmla="*/ 1590922 w 1961286"/>
              <a:gd name="connsiteY153" fmla="*/ 218219 h 1682597"/>
              <a:gd name="connsiteX154" fmla="*/ 1600598 w 1961286"/>
              <a:gd name="connsiteY154" fmla="*/ 217821 h 1682597"/>
              <a:gd name="connsiteX155" fmla="*/ 1610570 w 1961286"/>
              <a:gd name="connsiteY155" fmla="*/ 205849 h 1682597"/>
              <a:gd name="connsiteX156" fmla="*/ 1618025 w 1961286"/>
              <a:gd name="connsiteY156" fmla="*/ 205849 h 1682597"/>
              <a:gd name="connsiteX157" fmla="*/ 1617410 w 1961286"/>
              <a:gd name="connsiteY157" fmla="*/ 212251 h 1682597"/>
              <a:gd name="connsiteX158" fmla="*/ 1623885 w 1961286"/>
              <a:gd name="connsiteY158" fmla="*/ 218725 h 1682597"/>
              <a:gd name="connsiteX159" fmla="*/ 1630142 w 1961286"/>
              <a:gd name="connsiteY159" fmla="*/ 218653 h 1682597"/>
              <a:gd name="connsiteX160" fmla="*/ 1632819 w 1961286"/>
              <a:gd name="connsiteY160" fmla="*/ 214060 h 1682597"/>
              <a:gd name="connsiteX161" fmla="*/ 1638643 w 1961286"/>
              <a:gd name="connsiteY161" fmla="*/ 213444 h 1682597"/>
              <a:gd name="connsiteX162" fmla="*/ 1640704 w 1961286"/>
              <a:gd name="connsiteY162" fmla="*/ 218436 h 1682597"/>
              <a:gd name="connsiteX163" fmla="*/ 1649277 w 1961286"/>
              <a:gd name="connsiteY163" fmla="*/ 224621 h 1682597"/>
              <a:gd name="connsiteX164" fmla="*/ 1646528 w 1961286"/>
              <a:gd name="connsiteY164" fmla="*/ 228419 h 1682597"/>
              <a:gd name="connsiteX165" fmla="*/ 1639077 w 1961286"/>
              <a:gd name="connsiteY165" fmla="*/ 228311 h 1682597"/>
              <a:gd name="connsiteX166" fmla="*/ 1636328 w 1961286"/>
              <a:gd name="connsiteY166" fmla="*/ 224296 h 1682597"/>
              <a:gd name="connsiteX167" fmla="*/ 1633362 w 1961286"/>
              <a:gd name="connsiteY167" fmla="*/ 225417 h 1682597"/>
              <a:gd name="connsiteX168" fmla="*/ 1631336 w 1961286"/>
              <a:gd name="connsiteY168" fmla="*/ 230047 h 1682597"/>
              <a:gd name="connsiteX169" fmla="*/ 1625910 w 1961286"/>
              <a:gd name="connsiteY169" fmla="*/ 230047 h 1682597"/>
              <a:gd name="connsiteX170" fmla="*/ 1624644 w 1961286"/>
              <a:gd name="connsiteY170" fmla="*/ 238294 h 1682597"/>
              <a:gd name="connsiteX171" fmla="*/ 1614082 w 1961286"/>
              <a:gd name="connsiteY171" fmla="*/ 241224 h 1682597"/>
              <a:gd name="connsiteX172" fmla="*/ 1602978 w 1961286"/>
              <a:gd name="connsiteY172" fmla="*/ 255113 h 1682597"/>
              <a:gd name="connsiteX173" fmla="*/ 1594717 w 1961286"/>
              <a:gd name="connsiteY173" fmla="*/ 261805 h 1682597"/>
              <a:gd name="connsiteX174" fmla="*/ 1594865 w 1961286"/>
              <a:gd name="connsiteY174" fmla="*/ 268533 h 1682597"/>
              <a:gd name="connsiteX175" fmla="*/ 1598587 w 1961286"/>
              <a:gd name="connsiteY175" fmla="*/ 268967 h 1682597"/>
              <a:gd name="connsiteX176" fmla="*/ 1598663 w 1961286"/>
              <a:gd name="connsiteY176" fmla="*/ 274465 h 1682597"/>
              <a:gd name="connsiteX177" fmla="*/ 1606331 w 1961286"/>
              <a:gd name="connsiteY177" fmla="*/ 273814 h 1682597"/>
              <a:gd name="connsiteX178" fmla="*/ 1608487 w 1961286"/>
              <a:gd name="connsiteY178" fmla="*/ 262637 h 1682597"/>
              <a:gd name="connsiteX179" fmla="*/ 1614878 w 1961286"/>
              <a:gd name="connsiteY179" fmla="*/ 262492 h 1682597"/>
              <a:gd name="connsiteX180" fmla="*/ 1615710 w 1961286"/>
              <a:gd name="connsiteY180" fmla="*/ 266580 h 1682597"/>
              <a:gd name="connsiteX181" fmla="*/ 1620919 w 1961286"/>
              <a:gd name="connsiteY181" fmla="*/ 269473 h 1682597"/>
              <a:gd name="connsiteX182" fmla="*/ 1625549 w 1961286"/>
              <a:gd name="connsiteY182" fmla="*/ 285063 h 1682597"/>
              <a:gd name="connsiteX183" fmla="*/ 1620846 w 1961286"/>
              <a:gd name="connsiteY183" fmla="*/ 295154 h 1682597"/>
              <a:gd name="connsiteX184" fmla="*/ 1625983 w 1961286"/>
              <a:gd name="connsiteY184" fmla="*/ 299278 h 1682597"/>
              <a:gd name="connsiteX185" fmla="*/ 1624789 w 1961286"/>
              <a:gd name="connsiteY185" fmla="*/ 309912 h 1682597"/>
              <a:gd name="connsiteX186" fmla="*/ 1616831 w 1961286"/>
              <a:gd name="connsiteY186" fmla="*/ 311974 h 1682597"/>
              <a:gd name="connsiteX187" fmla="*/ 1617808 w 1961286"/>
              <a:gd name="connsiteY187" fmla="*/ 319968 h 1682597"/>
              <a:gd name="connsiteX188" fmla="*/ 1626634 w 1961286"/>
              <a:gd name="connsiteY188" fmla="*/ 327310 h 1682597"/>
              <a:gd name="connsiteX189" fmla="*/ 1623089 w 1961286"/>
              <a:gd name="connsiteY189" fmla="*/ 334255 h 1682597"/>
              <a:gd name="connsiteX190" fmla="*/ 1614806 w 1961286"/>
              <a:gd name="connsiteY190" fmla="*/ 332158 h 1682597"/>
              <a:gd name="connsiteX191" fmla="*/ 1606700 w 1961286"/>
              <a:gd name="connsiteY191" fmla="*/ 341598 h 1682597"/>
              <a:gd name="connsiteX192" fmla="*/ 1606776 w 1961286"/>
              <a:gd name="connsiteY192" fmla="*/ 356500 h 1682597"/>
              <a:gd name="connsiteX193" fmla="*/ 1610502 w 1961286"/>
              <a:gd name="connsiteY193" fmla="*/ 356790 h 1682597"/>
              <a:gd name="connsiteX194" fmla="*/ 1611840 w 1961286"/>
              <a:gd name="connsiteY194" fmla="*/ 364024 h 1682597"/>
              <a:gd name="connsiteX195" fmla="*/ 1622185 w 1961286"/>
              <a:gd name="connsiteY195" fmla="*/ 366628 h 1682597"/>
              <a:gd name="connsiteX196" fmla="*/ 1627249 w 1961286"/>
              <a:gd name="connsiteY196" fmla="*/ 381494 h 1682597"/>
              <a:gd name="connsiteX197" fmla="*/ 1636979 w 1961286"/>
              <a:gd name="connsiteY197" fmla="*/ 387028 h 1682597"/>
              <a:gd name="connsiteX198" fmla="*/ 1637304 w 1961286"/>
              <a:gd name="connsiteY198" fmla="*/ 392816 h 1682597"/>
              <a:gd name="connsiteX199" fmla="*/ 1624283 w 1961286"/>
              <a:gd name="connsiteY199" fmla="*/ 398025 h 1682597"/>
              <a:gd name="connsiteX200" fmla="*/ 1626634 w 1961286"/>
              <a:gd name="connsiteY200" fmla="*/ 404716 h 1682597"/>
              <a:gd name="connsiteX201" fmla="*/ 1622691 w 1961286"/>
              <a:gd name="connsiteY201" fmla="*/ 408984 h 1682597"/>
              <a:gd name="connsiteX202" fmla="*/ 1607445 w 1961286"/>
              <a:gd name="connsiteY202" fmla="*/ 408080 h 1682597"/>
              <a:gd name="connsiteX203" fmla="*/ 1606700 w 1961286"/>
              <a:gd name="connsiteY203" fmla="*/ 415531 h 1682597"/>
              <a:gd name="connsiteX204" fmla="*/ 1601046 w 1961286"/>
              <a:gd name="connsiteY204" fmla="*/ 418787 h 1682597"/>
              <a:gd name="connsiteX205" fmla="*/ 1603054 w 1961286"/>
              <a:gd name="connsiteY205" fmla="*/ 423561 h 1682597"/>
              <a:gd name="connsiteX206" fmla="*/ 1607894 w 1961286"/>
              <a:gd name="connsiteY206" fmla="*/ 423633 h 1682597"/>
              <a:gd name="connsiteX207" fmla="*/ 1612730 w 1961286"/>
              <a:gd name="connsiteY207" fmla="*/ 436944 h 1682597"/>
              <a:gd name="connsiteX208" fmla="*/ 1618098 w 1961286"/>
              <a:gd name="connsiteY208" fmla="*/ 436727 h 1682597"/>
              <a:gd name="connsiteX209" fmla="*/ 1621823 w 1961286"/>
              <a:gd name="connsiteY209" fmla="*/ 441430 h 1682597"/>
              <a:gd name="connsiteX210" fmla="*/ 1632819 w 1961286"/>
              <a:gd name="connsiteY210" fmla="*/ 441430 h 1682597"/>
              <a:gd name="connsiteX211" fmla="*/ 1632891 w 1961286"/>
              <a:gd name="connsiteY211" fmla="*/ 433472 h 1682597"/>
              <a:gd name="connsiteX212" fmla="*/ 1638245 w 1961286"/>
              <a:gd name="connsiteY212" fmla="*/ 430687 h 1682597"/>
              <a:gd name="connsiteX213" fmla="*/ 1636979 w 1961286"/>
              <a:gd name="connsiteY213" fmla="*/ 425406 h 1682597"/>
              <a:gd name="connsiteX214" fmla="*/ 1644140 w 1961286"/>
              <a:gd name="connsiteY214" fmla="*/ 425261 h 1682597"/>
              <a:gd name="connsiteX215" fmla="*/ 1648662 w 1961286"/>
              <a:gd name="connsiteY215" fmla="*/ 431953 h 1682597"/>
              <a:gd name="connsiteX216" fmla="*/ 1647649 w 1961286"/>
              <a:gd name="connsiteY216" fmla="*/ 438428 h 1682597"/>
              <a:gd name="connsiteX217" fmla="*/ 1644140 w 1961286"/>
              <a:gd name="connsiteY217" fmla="*/ 438825 h 1682597"/>
              <a:gd name="connsiteX218" fmla="*/ 1637304 w 1961286"/>
              <a:gd name="connsiteY218" fmla="*/ 448483 h 1682597"/>
              <a:gd name="connsiteX219" fmla="*/ 1632674 w 1961286"/>
              <a:gd name="connsiteY219" fmla="*/ 448483 h 1682597"/>
              <a:gd name="connsiteX220" fmla="*/ 1632602 w 1961286"/>
              <a:gd name="connsiteY220" fmla="*/ 455789 h 1682597"/>
              <a:gd name="connsiteX221" fmla="*/ 1639908 w 1961286"/>
              <a:gd name="connsiteY221" fmla="*/ 460853 h 1682597"/>
              <a:gd name="connsiteX222" fmla="*/ 1652243 w 1961286"/>
              <a:gd name="connsiteY222" fmla="*/ 460419 h 1682597"/>
              <a:gd name="connsiteX223" fmla="*/ 1655281 w 1961286"/>
              <a:gd name="connsiteY223" fmla="*/ 464652 h 1682597"/>
              <a:gd name="connsiteX224" fmla="*/ 1655064 w 1961286"/>
              <a:gd name="connsiteY224" fmla="*/ 474526 h 1682597"/>
              <a:gd name="connsiteX225" fmla="*/ 1658356 w 1961286"/>
              <a:gd name="connsiteY225" fmla="*/ 474779 h 1682597"/>
              <a:gd name="connsiteX226" fmla="*/ 1660490 w 1961286"/>
              <a:gd name="connsiteY226" fmla="*/ 479300 h 1682597"/>
              <a:gd name="connsiteX227" fmla="*/ 1669279 w 1961286"/>
              <a:gd name="connsiteY227" fmla="*/ 478794 h 1682597"/>
              <a:gd name="connsiteX228" fmla="*/ 1677273 w 1961286"/>
              <a:gd name="connsiteY228" fmla="*/ 471560 h 1682597"/>
              <a:gd name="connsiteX229" fmla="*/ 1677345 w 1961286"/>
              <a:gd name="connsiteY229" fmla="*/ 465592 h 1682597"/>
              <a:gd name="connsiteX230" fmla="*/ 1688486 w 1961286"/>
              <a:gd name="connsiteY230" fmla="*/ 457128 h 1682597"/>
              <a:gd name="connsiteX231" fmla="*/ 1689752 w 1961286"/>
              <a:gd name="connsiteY231" fmla="*/ 449315 h 1682597"/>
              <a:gd name="connsiteX232" fmla="*/ 1693622 w 1961286"/>
              <a:gd name="connsiteY232" fmla="*/ 448809 h 1682597"/>
              <a:gd name="connsiteX233" fmla="*/ 1693622 w 1961286"/>
              <a:gd name="connsiteY233" fmla="*/ 442406 h 1682597"/>
              <a:gd name="connsiteX234" fmla="*/ 1684109 w 1961286"/>
              <a:gd name="connsiteY234" fmla="*/ 436510 h 1682597"/>
              <a:gd name="connsiteX235" fmla="*/ 1681939 w 1961286"/>
              <a:gd name="connsiteY235" fmla="*/ 442080 h 1682597"/>
              <a:gd name="connsiteX236" fmla="*/ 1673077 w 1961286"/>
              <a:gd name="connsiteY236" fmla="*/ 442009 h 1682597"/>
              <a:gd name="connsiteX237" fmla="*/ 1670111 w 1961286"/>
              <a:gd name="connsiteY237" fmla="*/ 436944 h 1682597"/>
              <a:gd name="connsiteX238" fmla="*/ 1666603 w 1961286"/>
              <a:gd name="connsiteY238" fmla="*/ 436583 h 1682597"/>
              <a:gd name="connsiteX239" fmla="*/ 1666603 w 1961286"/>
              <a:gd name="connsiteY239" fmla="*/ 431374 h 1682597"/>
              <a:gd name="connsiteX240" fmla="*/ 1669460 w 1961286"/>
              <a:gd name="connsiteY240" fmla="*/ 430108 h 1682597"/>
              <a:gd name="connsiteX241" fmla="*/ 1669894 w 1961286"/>
              <a:gd name="connsiteY241" fmla="*/ 426889 h 1682597"/>
              <a:gd name="connsiteX242" fmla="*/ 1687075 w 1961286"/>
              <a:gd name="connsiteY242" fmla="*/ 414627 h 1682597"/>
              <a:gd name="connsiteX243" fmla="*/ 1686280 w 1961286"/>
              <a:gd name="connsiteY243" fmla="*/ 410829 h 1682597"/>
              <a:gd name="connsiteX244" fmla="*/ 1691778 w 1961286"/>
              <a:gd name="connsiteY244" fmla="*/ 410395 h 1682597"/>
              <a:gd name="connsiteX245" fmla="*/ 1701074 w 1961286"/>
              <a:gd name="connsiteY245" fmla="*/ 415133 h 1682597"/>
              <a:gd name="connsiteX246" fmla="*/ 1698976 w 1961286"/>
              <a:gd name="connsiteY246" fmla="*/ 422729 h 1682597"/>
              <a:gd name="connsiteX247" fmla="*/ 1703316 w 1961286"/>
              <a:gd name="connsiteY247" fmla="*/ 428010 h 1682597"/>
              <a:gd name="connsiteX248" fmla="*/ 1711129 w 1961286"/>
              <a:gd name="connsiteY248" fmla="*/ 426382 h 1682597"/>
              <a:gd name="connsiteX249" fmla="*/ 1712612 w 1961286"/>
              <a:gd name="connsiteY249" fmla="*/ 414048 h 1682597"/>
              <a:gd name="connsiteX250" fmla="*/ 1710225 w 1961286"/>
              <a:gd name="connsiteY250" fmla="*/ 411118 h 1682597"/>
              <a:gd name="connsiteX251" fmla="*/ 1716482 w 1961286"/>
              <a:gd name="connsiteY251" fmla="*/ 406380 h 1682597"/>
              <a:gd name="connsiteX252" fmla="*/ 1722451 w 1961286"/>
              <a:gd name="connsiteY252" fmla="*/ 411589 h 1682597"/>
              <a:gd name="connsiteX253" fmla="*/ 1722595 w 1961286"/>
              <a:gd name="connsiteY253" fmla="*/ 417919 h 1682597"/>
              <a:gd name="connsiteX254" fmla="*/ 1718327 w 1961286"/>
              <a:gd name="connsiteY254" fmla="*/ 420053 h 1682597"/>
              <a:gd name="connsiteX255" fmla="*/ 1723029 w 1961286"/>
              <a:gd name="connsiteY255" fmla="*/ 422946 h 1682597"/>
              <a:gd name="connsiteX256" fmla="*/ 1737534 w 1961286"/>
              <a:gd name="connsiteY256" fmla="*/ 423706 h 1682597"/>
              <a:gd name="connsiteX257" fmla="*/ 1744551 w 1961286"/>
              <a:gd name="connsiteY257" fmla="*/ 411661 h 1682597"/>
              <a:gd name="connsiteX258" fmla="*/ 1749217 w 1961286"/>
              <a:gd name="connsiteY258" fmla="*/ 411661 h 1682597"/>
              <a:gd name="connsiteX259" fmla="*/ 1751893 w 1961286"/>
              <a:gd name="connsiteY259" fmla="*/ 415206 h 1682597"/>
              <a:gd name="connsiteX260" fmla="*/ 1756017 w 1961286"/>
              <a:gd name="connsiteY260" fmla="*/ 415459 h 1682597"/>
              <a:gd name="connsiteX261" fmla="*/ 1758079 w 1961286"/>
              <a:gd name="connsiteY261" fmla="*/ 422295 h 1682597"/>
              <a:gd name="connsiteX262" fmla="*/ 1762311 w 1961286"/>
              <a:gd name="connsiteY262" fmla="*/ 423778 h 1682597"/>
              <a:gd name="connsiteX263" fmla="*/ 1761660 w 1961286"/>
              <a:gd name="connsiteY263" fmla="*/ 427793 h 1682597"/>
              <a:gd name="connsiteX264" fmla="*/ 1749832 w 1961286"/>
              <a:gd name="connsiteY264" fmla="*/ 425948 h 1682597"/>
              <a:gd name="connsiteX265" fmla="*/ 1740970 w 1961286"/>
              <a:gd name="connsiteY265" fmla="*/ 429493 h 1682597"/>
              <a:gd name="connsiteX266" fmla="*/ 1740138 w 1961286"/>
              <a:gd name="connsiteY266" fmla="*/ 434268 h 1682597"/>
              <a:gd name="connsiteX267" fmla="*/ 1744768 w 1961286"/>
              <a:gd name="connsiteY267" fmla="*/ 436800 h 1682597"/>
              <a:gd name="connsiteX268" fmla="*/ 1743719 w 1961286"/>
              <a:gd name="connsiteY268" fmla="*/ 449387 h 1682597"/>
              <a:gd name="connsiteX269" fmla="*/ 1732542 w 1961286"/>
              <a:gd name="connsiteY269" fmla="*/ 455789 h 1682597"/>
              <a:gd name="connsiteX270" fmla="*/ 1732542 w 1961286"/>
              <a:gd name="connsiteY270" fmla="*/ 467979 h 1682597"/>
              <a:gd name="connsiteX271" fmla="*/ 1736413 w 1961286"/>
              <a:gd name="connsiteY271" fmla="*/ 468051 h 1682597"/>
              <a:gd name="connsiteX272" fmla="*/ 1740970 w 1961286"/>
              <a:gd name="connsiteY272" fmla="*/ 475720 h 1682597"/>
              <a:gd name="connsiteX273" fmla="*/ 1748132 w 1961286"/>
              <a:gd name="connsiteY273" fmla="*/ 474924 h 1682597"/>
              <a:gd name="connsiteX274" fmla="*/ 1754426 w 1961286"/>
              <a:gd name="connsiteY274" fmla="*/ 467979 h 1682597"/>
              <a:gd name="connsiteX275" fmla="*/ 1767302 w 1961286"/>
              <a:gd name="connsiteY275" fmla="*/ 468088 h 1682597"/>
              <a:gd name="connsiteX276" fmla="*/ 1774609 w 1961286"/>
              <a:gd name="connsiteY276" fmla="*/ 463819 h 1682597"/>
              <a:gd name="connsiteX277" fmla="*/ 1776707 w 1961286"/>
              <a:gd name="connsiteY277" fmla="*/ 453836 h 1682597"/>
              <a:gd name="connsiteX278" fmla="*/ 1786003 w 1961286"/>
              <a:gd name="connsiteY278" fmla="*/ 444613 h 1682597"/>
              <a:gd name="connsiteX279" fmla="*/ 1790379 w 1961286"/>
              <a:gd name="connsiteY279" fmla="*/ 444468 h 1682597"/>
              <a:gd name="connsiteX280" fmla="*/ 1793888 w 1961286"/>
              <a:gd name="connsiteY280" fmla="*/ 453040 h 1682597"/>
              <a:gd name="connsiteX281" fmla="*/ 1797831 w 1961286"/>
              <a:gd name="connsiteY281" fmla="*/ 453113 h 1682597"/>
              <a:gd name="connsiteX282" fmla="*/ 1809369 w 1961286"/>
              <a:gd name="connsiteY282" fmla="*/ 471415 h 1682597"/>
              <a:gd name="connsiteX283" fmla="*/ 1819642 w 1961286"/>
              <a:gd name="connsiteY283" fmla="*/ 472754 h 1682597"/>
              <a:gd name="connsiteX284" fmla="*/ 1827599 w 1961286"/>
              <a:gd name="connsiteY284" fmla="*/ 467835 h 1682597"/>
              <a:gd name="connsiteX285" fmla="*/ 1826695 w 1961286"/>
              <a:gd name="connsiteY285" fmla="*/ 464217 h 1682597"/>
              <a:gd name="connsiteX286" fmla="*/ 1819642 w 1961286"/>
              <a:gd name="connsiteY286" fmla="*/ 463964 h 1682597"/>
              <a:gd name="connsiteX287" fmla="*/ 1815156 w 1961286"/>
              <a:gd name="connsiteY287" fmla="*/ 455789 h 1682597"/>
              <a:gd name="connsiteX288" fmla="*/ 1809297 w 1961286"/>
              <a:gd name="connsiteY288" fmla="*/ 451558 h 1682597"/>
              <a:gd name="connsiteX289" fmla="*/ 1818665 w 1961286"/>
              <a:gd name="connsiteY289" fmla="*/ 444034 h 1682597"/>
              <a:gd name="connsiteX290" fmla="*/ 1823078 w 1961286"/>
              <a:gd name="connsiteY290" fmla="*/ 448483 h 1682597"/>
              <a:gd name="connsiteX291" fmla="*/ 1830276 w 1961286"/>
              <a:gd name="connsiteY291" fmla="*/ 447072 h 1682597"/>
              <a:gd name="connsiteX292" fmla="*/ 1834291 w 1961286"/>
              <a:gd name="connsiteY292" fmla="*/ 453040 h 1682597"/>
              <a:gd name="connsiteX293" fmla="*/ 1839897 w 1961286"/>
              <a:gd name="connsiteY293" fmla="*/ 452824 h 1682597"/>
              <a:gd name="connsiteX294" fmla="*/ 1848651 w 1961286"/>
              <a:gd name="connsiteY294" fmla="*/ 467907 h 1682597"/>
              <a:gd name="connsiteX295" fmla="*/ 1853498 w 1961286"/>
              <a:gd name="connsiteY295" fmla="*/ 467979 h 1682597"/>
              <a:gd name="connsiteX296" fmla="*/ 1857983 w 1961286"/>
              <a:gd name="connsiteY296" fmla="*/ 476262 h 1682597"/>
              <a:gd name="connsiteX297" fmla="*/ 1857079 w 1961286"/>
              <a:gd name="connsiteY297" fmla="*/ 481977 h 1682597"/>
              <a:gd name="connsiteX298" fmla="*/ 1849338 w 1961286"/>
              <a:gd name="connsiteY298" fmla="*/ 477745 h 1682597"/>
              <a:gd name="connsiteX299" fmla="*/ 1845974 w 1961286"/>
              <a:gd name="connsiteY299" fmla="*/ 482520 h 1682597"/>
              <a:gd name="connsiteX300" fmla="*/ 1848976 w 1961286"/>
              <a:gd name="connsiteY300" fmla="*/ 487873 h 1682597"/>
              <a:gd name="connsiteX301" fmla="*/ 1846951 w 1961286"/>
              <a:gd name="connsiteY301" fmla="*/ 491237 h 1682597"/>
              <a:gd name="connsiteX302" fmla="*/ 1846951 w 1961286"/>
              <a:gd name="connsiteY302" fmla="*/ 515652 h 1682597"/>
              <a:gd name="connsiteX303" fmla="*/ 1851870 w 1961286"/>
              <a:gd name="connsiteY303" fmla="*/ 517425 h 1682597"/>
              <a:gd name="connsiteX304" fmla="*/ 1853498 w 1961286"/>
              <a:gd name="connsiteY304" fmla="*/ 523610 h 1682597"/>
              <a:gd name="connsiteX305" fmla="*/ 1861021 w 1961286"/>
              <a:gd name="connsiteY305" fmla="*/ 523537 h 1682597"/>
              <a:gd name="connsiteX306" fmla="*/ 1860949 w 1961286"/>
              <a:gd name="connsiteY306" fmla="*/ 517280 h 1682597"/>
              <a:gd name="connsiteX307" fmla="*/ 1866664 w 1961286"/>
              <a:gd name="connsiteY307" fmla="*/ 513084 h 1682597"/>
              <a:gd name="connsiteX308" fmla="*/ 1862143 w 1961286"/>
              <a:gd name="connsiteY308" fmla="*/ 504005 h 1682597"/>
              <a:gd name="connsiteX309" fmla="*/ 1864891 w 1961286"/>
              <a:gd name="connsiteY309" fmla="*/ 497458 h 1682597"/>
              <a:gd name="connsiteX310" fmla="*/ 1872487 w 1961286"/>
              <a:gd name="connsiteY310" fmla="*/ 497458 h 1682597"/>
              <a:gd name="connsiteX311" fmla="*/ 1878057 w 1961286"/>
              <a:gd name="connsiteY311" fmla="*/ 489501 h 1682597"/>
              <a:gd name="connsiteX312" fmla="*/ 1885871 w 1961286"/>
              <a:gd name="connsiteY312" fmla="*/ 489501 h 1682597"/>
              <a:gd name="connsiteX313" fmla="*/ 1885871 w 1961286"/>
              <a:gd name="connsiteY313" fmla="*/ 498073 h 1682597"/>
              <a:gd name="connsiteX314" fmla="*/ 1892743 w 1961286"/>
              <a:gd name="connsiteY314" fmla="*/ 508852 h 1682597"/>
              <a:gd name="connsiteX315" fmla="*/ 1903305 w 1961286"/>
              <a:gd name="connsiteY315" fmla="*/ 507369 h 1682597"/>
              <a:gd name="connsiteX316" fmla="*/ 1915820 w 1961286"/>
              <a:gd name="connsiteY316" fmla="*/ 520680 h 1682597"/>
              <a:gd name="connsiteX317" fmla="*/ 1920052 w 1961286"/>
              <a:gd name="connsiteY317" fmla="*/ 520680 h 1682597"/>
              <a:gd name="connsiteX318" fmla="*/ 1927178 w 1961286"/>
              <a:gd name="connsiteY318" fmla="*/ 513156 h 1682597"/>
              <a:gd name="connsiteX319" fmla="*/ 1931591 w 1961286"/>
              <a:gd name="connsiteY319" fmla="*/ 512867 h 1682597"/>
              <a:gd name="connsiteX320" fmla="*/ 1930614 w 1961286"/>
              <a:gd name="connsiteY320" fmla="*/ 499050 h 1682597"/>
              <a:gd name="connsiteX321" fmla="*/ 1922041 w 1961286"/>
              <a:gd name="connsiteY321" fmla="*/ 496192 h 1682597"/>
              <a:gd name="connsiteX322" fmla="*/ 1924501 w 1961286"/>
              <a:gd name="connsiteY322" fmla="*/ 491128 h 1682597"/>
              <a:gd name="connsiteX323" fmla="*/ 1932640 w 1961286"/>
              <a:gd name="connsiteY323" fmla="*/ 488163 h 1682597"/>
              <a:gd name="connsiteX324" fmla="*/ 1933906 w 1961286"/>
              <a:gd name="connsiteY324" fmla="*/ 481326 h 1682597"/>
              <a:gd name="connsiteX325" fmla="*/ 1926527 w 1961286"/>
              <a:gd name="connsiteY325" fmla="*/ 474924 h 1682597"/>
              <a:gd name="connsiteX326" fmla="*/ 1927865 w 1961286"/>
              <a:gd name="connsiteY326" fmla="*/ 465086 h 1682597"/>
              <a:gd name="connsiteX327" fmla="*/ 1932025 w 1961286"/>
              <a:gd name="connsiteY327" fmla="*/ 463819 h 1682597"/>
              <a:gd name="connsiteX328" fmla="*/ 1936799 w 1961286"/>
              <a:gd name="connsiteY328" fmla="*/ 458900 h 1682597"/>
              <a:gd name="connsiteX329" fmla="*/ 1945950 w 1961286"/>
              <a:gd name="connsiteY329" fmla="*/ 463168 h 1682597"/>
              <a:gd name="connsiteX330" fmla="*/ 1946999 w 1961286"/>
              <a:gd name="connsiteY330" fmla="*/ 468377 h 1682597"/>
              <a:gd name="connsiteX331" fmla="*/ 1951882 w 1961286"/>
              <a:gd name="connsiteY331" fmla="*/ 470439 h 1682597"/>
              <a:gd name="connsiteX332" fmla="*/ 1961287 w 1961286"/>
              <a:gd name="connsiteY332" fmla="*/ 482049 h 1682597"/>
              <a:gd name="connsiteX333" fmla="*/ 1959804 w 1961286"/>
              <a:gd name="connsiteY333" fmla="*/ 486064 h 1682597"/>
              <a:gd name="connsiteX334" fmla="*/ 1956802 w 1961286"/>
              <a:gd name="connsiteY334" fmla="*/ 486824 h 1682597"/>
              <a:gd name="connsiteX335" fmla="*/ 1949821 w 1961286"/>
              <a:gd name="connsiteY335" fmla="*/ 495324 h 1682597"/>
              <a:gd name="connsiteX336" fmla="*/ 1948772 w 1961286"/>
              <a:gd name="connsiteY336" fmla="*/ 514350 h 1682597"/>
              <a:gd name="connsiteX337" fmla="*/ 1942225 w 1961286"/>
              <a:gd name="connsiteY337" fmla="*/ 516014 h 1682597"/>
              <a:gd name="connsiteX338" fmla="*/ 1943129 w 1961286"/>
              <a:gd name="connsiteY338" fmla="*/ 522995 h 1682597"/>
              <a:gd name="connsiteX339" fmla="*/ 1946855 w 1961286"/>
              <a:gd name="connsiteY339" fmla="*/ 525672 h 1682597"/>
              <a:gd name="connsiteX340" fmla="*/ 1946384 w 1961286"/>
              <a:gd name="connsiteY340" fmla="*/ 532978 h 1682597"/>
              <a:gd name="connsiteX341" fmla="*/ 1953076 w 1961286"/>
              <a:gd name="connsiteY341" fmla="*/ 538332 h 1682597"/>
              <a:gd name="connsiteX342" fmla="*/ 1953546 w 1961286"/>
              <a:gd name="connsiteY342" fmla="*/ 563506 h 1682597"/>
              <a:gd name="connsiteX343" fmla="*/ 1957851 w 1961286"/>
              <a:gd name="connsiteY343" fmla="*/ 566617 h 1682597"/>
              <a:gd name="connsiteX344" fmla="*/ 1955608 w 1961286"/>
              <a:gd name="connsiteY344" fmla="*/ 576130 h 1682597"/>
              <a:gd name="connsiteX345" fmla="*/ 1949965 w 1961286"/>
              <a:gd name="connsiteY345" fmla="*/ 576745 h 1682597"/>
              <a:gd name="connsiteX346" fmla="*/ 1945336 w 1961286"/>
              <a:gd name="connsiteY346" fmla="*/ 582388 h 1682597"/>
              <a:gd name="connsiteX347" fmla="*/ 1943274 w 1961286"/>
              <a:gd name="connsiteY347" fmla="*/ 613639 h 1682597"/>
              <a:gd name="connsiteX348" fmla="*/ 1934484 w 1961286"/>
              <a:gd name="connsiteY348" fmla="*/ 620042 h 1682597"/>
              <a:gd name="connsiteX349" fmla="*/ 1938789 w 1961286"/>
              <a:gd name="connsiteY349" fmla="*/ 631833 h 1682597"/>
              <a:gd name="connsiteX350" fmla="*/ 1941320 w 1961286"/>
              <a:gd name="connsiteY350" fmla="*/ 633750 h 1682597"/>
              <a:gd name="connsiteX351" fmla="*/ 1747806 w 1961286"/>
              <a:gd name="connsiteY351" fmla="*/ 1682598 h 1682597"/>
              <a:gd name="connsiteX352" fmla="*/ 1737678 w 1961286"/>
              <a:gd name="connsiteY352" fmla="*/ 1671131 h 1682597"/>
              <a:gd name="connsiteX353" fmla="*/ 1734278 w 1961286"/>
              <a:gd name="connsiteY353" fmla="*/ 1667405 h 1682597"/>
              <a:gd name="connsiteX354" fmla="*/ 1728744 w 1961286"/>
              <a:gd name="connsiteY354" fmla="*/ 1672035 h 1682597"/>
              <a:gd name="connsiteX355" fmla="*/ 1724440 w 1961286"/>
              <a:gd name="connsiteY355" fmla="*/ 1668455 h 1682597"/>
              <a:gd name="connsiteX356" fmla="*/ 1723246 w 1961286"/>
              <a:gd name="connsiteY356" fmla="*/ 1660570 h 1682597"/>
              <a:gd name="connsiteX357" fmla="*/ 1718038 w 1961286"/>
              <a:gd name="connsiteY357" fmla="*/ 1656699 h 1682597"/>
              <a:gd name="connsiteX358" fmla="*/ 1720136 w 1961286"/>
              <a:gd name="connsiteY358" fmla="*/ 1651057 h 1682597"/>
              <a:gd name="connsiteX359" fmla="*/ 1720714 w 1961286"/>
              <a:gd name="connsiteY359" fmla="*/ 1648054 h 1682597"/>
              <a:gd name="connsiteX360" fmla="*/ 1709248 w 1961286"/>
              <a:gd name="connsiteY360" fmla="*/ 1635865 h 1682597"/>
              <a:gd name="connsiteX361" fmla="*/ 1708380 w 1961286"/>
              <a:gd name="connsiteY361" fmla="*/ 1627835 h 1682597"/>
              <a:gd name="connsiteX362" fmla="*/ 1701978 w 1961286"/>
              <a:gd name="connsiteY362" fmla="*/ 1624109 h 1682597"/>
              <a:gd name="connsiteX363" fmla="*/ 1700314 w 1961286"/>
              <a:gd name="connsiteY363" fmla="*/ 1617562 h 1682597"/>
              <a:gd name="connsiteX364" fmla="*/ 1687365 w 1961286"/>
              <a:gd name="connsiteY364" fmla="*/ 1603419 h 1682597"/>
              <a:gd name="connsiteX365" fmla="*/ 1680528 w 1961286"/>
              <a:gd name="connsiteY365" fmla="*/ 1601611 h 1682597"/>
              <a:gd name="connsiteX366" fmla="*/ 1667145 w 1961286"/>
              <a:gd name="connsiteY366" fmla="*/ 1584646 h 1682597"/>
              <a:gd name="connsiteX367" fmla="*/ 1664903 w 1961286"/>
              <a:gd name="connsiteY367" fmla="*/ 1576327 h 1682597"/>
              <a:gd name="connsiteX368" fmla="*/ 1657741 w 1961286"/>
              <a:gd name="connsiteY368" fmla="*/ 1565910 h 1682597"/>
              <a:gd name="connsiteX369" fmla="*/ 1654630 w 1961286"/>
              <a:gd name="connsiteY369" fmla="*/ 1563668 h 1682597"/>
              <a:gd name="connsiteX370" fmla="*/ 1652098 w 1961286"/>
              <a:gd name="connsiteY370" fmla="*/ 1565006 h 1682597"/>
              <a:gd name="connsiteX371" fmla="*/ 1647034 w 1961286"/>
              <a:gd name="connsiteY371" fmla="*/ 1561714 h 1682597"/>
              <a:gd name="connsiteX372" fmla="*/ 1644792 w 1961286"/>
              <a:gd name="connsiteY372" fmla="*/ 1555493 h 1682597"/>
              <a:gd name="connsiteX373" fmla="*/ 1635423 w 1961286"/>
              <a:gd name="connsiteY373" fmla="*/ 1550284 h 1682597"/>
              <a:gd name="connsiteX374" fmla="*/ 1628876 w 1961286"/>
              <a:gd name="connsiteY374" fmla="*/ 1541350 h 1682597"/>
              <a:gd name="connsiteX375" fmla="*/ 1622185 w 1961286"/>
              <a:gd name="connsiteY375" fmla="*/ 1539686 h 1682597"/>
              <a:gd name="connsiteX376" fmla="*/ 1622329 w 1961286"/>
              <a:gd name="connsiteY376" fmla="*/ 1534622 h 1682597"/>
              <a:gd name="connsiteX377" fmla="*/ 1617555 w 1961286"/>
              <a:gd name="connsiteY377" fmla="*/ 1533899 h 1682597"/>
              <a:gd name="connsiteX378" fmla="*/ 1611460 w 1961286"/>
              <a:gd name="connsiteY378" fmla="*/ 1539397 h 1682597"/>
              <a:gd name="connsiteX379" fmla="*/ 1594937 w 1961286"/>
              <a:gd name="connsiteY379" fmla="*/ 1537299 h 1682597"/>
              <a:gd name="connsiteX380" fmla="*/ 1584961 w 1961286"/>
              <a:gd name="connsiteY380" fmla="*/ 1548186 h 1682597"/>
              <a:gd name="connsiteX381" fmla="*/ 1581091 w 1961286"/>
              <a:gd name="connsiteY381" fmla="*/ 1548186 h 1682597"/>
              <a:gd name="connsiteX382" fmla="*/ 1581091 w 1961286"/>
              <a:gd name="connsiteY382" fmla="*/ 1563812 h 1682597"/>
              <a:gd name="connsiteX383" fmla="*/ 1574544 w 1961286"/>
              <a:gd name="connsiteY383" fmla="*/ 1564247 h 1682597"/>
              <a:gd name="connsiteX384" fmla="*/ 1572757 w 1961286"/>
              <a:gd name="connsiteY384" fmla="*/ 1558314 h 1682597"/>
              <a:gd name="connsiteX385" fmla="*/ 1558615 w 1961286"/>
              <a:gd name="connsiteY385" fmla="*/ 1558314 h 1682597"/>
              <a:gd name="connsiteX386" fmla="*/ 1551619 w 1961286"/>
              <a:gd name="connsiteY386" fmla="*/ 1553540 h 1682597"/>
              <a:gd name="connsiteX387" fmla="*/ 1548494 w 1961286"/>
              <a:gd name="connsiteY387" fmla="*/ 1548765 h 1682597"/>
              <a:gd name="connsiteX388" fmla="*/ 1520508 w 1961286"/>
              <a:gd name="connsiteY388" fmla="*/ 1547282 h 1682597"/>
              <a:gd name="connsiteX389" fmla="*/ 1519170 w 1961286"/>
              <a:gd name="connsiteY389" fmla="*/ 1544895 h 1682597"/>
              <a:gd name="connsiteX390" fmla="*/ 1512913 w 1961286"/>
              <a:gd name="connsiteY390" fmla="*/ 1544750 h 1682597"/>
              <a:gd name="connsiteX391" fmla="*/ 1510833 w 1961286"/>
              <a:gd name="connsiteY391" fmla="*/ 1545510 h 1682597"/>
              <a:gd name="connsiteX392" fmla="*/ 1508749 w 1961286"/>
              <a:gd name="connsiteY392" fmla="*/ 1552961 h 1682597"/>
              <a:gd name="connsiteX393" fmla="*/ 1501009 w 1961286"/>
              <a:gd name="connsiteY393" fmla="*/ 1552491 h 1682597"/>
              <a:gd name="connsiteX394" fmla="*/ 1495648 w 1961286"/>
              <a:gd name="connsiteY394" fmla="*/ 1547716 h 1682597"/>
              <a:gd name="connsiteX395" fmla="*/ 1491033 w 1961286"/>
              <a:gd name="connsiteY395" fmla="*/ 1547427 h 1682597"/>
              <a:gd name="connsiteX396" fmla="*/ 1487162 w 1961286"/>
              <a:gd name="connsiteY396" fmla="*/ 1540446 h 1682597"/>
              <a:gd name="connsiteX397" fmla="*/ 1480167 w 1961286"/>
              <a:gd name="connsiteY397" fmla="*/ 1540735 h 1682597"/>
              <a:gd name="connsiteX398" fmla="*/ 1479274 w 1961286"/>
              <a:gd name="connsiteY398" fmla="*/ 1535093 h 1682597"/>
              <a:gd name="connsiteX399" fmla="*/ 1474065 w 1961286"/>
              <a:gd name="connsiteY399" fmla="*/ 1534188 h 1682597"/>
              <a:gd name="connsiteX400" fmla="*/ 1464686 w 1961286"/>
              <a:gd name="connsiteY400" fmla="*/ 1518852 h 1682597"/>
              <a:gd name="connsiteX401" fmla="*/ 1458135 w 1961286"/>
              <a:gd name="connsiteY401" fmla="*/ 1516030 h 1682597"/>
              <a:gd name="connsiteX402" fmla="*/ 1449201 w 1961286"/>
              <a:gd name="connsiteY402" fmla="*/ 1518852 h 1682597"/>
              <a:gd name="connsiteX403" fmla="*/ 1697709 w 1961286"/>
              <a:gd name="connsiteY403" fmla="*/ 1115004 h 1682597"/>
              <a:gd name="connsiteX404" fmla="*/ 1691922 w 1961286"/>
              <a:gd name="connsiteY404" fmla="*/ 1110917 h 1682597"/>
              <a:gd name="connsiteX405" fmla="*/ 1692139 w 1961286"/>
              <a:gd name="connsiteY405" fmla="*/ 1103538 h 1682597"/>
              <a:gd name="connsiteX406" fmla="*/ 1696552 w 1961286"/>
              <a:gd name="connsiteY406" fmla="*/ 1102055 h 1682597"/>
              <a:gd name="connsiteX407" fmla="*/ 1698035 w 1961286"/>
              <a:gd name="connsiteY407" fmla="*/ 1095327 h 1682597"/>
              <a:gd name="connsiteX408" fmla="*/ 1693622 w 1961286"/>
              <a:gd name="connsiteY408" fmla="*/ 1093627 h 1682597"/>
              <a:gd name="connsiteX409" fmla="*/ 1697384 w 1961286"/>
              <a:gd name="connsiteY409" fmla="*/ 1087333 h 1682597"/>
              <a:gd name="connsiteX410" fmla="*/ 1686026 w 1961286"/>
              <a:gd name="connsiteY410" fmla="*/ 1077024 h 1682597"/>
              <a:gd name="connsiteX411" fmla="*/ 1684543 w 1961286"/>
              <a:gd name="connsiteY411" fmla="*/ 1085235 h 1682597"/>
              <a:gd name="connsiteX412" fmla="*/ 1678033 w 1961286"/>
              <a:gd name="connsiteY412" fmla="*/ 1090914 h 1682597"/>
              <a:gd name="connsiteX413" fmla="*/ 1672354 w 1961286"/>
              <a:gd name="connsiteY413" fmla="*/ 1103103 h 1682597"/>
              <a:gd name="connsiteX414" fmla="*/ 1662226 w 1961286"/>
              <a:gd name="connsiteY414" fmla="*/ 1105636 h 1682597"/>
              <a:gd name="connsiteX415" fmla="*/ 1661611 w 1961286"/>
              <a:gd name="connsiteY415" fmla="*/ 1100572 h 1682597"/>
              <a:gd name="connsiteX416" fmla="*/ 1655064 w 1961286"/>
              <a:gd name="connsiteY416" fmla="*/ 1095110 h 1682597"/>
              <a:gd name="connsiteX417" fmla="*/ 1658862 w 1961286"/>
              <a:gd name="connsiteY417" fmla="*/ 1090046 h 1682597"/>
              <a:gd name="connsiteX418" fmla="*/ 1659296 w 1961286"/>
              <a:gd name="connsiteY418" fmla="*/ 1082486 h 1682597"/>
              <a:gd name="connsiteX419" fmla="*/ 1662877 w 1961286"/>
              <a:gd name="connsiteY419" fmla="*/ 1079339 h 1682597"/>
              <a:gd name="connsiteX420" fmla="*/ 1654232 w 1961286"/>
              <a:gd name="connsiteY420" fmla="*/ 1071960 h 1682597"/>
              <a:gd name="connsiteX421" fmla="*/ 1647939 w 1961286"/>
              <a:gd name="connsiteY421" fmla="*/ 1077639 h 1682597"/>
              <a:gd name="connsiteX422" fmla="*/ 1648336 w 1961286"/>
              <a:gd name="connsiteY422" fmla="*/ 1081003 h 1682597"/>
              <a:gd name="connsiteX423" fmla="*/ 1640777 w 1961286"/>
              <a:gd name="connsiteY423" fmla="*/ 1084367 h 1682597"/>
              <a:gd name="connsiteX424" fmla="*/ 1634447 w 1961286"/>
              <a:gd name="connsiteY424" fmla="*/ 1079954 h 1682597"/>
              <a:gd name="connsiteX425" fmla="*/ 1637196 w 1961286"/>
              <a:gd name="connsiteY425" fmla="*/ 1076374 h 1682597"/>
              <a:gd name="connsiteX426" fmla="*/ 1632783 w 1961286"/>
              <a:gd name="connsiteY426" fmla="*/ 1071744 h 1682597"/>
              <a:gd name="connsiteX427" fmla="*/ 1633181 w 1961286"/>
              <a:gd name="connsiteY427" fmla="*/ 1049209 h 1682597"/>
              <a:gd name="connsiteX428" fmla="*/ 1619291 w 1961286"/>
              <a:gd name="connsiteY428" fmla="*/ 1037634 h 1682597"/>
              <a:gd name="connsiteX429" fmla="*/ 1600768 w 1961286"/>
              <a:gd name="connsiteY429" fmla="*/ 1052790 h 1682597"/>
              <a:gd name="connsiteX430" fmla="*/ 1585819 w 1961286"/>
              <a:gd name="connsiteY430" fmla="*/ 1050909 h 1682597"/>
              <a:gd name="connsiteX431" fmla="*/ 1582455 w 1961286"/>
              <a:gd name="connsiteY431" fmla="*/ 1041866 h 1682597"/>
              <a:gd name="connsiteX432" fmla="*/ 1594029 w 1961286"/>
              <a:gd name="connsiteY432" fmla="*/ 1035102 h 1682597"/>
              <a:gd name="connsiteX433" fmla="*/ 1605608 w 1961286"/>
              <a:gd name="connsiteY433" fmla="*/ 1035319 h 1682597"/>
              <a:gd name="connsiteX434" fmla="*/ 1610237 w 1961286"/>
              <a:gd name="connsiteY434" fmla="*/ 1028375 h 1682597"/>
              <a:gd name="connsiteX435" fmla="*/ 1599712 w 1961286"/>
              <a:gd name="connsiteY435" fmla="*/ 1019947 h 1682597"/>
              <a:gd name="connsiteX436" fmla="*/ 1592557 w 1961286"/>
              <a:gd name="connsiteY436" fmla="*/ 1024396 h 1682597"/>
              <a:gd name="connsiteX437" fmla="*/ 1587504 w 1961286"/>
              <a:gd name="connsiteY437" fmla="*/ 1023347 h 1682597"/>
              <a:gd name="connsiteX438" fmla="*/ 1581189 w 1961286"/>
              <a:gd name="connsiteY438" fmla="*/ 1017451 h 1682597"/>
              <a:gd name="connsiteX439" fmla="*/ 1573401 w 1961286"/>
              <a:gd name="connsiteY439" fmla="*/ 1019766 h 1682597"/>
              <a:gd name="connsiteX440" fmla="*/ 1570243 w 1961286"/>
              <a:gd name="connsiteY440" fmla="*/ 1026711 h 1682597"/>
              <a:gd name="connsiteX441" fmla="*/ 1560767 w 1961286"/>
              <a:gd name="connsiteY441" fmla="*/ 1032787 h 1682597"/>
              <a:gd name="connsiteX442" fmla="*/ 1551717 w 1961286"/>
              <a:gd name="connsiteY442" fmla="*/ 1032390 h 1682597"/>
              <a:gd name="connsiteX443" fmla="*/ 1546244 w 1961286"/>
              <a:gd name="connsiteY443" fmla="*/ 1027326 h 1682597"/>
              <a:gd name="connsiteX444" fmla="*/ 1548349 w 1961286"/>
              <a:gd name="connsiteY444" fmla="*/ 1013002 h 1682597"/>
              <a:gd name="connsiteX445" fmla="*/ 1542873 w 1961286"/>
              <a:gd name="connsiteY445" fmla="*/ 1003742 h 1682597"/>
              <a:gd name="connsiteX446" fmla="*/ 1536977 w 1961286"/>
              <a:gd name="connsiteY446" fmla="*/ 1004176 h 1682597"/>
              <a:gd name="connsiteX447" fmla="*/ 1532347 w 1961286"/>
              <a:gd name="connsiteY447" fmla="*/ 1013870 h 1682597"/>
              <a:gd name="connsiteX448" fmla="*/ 1523087 w 1961286"/>
              <a:gd name="connsiteY448" fmla="*/ 1011736 h 1682597"/>
              <a:gd name="connsiteX449" fmla="*/ 1514667 w 1961286"/>
              <a:gd name="connsiteY449" fmla="*/ 993651 h 1682597"/>
              <a:gd name="connsiteX450" fmla="*/ 1503718 w 1961286"/>
              <a:gd name="connsiteY450" fmla="*/ 989455 h 1682597"/>
              <a:gd name="connsiteX451" fmla="*/ 1491926 w 1961286"/>
              <a:gd name="connsiteY451" fmla="*/ 991119 h 1682597"/>
              <a:gd name="connsiteX452" fmla="*/ 1493192 w 1961286"/>
              <a:gd name="connsiteY452" fmla="*/ 993651 h 1682597"/>
              <a:gd name="connsiteX453" fmla="*/ 1505823 w 1961286"/>
              <a:gd name="connsiteY453" fmla="*/ 999112 h 1682597"/>
              <a:gd name="connsiteX454" fmla="*/ 1510876 w 1961286"/>
              <a:gd name="connsiteY454" fmla="*/ 1005840 h 1682597"/>
              <a:gd name="connsiteX455" fmla="*/ 1509191 w 1961286"/>
              <a:gd name="connsiteY455" fmla="*/ 1011736 h 1682597"/>
              <a:gd name="connsiteX456" fmla="*/ 1499508 w 1961286"/>
              <a:gd name="connsiteY456" fmla="*/ 1014268 h 1682597"/>
              <a:gd name="connsiteX457" fmla="*/ 1495297 w 1961286"/>
              <a:gd name="connsiteY457" fmla="*/ 1017234 h 1682597"/>
              <a:gd name="connsiteX458" fmla="*/ 1488982 w 1961286"/>
              <a:gd name="connsiteY458" fmla="*/ 1017234 h 1682597"/>
              <a:gd name="connsiteX459" fmla="*/ 1476351 w 1961286"/>
              <a:gd name="connsiteY459" fmla="*/ 1007106 h 1682597"/>
              <a:gd name="connsiteX460" fmla="*/ 1475931 w 1961286"/>
              <a:gd name="connsiteY460" fmla="*/ 997846 h 1682597"/>
              <a:gd name="connsiteX461" fmla="*/ 1481827 w 1961286"/>
              <a:gd name="connsiteY461" fmla="*/ 995314 h 1682597"/>
              <a:gd name="connsiteX462" fmla="*/ 1480981 w 1961286"/>
              <a:gd name="connsiteY462" fmla="*/ 979327 h 1682597"/>
              <a:gd name="connsiteX463" fmla="*/ 1478036 w 1961286"/>
              <a:gd name="connsiteY463" fmla="*/ 979327 h 1682597"/>
              <a:gd name="connsiteX464" fmla="*/ 1476351 w 1961286"/>
              <a:gd name="connsiteY464" fmla="*/ 986489 h 1682597"/>
              <a:gd name="connsiteX465" fmla="*/ 1464559 w 1961286"/>
              <a:gd name="connsiteY465" fmla="*/ 987321 h 1682597"/>
              <a:gd name="connsiteX466" fmla="*/ 1459090 w 1961286"/>
              <a:gd name="connsiteY466" fmla="*/ 983957 h 1682597"/>
              <a:gd name="connsiteX467" fmla="*/ 1458248 w 1961286"/>
              <a:gd name="connsiteY467" fmla="*/ 976795 h 1682597"/>
              <a:gd name="connsiteX468" fmla="*/ 1465825 w 1961286"/>
              <a:gd name="connsiteY468" fmla="*/ 974697 h 1682597"/>
              <a:gd name="connsiteX469" fmla="*/ 1468350 w 1961286"/>
              <a:gd name="connsiteY469" fmla="*/ 967101 h 1682597"/>
              <a:gd name="connsiteX470" fmla="*/ 1461195 w 1961286"/>
              <a:gd name="connsiteY470" fmla="*/ 960373 h 1682597"/>
              <a:gd name="connsiteX471" fmla="*/ 1452775 w 1961286"/>
              <a:gd name="connsiteY471" fmla="*/ 962073 h 1682597"/>
              <a:gd name="connsiteX472" fmla="*/ 1448145 w 1961286"/>
              <a:gd name="connsiteY472" fmla="*/ 957444 h 1682597"/>
              <a:gd name="connsiteX473" fmla="*/ 1435087 w 1961286"/>
              <a:gd name="connsiteY473" fmla="*/ 957444 h 1682597"/>
              <a:gd name="connsiteX474" fmla="*/ 1422460 w 1961286"/>
              <a:gd name="connsiteY474" fmla="*/ 937658 h 1682597"/>
              <a:gd name="connsiteX475" fmla="*/ 1417830 w 1961286"/>
              <a:gd name="connsiteY475" fmla="*/ 937658 h 1682597"/>
              <a:gd name="connsiteX476" fmla="*/ 1412773 w 1961286"/>
              <a:gd name="connsiteY476" fmla="*/ 943554 h 1682597"/>
              <a:gd name="connsiteX477" fmla="*/ 1404776 w 1961286"/>
              <a:gd name="connsiteY477" fmla="*/ 942686 h 1682597"/>
              <a:gd name="connsiteX478" fmla="*/ 1395093 w 1961286"/>
              <a:gd name="connsiteY478" fmla="*/ 932160 h 1682597"/>
              <a:gd name="connsiteX479" fmla="*/ 1396775 w 1961286"/>
              <a:gd name="connsiteY479" fmla="*/ 922068 h 1682597"/>
              <a:gd name="connsiteX480" fmla="*/ 1387092 w 1961286"/>
              <a:gd name="connsiteY480" fmla="*/ 911977 h 1682597"/>
              <a:gd name="connsiteX481" fmla="*/ 1373199 w 1961286"/>
              <a:gd name="connsiteY481" fmla="*/ 912808 h 1682597"/>
              <a:gd name="connsiteX482" fmla="*/ 1360988 w 1961286"/>
              <a:gd name="connsiteY482" fmla="*/ 924166 h 1682597"/>
              <a:gd name="connsiteX483" fmla="*/ 1351728 w 1961286"/>
              <a:gd name="connsiteY483" fmla="*/ 922900 h 1682597"/>
              <a:gd name="connsiteX484" fmla="*/ 1344989 w 1961286"/>
              <a:gd name="connsiteY484" fmla="*/ 908613 h 1682597"/>
              <a:gd name="connsiteX485" fmla="*/ 1331096 w 1961286"/>
              <a:gd name="connsiteY485" fmla="*/ 909879 h 1682597"/>
              <a:gd name="connsiteX486" fmla="*/ 1326886 w 1961286"/>
              <a:gd name="connsiteY486" fmla="*/ 917872 h 1682597"/>
              <a:gd name="connsiteX487" fmla="*/ 1338250 w 1961286"/>
              <a:gd name="connsiteY487" fmla="*/ 928796 h 1682597"/>
              <a:gd name="connsiteX488" fmla="*/ 1340779 w 1961286"/>
              <a:gd name="connsiteY488" fmla="*/ 938490 h 1682597"/>
              <a:gd name="connsiteX489" fmla="*/ 1334040 w 1961286"/>
              <a:gd name="connsiteY489" fmla="*/ 946086 h 1682597"/>
              <a:gd name="connsiteX490" fmla="*/ 1317199 w 1961286"/>
              <a:gd name="connsiteY490" fmla="*/ 929230 h 1682597"/>
              <a:gd name="connsiteX491" fmla="*/ 1294885 w 1961286"/>
              <a:gd name="connsiteY491" fmla="*/ 931762 h 1682597"/>
              <a:gd name="connsiteX492" fmla="*/ 1288990 w 1961286"/>
              <a:gd name="connsiteY492" fmla="*/ 938490 h 1682597"/>
              <a:gd name="connsiteX493" fmla="*/ 1280992 w 1961286"/>
              <a:gd name="connsiteY493" fmla="*/ 942288 h 1682597"/>
              <a:gd name="connsiteX494" fmla="*/ 1279726 w 1961286"/>
              <a:gd name="connsiteY494" fmla="*/ 947352 h 1682597"/>
              <a:gd name="connsiteX495" fmla="*/ 1285202 w 1961286"/>
              <a:gd name="connsiteY495" fmla="*/ 951114 h 1682597"/>
              <a:gd name="connsiteX496" fmla="*/ 1285622 w 1961286"/>
              <a:gd name="connsiteY496" fmla="*/ 957444 h 1682597"/>
              <a:gd name="connsiteX497" fmla="*/ 1293623 w 1961286"/>
              <a:gd name="connsiteY497" fmla="*/ 962905 h 1682597"/>
              <a:gd name="connsiteX498" fmla="*/ 1294042 w 1961286"/>
              <a:gd name="connsiteY498" fmla="*/ 972997 h 1682597"/>
              <a:gd name="connsiteX499" fmla="*/ 1282674 w 1961286"/>
              <a:gd name="connsiteY499" fmla="*/ 983559 h 1682597"/>
              <a:gd name="connsiteX500" fmla="*/ 1275939 w 1961286"/>
              <a:gd name="connsiteY500" fmla="*/ 983957 h 1682597"/>
              <a:gd name="connsiteX501" fmla="*/ 1269624 w 1961286"/>
              <a:gd name="connsiteY501" fmla="*/ 987755 h 1682597"/>
              <a:gd name="connsiteX502" fmla="*/ 1264994 w 1961286"/>
              <a:gd name="connsiteY502" fmla="*/ 985657 h 1682597"/>
              <a:gd name="connsiteX503" fmla="*/ 1264151 w 1961286"/>
              <a:gd name="connsiteY503" fmla="*/ 978061 h 1682597"/>
              <a:gd name="connsiteX504" fmla="*/ 1269624 w 1961286"/>
              <a:gd name="connsiteY504" fmla="*/ 972165 h 1682597"/>
              <a:gd name="connsiteX505" fmla="*/ 1268357 w 1961286"/>
              <a:gd name="connsiteY505" fmla="*/ 970501 h 1682597"/>
              <a:gd name="connsiteX506" fmla="*/ 1258255 w 1961286"/>
              <a:gd name="connsiteY506" fmla="*/ 972997 h 1682597"/>
              <a:gd name="connsiteX507" fmla="*/ 1249415 w 1961286"/>
              <a:gd name="connsiteY507" fmla="*/ 965003 h 1682597"/>
              <a:gd name="connsiteX508" fmla="*/ 1248149 w 1961286"/>
              <a:gd name="connsiteY508" fmla="*/ 959975 h 1682597"/>
              <a:gd name="connsiteX509" fmla="*/ 1241837 w 1961286"/>
              <a:gd name="connsiteY509" fmla="*/ 959975 h 1682597"/>
              <a:gd name="connsiteX510" fmla="*/ 1230469 w 1961286"/>
              <a:gd name="connsiteY510" fmla="*/ 978893 h 1682597"/>
              <a:gd name="connsiteX511" fmla="*/ 1223730 w 1961286"/>
              <a:gd name="connsiteY511" fmla="*/ 979761 h 1682597"/>
              <a:gd name="connsiteX512" fmla="*/ 1222467 w 1961286"/>
              <a:gd name="connsiteY512" fmla="*/ 975529 h 1682597"/>
              <a:gd name="connsiteX513" fmla="*/ 1227097 w 1961286"/>
              <a:gd name="connsiteY513" fmla="*/ 970501 h 1682597"/>
              <a:gd name="connsiteX514" fmla="*/ 1227521 w 1961286"/>
              <a:gd name="connsiteY514" fmla="*/ 959107 h 1682597"/>
              <a:gd name="connsiteX515" fmla="*/ 1223310 w 1961286"/>
              <a:gd name="connsiteY515" fmla="*/ 956611 h 1682597"/>
              <a:gd name="connsiteX516" fmla="*/ 1216575 w 1961286"/>
              <a:gd name="connsiteY516" fmla="*/ 964171 h 1682597"/>
              <a:gd name="connsiteX517" fmla="*/ 1211942 w 1961286"/>
              <a:gd name="connsiteY517" fmla="*/ 974263 h 1682597"/>
              <a:gd name="connsiteX518" fmla="*/ 1199311 w 1961286"/>
              <a:gd name="connsiteY518" fmla="*/ 977663 h 1682597"/>
              <a:gd name="connsiteX519" fmla="*/ 1194681 w 1961286"/>
              <a:gd name="connsiteY519" fmla="*/ 971333 h 1682597"/>
              <a:gd name="connsiteX520" fmla="*/ 1193415 w 1961286"/>
              <a:gd name="connsiteY520" fmla="*/ 973431 h 1682597"/>
              <a:gd name="connsiteX521" fmla="*/ 1194258 w 1961286"/>
              <a:gd name="connsiteY521" fmla="*/ 978495 h 1682597"/>
              <a:gd name="connsiteX522" fmla="*/ 1183732 w 1961286"/>
              <a:gd name="connsiteY522" fmla="*/ 985657 h 1682597"/>
              <a:gd name="connsiteX523" fmla="*/ 1178679 w 1961286"/>
              <a:gd name="connsiteY523" fmla="*/ 983125 h 1682597"/>
              <a:gd name="connsiteX524" fmla="*/ 1178679 w 1961286"/>
              <a:gd name="connsiteY524" fmla="*/ 972997 h 1682597"/>
              <a:gd name="connsiteX525" fmla="*/ 1182470 w 1961286"/>
              <a:gd name="connsiteY525" fmla="*/ 971333 h 1682597"/>
              <a:gd name="connsiteX526" fmla="*/ 1182470 w 1961286"/>
              <a:gd name="connsiteY526" fmla="*/ 957878 h 1682597"/>
              <a:gd name="connsiteX527" fmla="*/ 1168153 w 1961286"/>
              <a:gd name="connsiteY527" fmla="*/ 952380 h 1682597"/>
              <a:gd name="connsiteX528" fmla="*/ 1155522 w 1961286"/>
              <a:gd name="connsiteY528" fmla="*/ 930496 h 1682597"/>
              <a:gd name="connsiteX529" fmla="*/ 1148368 w 1961286"/>
              <a:gd name="connsiteY529" fmla="*/ 930496 h 1682597"/>
              <a:gd name="connsiteX530" fmla="*/ 1143315 w 1961286"/>
              <a:gd name="connsiteY530" fmla="*/ 935524 h 1682597"/>
              <a:gd name="connsiteX531" fmla="*/ 1144997 w 1961286"/>
              <a:gd name="connsiteY531" fmla="*/ 954080 h 1682597"/>
              <a:gd name="connsiteX532" fmla="*/ 1149207 w 1961286"/>
              <a:gd name="connsiteY532" fmla="*/ 958276 h 1682597"/>
              <a:gd name="connsiteX533" fmla="*/ 1148368 w 1961286"/>
              <a:gd name="connsiteY533" fmla="*/ 964171 h 1682597"/>
              <a:gd name="connsiteX534" fmla="*/ 1140786 w 1961286"/>
              <a:gd name="connsiteY534" fmla="*/ 965871 h 1682597"/>
              <a:gd name="connsiteX535" fmla="*/ 1136999 w 1961286"/>
              <a:gd name="connsiteY535" fmla="*/ 956177 h 1682597"/>
              <a:gd name="connsiteX536" fmla="*/ 1130261 w 1961286"/>
              <a:gd name="connsiteY536" fmla="*/ 951982 h 1682597"/>
              <a:gd name="connsiteX537" fmla="*/ 1130684 w 1961286"/>
              <a:gd name="connsiteY537" fmla="*/ 948582 h 1682597"/>
              <a:gd name="connsiteX538" fmla="*/ 1136156 w 1961286"/>
              <a:gd name="connsiteY538" fmla="*/ 944386 h 1682597"/>
              <a:gd name="connsiteX539" fmla="*/ 1138262 w 1961286"/>
              <a:gd name="connsiteY539" fmla="*/ 927530 h 1682597"/>
              <a:gd name="connsiteX540" fmla="*/ 1131103 w 1961286"/>
              <a:gd name="connsiteY540" fmla="*/ 919971 h 1682597"/>
              <a:gd name="connsiteX541" fmla="*/ 1113000 w 1961286"/>
              <a:gd name="connsiteY541" fmla="*/ 920803 h 1682597"/>
              <a:gd name="connsiteX542" fmla="*/ 1098264 w 1961286"/>
              <a:gd name="connsiteY542" fmla="*/ 913242 h 1682597"/>
              <a:gd name="connsiteX543" fmla="*/ 1086472 w 1961286"/>
              <a:gd name="connsiteY543" fmla="*/ 909879 h 1682597"/>
              <a:gd name="connsiteX544" fmla="*/ 1082266 w 1961286"/>
              <a:gd name="connsiteY544" fmla="*/ 903115 h 1682597"/>
              <a:gd name="connsiteX545" fmla="*/ 1073845 w 1961286"/>
              <a:gd name="connsiteY545" fmla="*/ 903983 h 1682597"/>
              <a:gd name="connsiteX546" fmla="*/ 1055738 w 1961286"/>
              <a:gd name="connsiteY546" fmla="*/ 915775 h 1682597"/>
              <a:gd name="connsiteX547" fmla="*/ 1050265 w 1961286"/>
              <a:gd name="connsiteY547" fmla="*/ 915341 h 1682597"/>
              <a:gd name="connsiteX548" fmla="*/ 1046898 w 1961286"/>
              <a:gd name="connsiteY548" fmla="*/ 902717 h 1682597"/>
              <a:gd name="connsiteX549" fmla="*/ 1051528 w 1961286"/>
              <a:gd name="connsiteY549" fmla="*/ 900185 h 1682597"/>
              <a:gd name="connsiteX550" fmla="*/ 1055738 w 1961286"/>
              <a:gd name="connsiteY550" fmla="*/ 887127 h 1682597"/>
              <a:gd name="connsiteX551" fmla="*/ 1048580 w 1961286"/>
              <a:gd name="connsiteY551" fmla="*/ 880399 h 1682597"/>
              <a:gd name="connsiteX552" fmla="*/ 1038897 w 1961286"/>
              <a:gd name="connsiteY552" fmla="*/ 885427 h 1682597"/>
              <a:gd name="connsiteX553" fmla="*/ 1034267 w 1961286"/>
              <a:gd name="connsiteY553" fmla="*/ 895121 h 1682597"/>
              <a:gd name="connsiteX554" fmla="*/ 1023741 w 1961286"/>
              <a:gd name="connsiteY554" fmla="*/ 900185 h 1682597"/>
              <a:gd name="connsiteX555" fmla="*/ 1021636 w 1961286"/>
              <a:gd name="connsiteY555" fmla="*/ 907745 h 1682597"/>
              <a:gd name="connsiteX556" fmla="*/ 1017845 w 1961286"/>
              <a:gd name="connsiteY556" fmla="*/ 908179 h 1682597"/>
              <a:gd name="connsiteX557" fmla="*/ 1014058 w 1961286"/>
              <a:gd name="connsiteY557" fmla="*/ 900185 h 1682597"/>
              <a:gd name="connsiteX558" fmla="*/ 1009848 w 1961286"/>
              <a:gd name="connsiteY558" fmla="*/ 900185 h 1682597"/>
              <a:gd name="connsiteX559" fmla="*/ 1005637 w 1961286"/>
              <a:gd name="connsiteY559" fmla="*/ 916607 h 1682597"/>
              <a:gd name="connsiteX560" fmla="*/ 997213 w 1961286"/>
              <a:gd name="connsiteY560" fmla="*/ 931328 h 1682597"/>
              <a:gd name="connsiteX561" fmla="*/ 993426 w 1961286"/>
              <a:gd name="connsiteY561" fmla="*/ 948184 h 1682597"/>
              <a:gd name="connsiteX562" fmla="*/ 984582 w 1961286"/>
              <a:gd name="connsiteY562" fmla="*/ 949847 h 1682597"/>
              <a:gd name="connsiteX563" fmla="*/ 980372 w 1961286"/>
              <a:gd name="connsiteY563" fmla="*/ 945652 h 1682597"/>
              <a:gd name="connsiteX564" fmla="*/ 975742 w 1961286"/>
              <a:gd name="connsiteY564" fmla="*/ 949847 h 1682597"/>
              <a:gd name="connsiteX565" fmla="*/ 971952 w 1961286"/>
              <a:gd name="connsiteY565" fmla="*/ 949847 h 1682597"/>
              <a:gd name="connsiteX566" fmla="*/ 969427 w 1961286"/>
              <a:gd name="connsiteY566" fmla="*/ 959975 h 1682597"/>
              <a:gd name="connsiteX567" fmla="*/ 977847 w 1961286"/>
              <a:gd name="connsiteY567" fmla="*/ 968367 h 1682597"/>
              <a:gd name="connsiteX568" fmla="*/ 978690 w 1961286"/>
              <a:gd name="connsiteY568" fmla="*/ 976397 h 1682597"/>
              <a:gd name="connsiteX569" fmla="*/ 971112 w 1961286"/>
              <a:gd name="connsiteY569" fmla="*/ 978061 h 1682597"/>
              <a:gd name="connsiteX570" fmla="*/ 968164 w 1961286"/>
              <a:gd name="connsiteY570" fmla="*/ 968367 h 1682597"/>
              <a:gd name="connsiteX571" fmla="*/ 962692 w 1961286"/>
              <a:gd name="connsiteY571" fmla="*/ 965437 h 1682597"/>
              <a:gd name="connsiteX572" fmla="*/ 952586 w 1961286"/>
              <a:gd name="connsiteY572" fmla="*/ 973431 h 1682597"/>
              <a:gd name="connsiteX573" fmla="*/ 941217 w 1961286"/>
              <a:gd name="connsiteY573" fmla="*/ 972165 h 1682597"/>
              <a:gd name="connsiteX574" fmla="*/ 930691 w 1961286"/>
              <a:gd name="connsiteY574" fmla="*/ 958276 h 1682597"/>
              <a:gd name="connsiteX575" fmla="*/ 923533 w 1961286"/>
              <a:gd name="connsiteY575" fmla="*/ 959541 h 1682597"/>
              <a:gd name="connsiteX576" fmla="*/ 910902 w 1961286"/>
              <a:gd name="connsiteY576" fmla="*/ 976397 h 1682597"/>
              <a:gd name="connsiteX577" fmla="*/ 889851 w 1961286"/>
              <a:gd name="connsiteY577" fmla="*/ 990287 h 1682597"/>
              <a:gd name="connsiteX578" fmla="*/ 888585 w 1961286"/>
              <a:gd name="connsiteY578" fmla="*/ 996183 h 1682597"/>
              <a:gd name="connsiteX579" fmla="*/ 894061 w 1961286"/>
              <a:gd name="connsiteY579" fmla="*/ 999547 h 1682597"/>
              <a:gd name="connsiteX580" fmla="*/ 894484 w 1961286"/>
              <a:gd name="connsiteY580" fmla="*/ 1007540 h 1682597"/>
              <a:gd name="connsiteX581" fmla="*/ 886483 w 1961286"/>
              <a:gd name="connsiteY581" fmla="*/ 1015100 h 1682597"/>
              <a:gd name="connsiteX582" fmla="*/ 880588 w 1961286"/>
              <a:gd name="connsiteY582" fmla="*/ 1013870 h 1682597"/>
              <a:gd name="connsiteX583" fmla="*/ 880588 w 1961286"/>
              <a:gd name="connsiteY583" fmla="*/ 997448 h 1682597"/>
              <a:gd name="connsiteX584" fmla="*/ 875958 w 1961286"/>
              <a:gd name="connsiteY584" fmla="*/ 994483 h 1682597"/>
              <a:gd name="connsiteX585" fmla="*/ 874272 w 1961286"/>
              <a:gd name="connsiteY585" fmla="*/ 1002910 h 1682597"/>
              <a:gd name="connsiteX586" fmla="*/ 859116 w 1961286"/>
              <a:gd name="connsiteY586" fmla="*/ 1006708 h 1682597"/>
              <a:gd name="connsiteX587" fmla="*/ 856169 w 1961286"/>
              <a:gd name="connsiteY587" fmla="*/ 1003742 h 1682597"/>
              <a:gd name="connsiteX588" fmla="*/ 860379 w 1961286"/>
              <a:gd name="connsiteY588" fmla="*/ 999112 h 1682597"/>
              <a:gd name="connsiteX589" fmla="*/ 849010 w 1961286"/>
              <a:gd name="connsiteY589" fmla="*/ 997448 h 1682597"/>
              <a:gd name="connsiteX590" fmla="*/ 844381 w 1961286"/>
              <a:gd name="connsiteY590" fmla="*/ 1005840 h 1682597"/>
              <a:gd name="connsiteX591" fmla="*/ 850276 w 1961286"/>
              <a:gd name="connsiteY591" fmla="*/ 1014702 h 1682597"/>
              <a:gd name="connsiteX592" fmla="*/ 848168 w 1961286"/>
              <a:gd name="connsiteY592" fmla="*/ 1019766 h 1682597"/>
              <a:gd name="connsiteX593" fmla="*/ 840590 w 1961286"/>
              <a:gd name="connsiteY593" fmla="*/ 1020164 h 1682597"/>
              <a:gd name="connsiteX594" fmla="*/ 842275 w 1961286"/>
              <a:gd name="connsiteY594" fmla="*/ 1013436 h 1682597"/>
              <a:gd name="connsiteX595" fmla="*/ 835117 w 1961286"/>
              <a:gd name="connsiteY595" fmla="*/ 1006274 h 1682597"/>
              <a:gd name="connsiteX596" fmla="*/ 831750 w 1961286"/>
              <a:gd name="connsiteY596" fmla="*/ 1006274 h 1682597"/>
              <a:gd name="connsiteX597" fmla="*/ 832169 w 1961286"/>
              <a:gd name="connsiteY597" fmla="*/ 1015100 h 1682597"/>
              <a:gd name="connsiteX598" fmla="*/ 810698 w 1961286"/>
              <a:gd name="connsiteY598" fmla="*/ 1018066 h 1682597"/>
              <a:gd name="connsiteX599" fmla="*/ 806068 w 1961286"/>
              <a:gd name="connsiteY599" fmla="*/ 1022262 h 1682597"/>
              <a:gd name="connsiteX600" fmla="*/ 800172 w 1961286"/>
              <a:gd name="connsiteY600" fmla="*/ 1022262 h 1682597"/>
              <a:gd name="connsiteX601" fmla="*/ 801854 w 1961286"/>
              <a:gd name="connsiteY601" fmla="*/ 1015968 h 1682597"/>
              <a:gd name="connsiteX602" fmla="*/ 796382 w 1961286"/>
              <a:gd name="connsiteY602" fmla="*/ 1001644 h 1682597"/>
              <a:gd name="connsiteX603" fmla="*/ 793014 w 1961286"/>
              <a:gd name="connsiteY603" fmla="*/ 1001210 h 1682597"/>
              <a:gd name="connsiteX604" fmla="*/ 789647 w 1961286"/>
              <a:gd name="connsiteY604" fmla="*/ 992818 h 1682597"/>
              <a:gd name="connsiteX605" fmla="*/ 784170 w 1961286"/>
              <a:gd name="connsiteY605" fmla="*/ 992818 h 1682597"/>
              <a:gd name="connsiteX606" fmla="*/ 777435 w 1961286"/>
              <a:gd name="connsiteY606" fmla="*/ 1002910 h 1682597"/>
              <a:gd name="connsiteX607" fmla="*/ 773645 w 1961286"/>
              <a:gd name="connsiteY607" fmla="*/ 1002910 h 1682597"/>
              <a:gd name="connsiteX608" fmla="*/ 767329 w 1961286"/>
              <a:gd name="connsiteY608" fmla="*/ 995314 h 1682597"/>
              <a:gd name="connsiteX609" fmla="*/ 757646 w 1961286"/>
              <a:gd name="connsiteY609" fmla="*/ 995314 h 1682597"/>
              <a:gd name="connsiteX610" fmla="*/ 750488 w 1961286"/>
              <a:gd name="connsiteY610" fmla="*/ 1007540 h 1682597"/>
              <a:gd name="connsiteX611" fmla="*/ 747124 w 1961286"/>
              <a:gd name="connsiteY611" fmla="*/ 1006708 h 1682597"/>
              <a:gd name="connsiteX612" fmla="*/ 745015 w 1961286"/>
              <a:gd name="connsiteY612" fmla="*/ 996580 h 1682597"/>
              <a:gd name="connsiteX613" fmla="*/ 718491 w 1961286"/>
              <a:gd name="connsiteY613" fmla="*/ 998280 h 1682597"/>
              <a:gd name="connsiteX614" fmla="*/ 703755 w 1961286"/>
              <a:gd name="connsiteY614" fmla="*/ 978061 h 1682597"/>
              <a:gd name="connsiteX615" fmla="*/ 700388 w 1961286"/>
              <a:gd name="connsiteY615" fmla="*/ 982293 h 1682597"/>
              <a:gd name="connsiteX616" fmla="*/ 694912 w 1961286"/>
              <a:gd name="connsiteY616" fmla="*/ 983125 h 1682597"/>
              <a:gd name="connsiteX617" fmla="*/ 694912 w 1961286"/>
              <a:gd name="connsiteY617" fmla="*/ 996183 h 1682597"/>
              <a:gd name="connsiteX618" fmla="*/ 684386 w 1961286"/>
              <a:gd name="connsiteY618" fmla="*/ 1003742 h 1682597"/>
              <a:gd name="connsiteX619" fmla="*/ 681861 w 1961286"/>
              <a:gd name="connsiteY619" fmla="*/ 1016366 h 1682597"/>
              <a:gd name="connsiteX620" fmla="*/ 672601 w 1961286"/>
              <a:gd name="connsiteY620" fmla="*/ 1017632 h 1682597"/>
              <a:gd name="connsiteX621" fmla="*/ 667545 w 1961286"/>
              <a:gd name="connsiteY621" fmla="*/ 1013002 h 1682597"/>
              <a:gd name="connsiteX622" fmla="*/ 672598 w 1961286"/>
              <a:gd name="connsiteY622" fmla="*/ 1010470 h 1682597"/>
              <a:gd name="connsiteX623" fmla="*/ 672598 w 1961286"/>
              <a:gd name="connsiteY623" fmla="*/ 997846 h 1682597"/>
              <a:gd name="connsiteX624" fmla="*/ 662915 w 1961286"/>
              <a:gd name="connsiteY624" fmla="*/ 989455 h 1682597"/>
              <a:gd name="connsiteX625" fmla="*/ 653232 w 1961286"/>
              <a:gd name="connsiteY625" fmla="*/ 993651 h 1682597"/>
              <a:gd name="connsiteX626" fmla="*/ 657019 w 1961286"/>
              <a:gd name="connsiteY626" fmla="*/ 997448 h 1682597"/>
              <a:gd name="connsiteX627" fmla="*/ 656180 w 1961286"/>
              <a:gd name="connsiteY627" fmla="*/ 1007974 h 1682597"/>
              <a:gd name="connsiteX628" fmla="*/ 647336 w 1961286"/>
              <a:gd name="connsiteY628" fmla="*/ 1010072 h 1682597"/>
              <a:gd name="connsiteX629" fmla="*/ 647336 w 1961286"/>
              <a:gd name="connsiteY629" fmla="*/ 999112 h 1682597"/>
              <a:gd name="connsiteX630" fmla="*/ 638076 w 1961286"/>
              <a:gd name="connsiteY630" fmla="*/ 989455 h 1682597"/>
              <a:gd name="connsiteX631" fmla="*/ 635125 w 1961286"/>
              <a:gd name="connsiteY631" fmla="*/ 992782 h 1682597"/>
              <a:gd name="connsiteX632" fmla="*/ 637653 w 1961286"/>
              <a:gd name="connsiteY632" fmla="*/ 997846 h 1682597"/>
              <a:gd name="connsiteX633" fmla="*/ 609863 w 1961286"/>
              <a:gd name="connsiteY633" fmla="*/ 1014702 h 1682597"/>
              <a:gd name="connsiteX634" fmla="*/ 591340 w 1961286"/>
              <a:gd name="connsiteY634" fmla="*/ 1015100 h 1682597"/>
              <a:gd name="connsiteX635" fmla="*/ 578709 w 1961286"/>
              <a:gd name="connsiteY635" fmla="*/ 1027760 h 1682597"/>
              <a:gd name="connsiteX636" fmla="*/ 575338 w 1961286"/>
              <a:gd name="connsiteY636" fmla="*/ 1024396 h 1682597"/>
              <a:gd name="connsiteX637" fmla="*/ 575761 w 1961286"/>
              <a:gd name="connsiteY637" fmla="*/ 1016800 h 1682597"/>
              <a:gd name="connsiteX638" fmla="*/ 581234 w 1961286"/>
              <a:gd name="connsiteY638" fmla="*/ 1012604 h 1682597"/>
              <a:gd name="connsiteX639" fmla="*/ 580814 w 1961286"/>
              <a:gd name="connsiteY639" fmla="*/ 1006274 h 1682597"/>
              <a:gd name="connsiteX640" fmla="*/ 567340 w 1961286"/>
              <a:gd name="connsiteY640" fmla="*/ 998280 h 1682597"/>
              <a:gd name="connsiteX641" fmla="*/ 563973 w 1961286"/>
              <a:gd name="connsiteY641" fmla="*/ 988189 h 1682597"/>
              <a:gd name="connsiteX642" fmla="*/ 569869 w 1961286"/>
              <a:gd name="connsiteY642" fmla="*/ 983559 h 1682597"/>
              <a:gd name="connsiteX643" fmla="*/ 569446 w 1961286"/>
              <a:gd name="connsiteY643" fmla="*/ 976397 h 1682597"/>
              <a:gd name="connsiteX644" fmla="*/ 558497 w 1961286"/>
              <a:gd name="connsiteY644" fmla="*/ 979327 h 1682597"/>
              <a:gd name="connsiteX645" fmla="*/ 552181 w 1961286"/>
              <a:gd name="connsiteY645" fmla="*/ 986489 h 1682597"/>
              <a:gd name="connsiteX646" fmla="*/ 547551 w 1961286"/>
              <a:gd name="connsiteY646" fmla="*/ 986489 h 1682597"/>
              <a:gd name="connsiteX647" fmla="*/ 541236 w 1961286"/>
              <a:gd name="connsiteY647" fmla="*/ 967535 h 1682597"/>
              <a:gd name="connsiteX648" fmla="*/ 535340 w 1961286"/>
              <a:gd name="connsiteY648" fmla="*/ 967535 h 1682597"/>
              <a:gd name="connsiteX649" fmla="*/ 535340 w 1961286"/>
              <a:gd name="connsiteY649" fmla="*/ 984789 h 1682597"/>
              <a:gd name="connsiteX650" fmla="*/ 529444 w 1961286"/>
              <a:gd name="connsiteY650" fmla="*/ 989853 h 1682597"/>
              <a:gd name="connsiteX651" fmla="*/ 523975 w 1961286"/>
              <a:gd name="connsiteY651" fmla="*/ 982691 h 1682597"/>
              <a:gd name="connsiteX652" fmla="*/ 527762 w 1961286"/>
              <a:gd name="connsiteY652" fmla="*/ 976397 h 1682597"/>
              <a:gd name="connsiteX653" fmla="*/ 523132 w 1961286"/>
              <a:gd name="connsiteY653" fmla="*/ 965003 h 1682597"/>
              <a:gd name="connsiteX654" fmla="*/ 521447 w 1961286"/>
              <a:gd name="connsiteY654" fmla="*/ 972599 h 1682597"/>
              <a:gd name="connsiteX655" fmla="*/ 506291 w 1961286"/>
              <a:gd name="connsiteY655" fmla="*/ 977229 h 1682597"/>
              <a:gd name="connsiteX656" fmla="*/ 499976 w 1961286"/>
              <a:gd name="connsiteY656" fmla="*/ 972165 h 1682597"/>
              <a:gd name="connsiteX657" fmla="*/ 499976 w 1961286"/>
              <a:gd name="connsiteY657" fmla="*/ 968367 h 1682597"/>
              <a:gd name="connsiteX658" fmla="*/ 504606 w 1961286"/>
              <a:gd name="connsiteY658" fmla="*/ 968367 h 1682597"/>
              <a:gd name="connsiteX659" fmla="*/ 509236 w 1961286"/>
              <a:gd name="connsiteY659" fmla="*/ 961205 h 1682597"/>
              <a:gd name="connsiteX660" fmla="*/ 493660 w 1961286"/>
              <a:gd name="connsiteY660" fmla="*/ 946086 h 1682597"/>
              <a:gd name="connsiteX661" fmla="*/ 485659 w 1961286"/>
              <a:gd name="connsiteY661" fmla="*/ 943554 h 1682597"/>
              <a:gd name="connsiteX662" fmla="*/ 485240 w 1961286"/>
              <a:gd name="connsiteY662" fmla="*/ 928398 h 1682597"/>
              <a:gd name="connsiteX663" fmla="*/ 482711 w 1961286"/>
              <a:gd name="connsiteY663" fmla="*/ 927132 h 1682597"/>
              <a:gd name="connsiteX664" fmla="*/ 482292 w 1961286"/>
              <a:gd name="connsiteY664" fmla="*/ 921634 h 1682597"/>
              <a:gd name="connsiteX665" fmla="*/ 493660 w 1961286"/>
              <a:gd name="connsiteY665" fmla="*/ 915739 h 1682597"/>
              <a:gd name="connsiteX666" fmla="*/ 502920 w 1961286"/>
              <a:gd name="connsiteY666" fmla="*/ 915739 h 1682597"/>
              <a:gd name="connsiteX667" fmla="*/ 505025 w 1961286"/>
              <a:gd name="connsiteY667" fmla="*/ 897219 h 1682597"/>
              <a:gd name="connsiteX668" fmla="*/ 516394 w 1961286"/>
              <a:gd name="connsiteY668" fmla="*/ 887561 h 1682597"/>
              <a:gd name="connsiteX669" fmla="*/ 522709 w 1961286"/>
              <a:gd name="connsiteY669" fmla="*/ 888393 h 1682597"/>
              <a:gd name="connsiteX670" fmla="*/ 523975 w 1961286"/>
              <a:gd name="connsiteY670" fmla="*/ 875770 h 1682597"/>
              <a:gd name="connsiteX671" fmla="*/ 513026 w 1961286"/>
              <a:gd name="connsiteY671" fmla="*/ 877035 h 1682597"/>
              <a:gd name="connsiteX672" fmla="*/ 505868 w 1961286"/>
              <a:gd name="connsiteY672" fmla="*/ 870705 h 1682597"/>
              <a:gd name="connsiteX673" fmla="*/ 506711 w 1961286"/>
              <a:gd name="connsiteY673" fmla="*/ 864810 h 1682597"/>
              <a:gd name="connsiteX674" fmla="*/ 510078 w 1961286"/>
              <a:gd name="connsiteY674" fmla="*/ 864810 h 1682597"/>
              <a:gd name="connsiteX675" fmla="*/ 515131 w 1961286"/>
              <a:gd name="connsiteY675" fmla="*/ 858480 h 1682597"/>
              <a:gd name="connsiteX676" fmla="*/ 510078 w 1961286"/>
              <a:gd name="connsiteY676" fmla="*/ 852186 h 1682597"/>
              <a:gd name="connsiteX677" fmla="*/ 503343 w 1961286"/>
              <a:gd name="connsiteY677" fmla="*/ 852186 h 1682597"/>
              <a:gd name="connsiteX678" fmla="*/ 496605 w 1961286"/>
              <a:gd name="connsiteY678" fmla="*/ 840829 h 1682597"/>
              <a:gd name="connsiteX679" fmla="*/ 497871 w 1961286"/>
              <a:gd name="connsiteY679" fmla="*/ 834933 h 1682597"/>
              <a:gd name="connsiteX680" fmla="*/ 502920 w 1961286"/>
              <a:gd name="connsiteY680" fmla="*/ 836199 h 1682597"/>
              <a:gd name="connsiteX681" fmla="*/ 507134 w 1961286"/>
              <a:gd name="connsiteY681" fmla="*/ 829037 h 1682597"/>
              <a:gd name="connsiteX682" fmla="*/ 507134 w 1961286"/>
              <a:gd name="connsiteY682" fmla="*/ 815111 h 1682597"/>
              <a:gd name="connsiteX683" fmla="*/ 501238 w 1961286"/>
              <a:gd name="connsiteY683" fmla="*/ 812181 h 1682597"/>
              <a:gd name="connsiteX684" fmla="*/ 501238 w 1961286"/>
              <a:gd name="connsiteY684" fmla="*/ 808383 h 1682597"/>
              <a:gd name="connsiteX685" fmla="*/ 506291 w 1961286"/>
              <a:gd name="connsiteY685" fmla="*/ 806285 h 1682597"/>
              <a:gd name="connsiteX686" fmla="*/ 507553 w 1961286"/>
              <a:gd name="connsiteY686" fmla="*/ 800824 h 1682597"/>
              <a:gd name="connsiteX687" fmla="*/ 499976 w 1961286"/>
              <a:gd name="connsiteY687" fmla="*/ 791130 h 1682597"/>
              <a:gd name="connsiteX688" fmla="*/ 495346 w 1961286"/>
              <a:gd name="connsiteY688" fmla="*/ 794096 h 1682597"/>
              <a:gd name="connsiteX689" fmla="*/ 489027 w 1961286"/>
              <a:gd name="connsiteY689" fmla="*/ 789430 h 1682597"/>
              <a:gd name="connsiteX690" fmla="*/ 489027 w 1961286"/>
              <a:gd name="connsiteY690" fmla="*/ 779772 h 1682597"/>
              <a:gd name="connsiteX691" fmla="*/ 492394 w 1961286"/>
              <a:gd name="connsiteY691" fmla="*/ 777638 h 1682597"/>
              <a:gd name="connsiteX692" fmla="*/ 492818 w 1961286"/>
              <a:gd name="connsiteY692" fmla="*/ 766714 h 1682597"/>
              <a:gd name="connsiteX693" fmla="*/ 485240 w 1961286"/>
              <a:gd name="connsiteY693" fmla="*/ 762482 h 1682597"/>
              <a:gd name="connsiteX694" fmla="*/ 479344 w 1961286"/>
              <a:gd name="connsiteY694" fmla="*/ 767546 h 1682597"/>
              <a:gd name="connsiteX695" fmla="*/ 473448 w 1961286"/>
              <a:gd name="connsiteY695" fmla="*/ 767546 h 1682597"/>
              <a:gd name="connsiteX696" fmla="*/ 473028 w 1961286"/>
              <a:gd name="connsiteY696" fmla="*/ 757455 h 1682597"/>
              <a:gd name="connsiteX697" fmla="*/ 461660 w 1961286"/>
              <a:gd name="connsiteY697" fmla="*/ 743565 h 1682597"/>
              <a:gd name="connsiteX698" fmla="*/ 455348 w 1961286"/>
              <a:gd name="connsiteY698" fmla="*/ 750293 h 1682597"/>
              <a:gd name="connsiteX699" fmla="*/ 459558 w 1961286"/>
              <a:gd name="connsiteY699" fmla="*/ 753223 h 1682597"/>
              <a:gd name="connsiteX700" fmla="*/ 459558 w 1961286"/>
              <a:gd name="connsiteY700" fmla="*/ 762917 h 1682597"/>
              <a:gd name="connsiteX701" fmla="*/ 453663 w 1961286"/>
              <a:gd name="connsiteY701" fmla="*/ 767981 h 1682597"/>
              <a:gd name="connsiteX702" fmla="*/ 447351 w 1961286"/>
              <a:gd name="connsiteY702" fmla="*/ 767546 h 1682597"/>
              <a:gd name="connsiteX703" fmla="*/ 449456 w 1961286"/>
              <a:gd name="connsiteY703" fmla="*/ 758721 h 1682597"/>
              <a:gd name="connsiteX704" fmla="*/ 440612 w 1961286"/>
              <a:gd name="connsiteY704" fmla="*/ 754489 h 1682597"/>
              <a:gd name="connsiteX705" fmla="*/ 432192 w 1961286"/>
              <a:gd name="connsiteY705" fmla="*/ 754923 h 1682597"/>
              <a:gd name="connsiteX706" fmla="*/ 427138 w 1961286"/>
              <a:gd name="connsiteY706" fmla="*/ 758721 h 1682597"/>
              <a:gd name="connsiteX707" fmla="*/ 426296 w 1961286"/>
              <a:gd name="connsiteY707" fmla="*/ 766714 h 1682597"/>
              <a:gd name="connsiteX708" fmla="*/ 430925 w 1961286"/>
              <a:gd name="connsiteY708" fmla="*/ 767546 h 1682597"/>
              <a:gd name="connsiteX709" fmla="*/ 430925 w 1961286"/>
              <a:gd name="connsiteY709" fmla="*/ 775540 h 1682597"/>
              <a:gd name="connsiteX710" fmla="*/ 423771 w 1961286"/>
              <a:gd name="connsiteY710" fmla="*/ 778072 h 1682597"/>
              <a:gd name="connsiteX711" fmla="*/ 422505 w 1961286"/>
              <a:gd name="connsiteY711" fmla="*/ 771344 h 1682597"/>
              <a:gd name="connsiteX712" fmla="*/ 416193 w 1961286"/>
              <a:gd name="connsiteY712" fmla="*/ 767546 h 1682597"/>
              <a:gd name="connsiteX713" fmla="*/ 409455 w 1961286"/>
              <a:gd name="connsiteY713" fmla="*/ 758721 h 1682597"/>
              <a:gd name="connsiteX714" fmla="*/ 402719 w 1961286"/>
              <a:gd name="connsiteY714" fmla="*/ 762085 h 1682597"/>
              <a:gd name="connsiteX715" fmla="*/ 397247 w 1961286"/>
              <a:gd name="connsiteY715" fmla="*/ 754489 h 1682597"/>
              <a:gd name="connsiteX716" fmla="*/ 391774 w 1961286"/>
              <a:gd name="connsiteY716" fmla="*/ 754489 h 1682597"/>
              <a:gd name="connsiteX717" fmla="*/ 391351 w 1961286"/>
              <a:gd name="connsiteY717" fmla="*/ 759118 h 1682597"/>
              <a:gd name="connsiteX718" fmla="*/ 384193 w 1961286"/>
              <a:gd name="connsiteY718" fmla="*/ 763351 h 1682597"/>
              <a:gd name="connsiteX719" fmla="*/ 377877 w 1961286"/>
              <a:gd name="connsiteY719" fmla="*/ 758287 h 1682597"/>
              <a:gd name="connsiteX720" fmla="*/ 379143 w 1961286"/>
              <a:gd name="connsiteY720" fmla="*/ 750293 h 1682597"/>
              <a:gd name="connsiteX721" fmla="*/ 370299 w 1961286"/>
              <a:gd name="connsiteY721" fmla="*/ 740201 h 1682597"/>
              <a:gd name="connsiteX722" fmla="*/ 350934 w 1961286"/>
              <a:gd name="connsiteY722" fmla="*/ 740201 h 1682597"/>
              <a:gd name="connsiteX723" fmla="*/ 337037 w 1961286"/>
              <a:gd name="connsiteY723" fmla="*/ 727541 h 1682597"/>
              <a:gd name="connsiteX724" fmla="*/ 337460 w 1961286"/>
              <a:gd name="connsiteY724" fmla="*/ 722513 h 1682597"/>
              <a:gd name="connsiteX725" fmla="*/ 340827 w 1961286"/>
              <a:gd name="connsiteY725" fmla="*/ 721248 h 1682597"/>
              <a:gd name="connsiteX726" fmla="*/ 348405 w 1961286"/>
              <a:gd name="connsiteY726" fmla="*/ 711120 h 1682597"/>
              <a:gd name="connsiteX727" fmla="*/ 348405 w 1961286"/>
              <a:gd name="connsiteY727" fmla="*/ 705658 h 1682597"/>
              <a:gd name="connsiteX728" fmla="*/ 343775 w 1961286"/>
              <a:gd name="connsiteY728" fmla="*/ 703126 h 1682597"/>
              <a:gd name="connsiteX729" fmla="*/ 343352 w 1961286"/>
              <a:gd name="connsiteY729" fmla="*/ 699328 h 1682597"/>
              <a:gd name="connsiteX730" fmla="*/ 347982 w 1961286"/>
              <a:gd name="connsiteY730" fmla="*/ 698930 h 1682597"/>
              <a:gd name="connsiteX731" fmla="*/ 358508 w 1961286"/>
              <a:gd name="connsiteY731" fmla="*/ 685040 h 1682597"/>
              <a:gd name="connsiteX732" fmla="*/ 366512 w 1961286"/>
              <a:gd name="connsiteY732" fmla="*/ 681243 h 1682597"/>
              <a:gd name="connsiteX733" fmla="*/ 366512 w 1961286"/>
              <a:gd name="connsiteY733" fmla="*/ 672417 h 1682597"/>
              <a:gd name="connsiteX734" fmla="*/ 363564 w 1961286"/>
              <a:gd name="connsiteY734" fmla="*/ 671983 h 1682597"/>
              <a:gd name="connsiteX735" fmla="*/ 358934 w 1961286"/>
              <a:gd name="connsiteY735" fmla="*/ 677445 h 1682597"/>
              <a:gd name="connsiteX736" fmla="*/ 355144 w 1961286"/>
              <a:gd name="connsiteY736" fmla="*/ 677445 h 1682597"/>
              <a:gd name="connsiteX737" fmla="*/ 355144 w 1961286"/>
              <a:gd name="connsiteY737" fmla="*/ 673647 h 1682597"/>
              <a:gd name="connsiteX738" fmla="*/ 351353 w 1961286"/>
              <a:gd name="connsiteY738" fmla="*/ 671549 h 1682597"/>
              <a:gd name="connsiteX739" fmla="*/ 351773 w 1961286"/>
              <a:gd name="connsiteY739" fmla="*/ 664387 h 1682597"/>
              <a:gd name="connsiteX740" fmla="*/ 358934 w 1961286"/>
              <a:gd name="connsiteY740" fmla="*/ 664387 h 1682597"/>
              <a:gd name="connsiteX741" fmla="*/ 359354 w 1961286"/>
              <a:gd name="connsiteY741" fmla="*/ 653029 h 1682597"/>
              <a:gd name="connsiteX742" fmla="*/ 352616 w 1961286"/>
              <a:gd name="connsiteY742" fmla="*/ 651763 h 1682597"/>
              <a:gd name="connsiteX743" fmla="*/ 350934 w 1961286"/>
              <a:gd name="connsiteY743" fmla="*/ 649231 h 1682597"/>
              <a:gd name="connsiteX744" fmla="*/ 357669 w 1961286"/>
              <a:gd name="connsiteY744" fmla="*/ 643335 h 1682597"/>
              <a:gd name="connsiteX745" fmla="*/ 354721 w 1961286"/>
              <a:gd name="connsiteY745" fmla="*/ 636174 h 1682597"/>
              <a:gd name="connsiteX746" fmla="*/ 349668 w 1961286"/>
              <a:gd name="connsiteY746" fmla="*/ 636174 h 1682597"/>
              <a:gd name="connsiteX747" fmla="*/ 344195 w 1961286"/>
              <a:gd name="connsiteY747" fmla="*/ 640840 h 1682597"/>
              <a:gd name="connsiteX748" fmla="*/ 335774 w 1961286"/>
              <a:gd name="connsiteY748" fmla="*/ 635342 h 1682597"/>
              <a:gd name="connsiteX749" fmla="*/ 340404 w 1961286"/>
              <a:gd name="connsiteY749" fmla="*/ 631146 h 1682597"/>
              <a:gd name="connsiteX750" fmla="*/ 335774 w 1961286"/>
              <a:gd name="connsiteY750" fmla="*/ 617256 h 1682597"/>
              <a:gd name="connsiteX751" fmla="*/ 318933 w 1961286"/>
              <a:gd name="connsiteY751" fmla="*/ 618088 h 1682597"/>
              <a:gd name="connsiteX752" fmla="*/ 315146 w 1961286"/>
              <a:gd name="connsiteY752" fmla="*/ 613458 h 1682597"/>
              <a:gd name="connsiteX753" fmla="*/ 320196 w 1961286"/>
              <a:gd name="connsiteY753" fmla="*/ 608829 h 1682597"/>
              <a:gd name="connsiteX754" fmla="*/ 324406 w 1961286"/>
              <a:gd name="connsiteY754" fmla="*/ 610926 h 1682597"/>
              <a:gd name="connsiteX755" fmla="*/ 329882 w 1961286"/>
              <a:gd name="connsiteY755" fmla="*/ 610095 h 1682597"/>
              <a:gd name="connsiteX756" fmla="*/ 332826 w 1961286"/>
              <a:gd name="connsiteY756" fmla="*/ 603765 h 1682597"/>
              <a:gd name="connsiteX757" fmla="*/ 325249 w 1961286"/>
              <a:gd name="connsiteY757" fmla="*/ 596205 h 1682597"/>
              <a:gd name="connsiteX758" fmla="*/ 321881 w 1961286"/>
              <a:gd name="connsiteY758" fmla="*/ 597869 h 1682597"/>
              <a:gd name="connsiteX759" fmla="*/ 317251 w 1961286"/>
              <a:gd name="connsiteY759" fmla="*/ 593673 h 1682597"/>
              <a:gd name="connsiteX760" fmla="*/ 321881 w 1961286"/>
              <a:gd name="connsiteY760" fmla="*/ 590309 h 1682597"/>
              <a:gd name="connsiteX761" fmla="*/ 322301 w 1961286"/>
              <a:gd name="connsiteY761" fmla="*/ 570922 h 1682597"/>
              <a:gd name="connsiteX762" fmla="*/ 319356 w 1961286"/>
              <a:gd name="connsiteY762" fmla="*/ 570922 h 1682597"/>
              <a:gd name="connsiteX763" fmla="*/ 313880 w 1961286"/>
              <a:gd name="connsiteY763" fmla="*/ 580181 h 1682597"/>
              <a:gd name="connsiteX764" fmla="*/ 310093 w 1961286"/>
              <a:gd name="connsiteY764" fmla="*/ 580181 h 1682597"/>
              <a:gd name="connsiteX765" fmla="*/ 308407 w 1961286"/>
              <a:gd name="connsiteY765" fmla="*/ 569257 h 1682597"/>
              <a:gd name="connsiteX766" fmla="*/ 301672 w 1961286"/>
              <a:gd name="connsiteY766" fmla="*/ 565894 h 1682597"/>
              <a:gd name="connsiteX767" fmla="*/ 305036 w 1961286"/>
              <a:gd name="connsiteY767" fmla="*/ 549038 h 1682597"/>
              <a:gd name="connsiteX768" fmla="*/ 300830 w 1961286"/>
              <a:gd name="connsiteY768" fmla="*/ 547772 h 1682597"/>
              <a:gd name="connsiteX769" fmla="*/ 296200 w 1961286"/>
              <a:gd name="connsiteY769" fmla="*/ 554102 h 1682597"/>
              <a:gd name="connsiteX770" fmla="*/ 286936 w 1961286"/>
              <a:gd name="connsiteY770" fmla="*/ 554102 h 1682597"/>
              <a:gd name="connsiteX771" fmla="*/ 281041 w 1961286"/>
              <a:gd name="connsiteY771" fmla="*/ 537680 h 1682597"/>
              <a:gd name="connsiteX772" fmla="*/ 276830 w 1961286"/>
              <a:gd name="connsiteY772" fmla="*/ 537680 h 1682597"/>
              <a:gd name="connsiteX773" fmla="*/ 276830 w 1961286"/>
              <a:gd name="connsiteY773" fmla="*/ 541876 h 1682597"/>
              <a:gd name="connsiteX774" fmla="*/ 270095 w 1961286"/>
              <a:gd name="connsiteY774" fmla="*/ 547772 h 1682597"/>
              <a:gd name="connsiteX775" fmla="*/ 260832 w 1961286"/>
              <a:gd name="connsiteY775" fmla="*/ 547772 h 1682597"/>
              <a:gd name="connsiteX776" fmla="*/ 259146 w 1961286"/>
              <a:gd name="connsiteY776" fmla="*/ 532182 h 1682597"/>
              <a:gd name="connsiteX777" fmla="*/ 251568 w 1961286"/>
              <a:gd name="connsiteY777" fmla="*/ 522923 h 1682597"/>
              <a:gd name="connsiteX778" fmla="*/ 254093 w 1961286"/>
              <a:gd name="connsiteY778" fmla="*/ 531784 h 1682597"/>
              <a:gd name="connsiteX779" fmla="*/ 247358 w 1961286"/>
              <a:gd name="connsiteY779" fmla="*/ 549472 h 1682597"/>
              <a:gd name="connsiteX780" fmla="*/ 241043 w 1961286"/>
              <a:gd name="connsiteY780" fmla="*/ 550738 h 1682597"/>
              <a:gd name="connsiteX781" fmla="*/ 236413 w 1961286"/>
              <a:gd name="connsiteY781" fmla="*/ 541876 h 1682597"/>
              <a:gd name="connsiteX782" fmla="*/ 234308 w 1961286"/>
              <a:gd name="connsiteY782" fmla="*/ 541876 h 1682597"/>
              <a:gd name="connsiteX783" fmla="*/ 231360 w 1961286"/>
              <a:gd name="connsiteY783" fmla="*/ 545674 h 1682597"/>
              <a:gd name="connsiteX784" fmla="*/ 225044 w 1961286"/>
              <a:gd name="connsiteY784" fmla="*/ 546072 h 1682597"/>
              <a:gd name="connsiteX785" fmla="*/ 219991 w 1961286"/>
              <a:gd name="connsiteY785" fmla="*/ 537246 h 1682597"/>
              <a:gd name="connsiteX786" fmla="*/ 203993 w 1961286"/>
              <a:gd name="connsiteY786" fmla="*/ 537246 h 1682597"/>
              <a:gd name="connsiteX787" fmla="*/ 204930 w 1961286"/>
              <a:gd name="connsiteY787" fmla="*/ 527986 h 1682597"/>
              <a:gd name="connsiteX788" fmla="*/ 201045 w 1961286"/>
              <a:gd name="connsiteY788" fmla="*/ 514929 h 1682597"/>
              <a:gd name="connsiteX789" fmla="*/ 195149 w 1961286"/>
              <a:gd name="connsiteY789" fmla="*/ 511565 h 1682597"/>
              <a:gd name="connsiteX790" fmla="*/ 195149 w 1961286"/>
              <a:gd name="connsiteY790" fmla="*/ 498941 h 1682597"/>
              <a:gd name="connsiteX791" fmla="*/ 186309 w 1961286"/>
              <a:gd name="connsiteY791" fmla="*/ 493046 h 1682597"/>
              <a:gd name="connsiteX792" fmla="*/ 180413 w 1961286"/>
              <a:gd name="connsiteY792" fmla="*/ 493877 h 1682597"/>
              <a:gd name="connsiteX793" fmla="*/ 180413 w 1961286"/>
              <a:gd name="connsiteY793" fmla="*/ 496843 h 1682597"/>
              <a:gd name="connsiteX794" fmla="*/ 172416 w 1961286"/>
              <a:gd name="connsiteY794" fmla="*/ 501871 h 1682597"/>
              <a:gd name="connsiteX795" fmla="*/ 166940 w 1961286"/>
              <a:gd name="connsiteY795" fmla="*/ 498507 h 1682597"/>
              <a:gd name="connsiteX796" fmla="*/ 167363 w 1961286"/>
              <a:gd name="connsiteY796" fmla="*/ 491346 h 1682597"/>
              <a:gd name="connsiteX797" fmla="*/ 174098 w 1961286"/>
              <a:gd name="connsiteY797" fmla="*/ 488416 h 1682597"/>
              <a:gd name="connsiteX798" fmla="*/ 174098 w 1961286"/>
              <a:gd name="connsiteY798" fmla="*/ 483352 h 1682597"/>
              <a:gd name="connsiteX799" fmla="*/ 166100 w 1961286"/>
              <a:gd name="connsiteY799" fmla="*/ 478288 h 1682597"/>
              <a:gd name="connsiteX800" fmla="*/ 158099 w 1961286"/>
              <a:gd name="connsiteY800" fmla="*/ 483786 h 1682597"/>
              <a:gd name="connsiteX801" fmla="*/ 162310 w 1961286"/>
              <a:gd name="connsiteY801" fmla="*/ 487982 h 1682597"/>
              <a:gd name="connsiteX802" fmla="*/ 156414 w 1961286"/>
              <a:gd name="connsiteY802" fmla="*/ 495577 h 1682597"/>
              <a:gd name="connsiteX803" fmla="*/ 153470 w 1961286"/>
              <a:gd name="connsiteY803" fmla="*/ 495577 h 1682597"/>
              <a:gd name="connsiteX804" fmla="*/ 150098 w 1961286"/>
              <a:gd name="connsiteY804" fmla="*/ 488416 h 1682597"/>
              <a:gd name="connsiteX805" fmla="*/ 144626 w 1961286"/>
              <a:gd name="connsiteY805" fmla="*/ 484183 h 1682597"/>
              <a:gd name="connsiteX806" fmla="*/ 138730 w 1961286"/>
              <a:gd name="connsiteY806" fmla="*/ 473260 h 1682597"/>
              <a:gd name="connsiteX807" fmla="*/ 146311 w 1961286"/>
              <a:gd name="connsiteY807" fmla="*/ 461902 h 1682597"/>
              <a:gd name="connsiteX808" fmla="*/ 142520 w 1961286"/>
              <a:gd name="connsiteY808" fmla="*/ 456404 h 1682597"/>
              <a:gd name="connsiteX809" fmla="*/ 143787 w 1961286"/>
              <a:gd name="connsiteY809" fmla="*/ 448845 h 1682597"/>
              <a:gd name="connsiteX810" fmla="*/ 140835 w 1961286"/>
              <a:gd name="connsiteY810" fmla="*/ 448845 h 1682597"/>
              <a:gd name="connsiteX811" fmla="*/ 131575 w 1961286"/>
              <a:gd name="connsiteY811" fmla="*/ 456838 h 1682597"/>
              <a:gd name="connsiteX812" fmla="*/ 135785 w 1961286"/>
              <a:gd name="connsiteY812" fmla="*/ 464832 h 1682597"/>
              <a:gd name="connsiteX813" fmla="*/ 129047 w 1961286"/>
              <a:gd name="connsiteY813" fmla="*/ 473658 h 1682597"/>
              <a:gd name="connsiteX814" fmla="*/ 115997 w 1961286"/>
              <a:gd name="connsiteY814" fmla="*/ 474526 h 1682597"/>
              <a:gd name="connsiteX815" fmla="*/ 103366 w 1961286"/>
              <a:gd name="connsiteY815" fmla="*/ 461468 h 1682597"/>
              <a:gd name="connsiteX816" fmla="*/ 93259 w 1961286"/>
              <a:gd name="connsiteY816" fmla="*/ 459768 h 1682597"/>
              <a:gd name="connsiteX817" fmla="*/ 89472 w 1961286"/>
              <a:gd name="connsiteY817" fmla="*/ 452209 h 1682597"/>
              <a:gd name="connsiteX818" fmla="*/ 79786 w 1961286"/>
              <a:gd name="connsiteY818" fmla="*/ 452209 h 1682597"/>
              <a:gd name="connsiteX819" fmla="*/ 75156 w 1961286"/>
              <a:gd name="connsiteY819" fmla="*/ 457273 h 1682597"/>
              <a:gd name="connsiteX820" fmla="*/ 64630 w 1961286"/>
              <a:gd name="connsiteY820" fmla="*/ 457670 h 1682597"/>
              <a:gd name="connsiteX821" fmla="*/ 54947 w 1961286"/>
              <a:gd name="connsiteY821" fmla="*/ 443781 h 1682597"/>
              <a:gd name="connsiteX822" fmla="*/ 46946 w 1961286"/>
              <a:gd name="connsiteY822" fmla="*/ 443347 h 1682597"/>
              <a:gd name="connsiteX823" fmla="*/ 43998 w 1961286"/>
              <a:gd name="connsiteY823" fmla="*/ 435353 h 1682597"/>
              <a:gd name="connsiteX824" fmla="*/ 48628 w 1961286"/>
              <a:gd name="connsiteY824" fmla="*/ 432423 h 1682597"/>
              <a:gd name="connsiteX825" fmla="*/ 49471 w 1961286"/>
              <a:gd name="connsiteY825" fmla="*/ 417267 h 1682597"/>
              <a:gd name="connsiteX826" fmla="*/ 40211 w 1961286"/>
              <a:gd name="connsiteY826" fmla="*/ 408406 h 1682597"/>
              <a:gd name="connsiteX827" fmla="*/ 30525 w 1961286"/>
              <a:gd name="connsiteY827" fmla="*/ 408406 h 1682597"/>
              <a:gd name="connsiteX828" fmla="*/ 26738 w 1961286"/>
              <a:gd name="connsiteY828" fmla="*/ 403342 h 1682597"/>
              <a:gd name="connsiteX829" fmla="*/ 32210 w 1961286"/>
              <a:gd name="connsiteY829" fmla="*/ 397048 h 1682597"/>
              <a:gd name="connsiteX830" fmla="*/ 39788 w 1961286"/>
              <a:gd name="connsiteY830" fmla="*/ 396614 h 1682597"/>
              <a:gd name="connsiteX831" fmla="*/ 47366 w 1961286"/>
              <a:gd name="connsiteY831" fmla="*/ 403342 h 1682597"/>
              <a:gd name="connsiteX832" fmla="*/ 53262 w 1961286"/>
              <a:gd name="connsiteY832" fmla="*/ 399978 h 1682597"/>
              <a:gd name="connsiteX833" fmla="*/ 49051 w 1961286"/>
              <a:gd name="connsiteY833" fmla="*/ 396216 h 1682597"/>
              <a:gd name="connsiteX834" fmla="*/ 49051 w 1961286"/>
              <a:gd name="connsiteY834" fmla="*/ 388620 h 1682597"/>
              <a:gd name="connsiteX835" fmla="*/ 56629 w 1961286"/>
              <a:gd name="connsiteY835" fmla="*/ 386088 h 1682597"/>
              <a:gd name="connsiteX836" fmla="*/ 58315 w 1961286"/>
              <a:gd name="connsiteY836" fmla="*/ 378094 h 1682597"/>
              <a:gd name="connsiteX837" fmla="*/ 52419 w 1961286"/>
              <a:gd name="connsiteY837" fmla="*/ 374730 h 1682597"/>
              <a:gd name="connsiteX838" fmla="*/ 47789 w 1961286"/>
              <a:gd name="connsiteY838" fmla="*/ 381060 h 1682597"/>
              <a:gd name="connsiteX839" fmla="*/ 41474 w 1961286"/>
              <a:gd name="connsiteY839" fmla="*/ 383158 h 1682597"/>
              <a:gd name="connsiteX840" fmla="*/ 37683 w 1961286"/>
              <a:gd name="connsiteY840" fmla="*/ 373464 h 1682597"/>
              <a:gd name="connsiteX841" fmla="*/ 41050 w 1961286"/>
              <a:gd name="connsiteY841" fmla="*/ 369667 h 1682597"/>
              <a:gd name="connsiteX842" fmla="*/ 41474 w 1961286"/>
              <a:gd name="connsiteY842" fmla="*/ 365905 h 1682597"/>
              <a:gd name="connsiteX843" fmla="*/ 46527 w 1961286"/>
              <a:gd name="connsiteY843" fmla="*/ 364205 h 1682597"/>
              <a:gd name="connsiteX844" fmla="*/ 40211 w 1961286"/>
              <a:gd name="connsiteY844" fmla="*/ 359141 h 1682597"/>
              <a:gd name="connsiteX845" fmla="*/ 35581 w 1961286"/>
              <a:gd name="connsiteY845" fmla="*/ 366303 h 1682597"/>
              <a:gd name="connsiteX846" fmla="*/ 29685 w 1961286"/>
              <a:gd name="connsiteY846" fmla="*/ 366303 h 1682597"/>
              <a:gd name="connsiteX847" fmla="*/ 27157 w 1961286"/>
              <a:gd name="connsiteY847" fmla="*/ 361673 h 1682597"/>
              <a:gd name="connsiteX848" fmla="*/ 31367 w 1961286"/>
              <a:gd name="connsiteY848" fmla="*/ 358309 h 1682597"/>
              <a:gd name="connsiteX849" fmla="*/ 31367 w 1961286"/>
              <a:gd name="connsiteY849" fmla="*/ 351979 h 1682597"/>
              <a:gd name="connsiteX850" fmla="*/ 17055 w 1961286"/>
              <a:gd name="connsiteY850" fmla="*/ 351979 h 1682597"/>
              <a:gd name="connsiteX851" fmla="*/ 5686 w 1961286"/>
              <a:gd name="connsiteY851" fmla="*/ 340621 h 1682597"/>
              <a:gd name="connsiteX852" fmla="*/ 9267 w 1961286"/>
              <a:gd name="connsiteY852" fmla="*/ 332628 h 1682597"/>
              <a:gd name="connsiteX853" fmla="*/ 17261 w 1961286"/>
              <a:gd name="connsiteY853" fmla="*/ 333460 h 1682597"/>
              <a:gd name="connsiteX854" fmla="*/ 22737 w 1961286"/>
              <a:gd name="connsiteY854" fmla="*/ 330096 h 1682597"/>
              <a:gd name="connsiteX855" fmla="*/ 23580 w 1961286"/>
              <a:gd name="connsiteY855" fmla="*/ 322319 h 1682597"/>
              <a:gd name="connsiteX856" fmla="*/ 15159 w 1961286"/>
              <a:gd name="connsiteY856" fmla="*/ 321270 h 1682597"/>
              <a:gd name="connsiteX857" fmla="*/ 8211 w 1961286"/>
              <a:gd name="connsiteY857" fmla="*/ 310961 h 1682597"/>
              <a:gd name="connsiteX858" fmla="*/ 7791 w 1961286"/>
              <a:gd name="connsiteY858" fmla="*/ 302099 h 1682597"/>
              <a:gd name="connsiteX859" fmla="*/ 13474 w 1961286"/>
              <a:gd name="connsiteY859" fmla="*/ 300833 h 1682597"/>
              <a:gd name="connsiteX860" fmla="*/ 13264 w 1961286"/>
              <a:gd name="connsiteY860" fmla="*/ 292225 h 1682597"/>
              <a:gd name="connsiteX861" fmla="*/ 843 w 1961286"/>
              <a:gd name="connsiteY861" fmla="*/ 286112 h 1682597"/>
              <a:gd name="connsiteX862" fmla="*/ 0 w 1961286"/>
              <a:gd name="connsiteY862" fmla="*/ 279348 h 1682597"/>
              <a:gd name="connsiteX863" fmla="*/ 4630 w 1961286"/>
              <a:gd name="connsiteY863" fmla="*/ 278516 h 1682597"/>
              <a:gd name="connsiteX864" fmla="*/ 4210 w 1961286"/>
              <a:gd name="connsiteY864" fmla="*/ 270269 h 1682597"/>
              <a:gd name="connsiteX865" fmla="*/ 4214 w 1961286"/>
              <a:gd name="connsiteY865" fmla="*/ 270269 h 1682597"/>
              <a:gd name="connsiteX866" fmla="*/ 213188 w 1961286"/>
              <a:gd name="connsiteY866" fmla="*/ 207585 h 1682597"/>
              <a:gd name="connsiteX867" fmla="*/ 222549 w 1961286"/>
              <a:gd name="connsiteY867" fmla="*/ 211383 h 1682597"/>
              <a:gd name="connsiteX868" fmla="*/ 232072 w 1961286"/>
              <a:gd name="connsiteY868" fmla="*/ 208923 h 1682597"/>
              <a:gd name="connsiteX869" fmla="*/ 237281 w 1961286"/>
              <a:gd name="connsiteY869" fmla="*/ 214638 h 1682597"/>
              <a:gd name="connsiteX870" fmla="*/ 240113 w 1961286"/>
              <a:gd name="connsiteY870" fmla="*/ 214349 h 1682597"/>
              <a:gd name="connsiteX871" fmla="*/ 240486 w 1961286"/>
              <a:gd name="connsiteY871" fmla="*/ 210189 h 1682597"/>
              <a:gd name="connsiteX872" fmla="*/ 248226 w 1961286"/>
              <a:gd name="connsiteY872" fmla="*/ 210117 h 1682597"/>
              <a:gd name="connsiteX873" fmla="*/ 256188 w 1961286"/>
              <a:gd name="connsiteY873" fmla="*/ 195829 h 1682597"/>
              <a:gd name="connsiteX874" fmla="*/ 261548 w 1961286"/>
              <a:gd name="connsiteY874" fmla="*/ 193116 h 1682597"/>
              <a:gd name="connsiteX875" fmla="*/ 262293 w 1961286"/>
              <a:gd name="connsiteY875" fmla="*/ 197891 h 1682597"/>
              <a:gd name="connsiteX876" fmla="*/ 275839 w 1961286"/>
              <a:gd name="connsiteY876" fmla="*/ 209719 h 1682597"/>
              <a:gd name="connsiteX877" fmla="*/ 276064 w 1961286"/>
              <a:gd name="connsiteY877" fmla="*/ 213589 h 1682597"/>
              <a:gd name="connsiteX878" fmla="*/ 283283 w 1961286"/>
              <a:gd name="connsiteY878" fmla="*/ 214928 h 1682597"/>
              <a:gd name="connsiteX879" fmla="*/ 285663 w 1961286"/>
              <a:gd name="connsiteY879" fmla="*/ 210189 h 1682597"/>
              <a:gd name="connsiteX880" fmla="*/ 291396 w 1961286"/>
              <a:gd name="connsiteY880" fmla="*/ 209502 h 1682597"/>
              <a:gd name="connsiteX881" fmla="*/ 297274 w 1961286"/>
              <a:gd name="connsiteY881" fmla="*/ 214638 h 1682597"/>
              <a:gd name="connsiteX882" fmla="*/ 295339 w 1961286"/>
              <a:gd name="connsiteY882" fmla="*/ 217857 h 1682597"/>
              <a:gd name="connsiteX883" fmla="*/ 291693 w 1961286"/>
              <a:gd name="connsiteY883" fmla="*/ 217604 h 1682597"/>
              <a:gd name="connsiteX884" fmla="*/ 286557 w 1961286"/>
              <a:gd name="connsiteY884" fmla="*/ 222994 h 1682597"/>
              <a:gd name="connsiteX885" fmla="*/ 289089 w 1961286"/>
              <a:gd name="connsiteY885" fmla="*/ 228926 h 1682597"/>
              <a:gd name="connsiteX886" fmla="*/ 291917 w 1961286"/>
              <a:gd name="connsiteY886" fmla="*/ 228926 h 1682597"/>
              <a:gd name="connsiteX887" fmla="*/ 293107 w 1961286"/>
              <a:gd name="connsiteY887" fmla="*/ 224549 h 1682597"/>
              <a:gd name="connsiteX888" fmla="*/ 307991 w 1961286"/>
              <a:gd name="connsiteY888" fmla="*/ 219919 h 1682597"/>
              <a:gd name="connsiteX889" fmla="*/ 317891 w 1961286"/>
              <a:gd name="connsiteY889" fmla="*/ 227153 h 1682597"/>
              <a:gd name="connsiteX890" fmla="*/ 317891 w 1961286"/>
              <a:gd name="connsiteY890" fmla="*/ 238981 h 1682597"/>
              <a:gd name="connsiteX891" fmla="*/ 310748 w 1961286"/>
              <a:gd name="connsiteY891" fmla="*/ 243141 h 1682597"/>
              <a:gd name="connsiteX892" fmla="*/ 310748 w 1961286"/>
              <a:gd name="connsiteY892" fmla="*/ 246432 h 1682597"/>
              <a:gd name="connsiteX893" fmla="*/ 320572 w 1961286"/>
              <a:gd name="connsiteY893" fmla="*/ 246215 h 1682597"/>
              <a:gd name="connsiteX894" fmla="*/ 325556 w 1961286"/>
              <a:gd name="connsiteY894" fmla="*/ 254390 h 1682597"/>
              <a:gd name="connsiteX895" fmla="*/ 328461 w 1961286"/>
              <a:gd name="connsiteY895" fmla="*/ 254462 h 1682597"/>
              <a:gd name="connsiteX896" fmla="*/ 329206 w 1961286"/>
              <a:gd name="connsiteY896" fmla="*/ 245239 h 1682597"/>
              <a:gd name="connsiteX897" fmla="*/ 336425 w 1961286"/>
              <a:gd name="connsiteY897" fmla="*/ 239958 h 1682597"/>
              <a:gd name="connsiteX898" fmla="*/ 340071 w 1961286"/>
              <a:gd name="connsiteY898" fmla="*/ 243756 h 1682597"/>
              <a:gd name="connsiteX899" fmla="*/ 337243 w 1961286"/>
              <a:gd name="connsiteY899" fmla="*/ 249326 h 1682597"/>
              <a:gd name="connsiteX900" fmla="*/ 349747 w 1961286"/>
              <a:gd name="connsiteY900" fmla="*/ 254173 h 1682597"/>
              <a:gd name="connsiteX901" fmla="*/ 352203 w 1961286"/>
              <a:gd name="connsiteY901" fmla="*/ 259599 h 1682597"/>
              <a:gd name="connsiteX902" fmla="*/ 356298 w 1961286"/>
              <a:gd name="connsiteY902" fmla="*/ 259599 h 1682597"/>
              <a:gd name="connsiteX903" fmla="*/ 358754 w 1961286"/>
              <a:gd name="connsiteY903" fmla="*/ 255041 h 1682597"/>
              <a:gd name="connsiteX904" fmla="*/ 369992 w 1961286"/>
              <a:gd name="connsiteY904" fmla="*/ 254752 h 1682597"/>
              <a:gd name="connsiteX905" fmla="*/ 370661 w 1961286"/>
              <a:gd name="connsiteY905" fmla="*/ 250086 h 1682597"/>
              <a:gd name="connsiteX906" fmla="*/ 385325 w 1961286"/>
              <a:gd name="connsiteY906" fmla="*/ 249615 h 1682597"/>
              <a:gd name="connsiteX907" fmla="*/ 389640 w 1961286"/>
              <a:gd name="connsiteY907" fmla="*/ 255656 h 1682597"/>
              <a:gd name="connsiteX908" fmla="*/ 399985 w 1961286"/>
              <a:gd name="connsiteY908" fmla="*/ 260286 h 1682597"/>
              <a:gd name="connsiteX909" fmla="*/ 399761 w 1961286"/>
              <a:gd name="connsiteY909" fmla="*/ 252762 h 1682597"/>
              <a:gd name="connsiteX910" fmla="*/ 407056 w 1961286"/>
              <a:gd name="connsiteY910" fmla="*/ 247300 h 1682597"/>
              <a:gd name="connsiteX911" fmla="*/ 416135 w 1961286"/>
              <a:gd name="connsiteY911" fmla="*/ 246360 h 1682597"/>
              <a:gd name="connsiteX912" fmla="*/ 420306 w 1961286"/>
              <a:gd name="connsiteY912" fmla="*/ 251858 h 1682597"/>
              <a:gd name="connsiteX913" fmla="*/ 417477 w 1961286"/>
              <a:gd name="connsiteY913" fmla="*/ 256307 h 1682597"/>
              <a:gd name="connsiteX914" fmla="*/ 423507 w 1961286"/>
              <a:gd name="connsiteY914" fmla="*/ 261841 h 1682597"/>
              <a:gd name="connsiteX915" fmla="*/ 435787 w 1961286"/>
              <a:gd name="connsiteY915" fmla="*/ 261986 h 1682597"/>
              <a:gd name="connsiteX916" fmla="*/ 448512 w 1961286"/>
              <a:gd name="connsiteY916" fmla="*/ 272114 h 1682597"/>
              <a:gd name="connsiteX917" fmla="*/ 450078 w 1961286"/>
              <a:gd name="connsiteY917" fmla="*/ 280361 h 1682597"/>
              <a:gd name="connsiteX918" fmla="*/ 460868 w 1961286"/>
              <a:gd name="connsiteY918" fmla="*/ 284701 h 1682597"/>
              <a:gd name="connsiteX919" fmla="*/ 466897 w 1961286"/>
              <a:gd name="connsiteY919" fmla="*/ 295119 h 1682597"/>
              <a:gd name="connsiteX920" fmla="*/ 473148 w 1961286"/>
              <a:gd name="connsiteY920" fmla="*/ 297542 h 1682597"/>
              <a:gd name="connsiteX921" fmla="*/ 473296 w 1961286"/>
              <a:gd name="connsiteY921" fmla="*/ 292731 h 1682597"/>
              <a:gd name="connsiteX922" fmla="*/ 488705 w 1961286"/>
              <a:gd name="connsiteY922" fmla="*/ 284520 h 1682597"/>
              <a:gd name="connsiteX923" fmla="*/ 495328 w 1961286"/>
              <a:gd name="connsiteY923" fmla="*/ 286618 h 1682597"/>
              <a:gd name="connsiteX924" fmla="*/ 499126 w 1961286"/>
              <a:gd name="connsiteY924" fmla="*/ 281555 h 1682597"/>
              <a:gd name="connsiteX925" fmla="*/ 504783 w 1961286"/>
              <a:gd name="connsiteY925" fmla="*/ 280433 h 1682597"/>
              <a:gd name="connsiteX926" fmla="*/ 515500 w 1961286"/>
              <a:gd name="connsiteY926" fmla="*/ 292586 h 1682597"/>
              <a:gd name="connsiteX927" fmla="*/ 520485 w 1961286"/>
              <a:gd name="connsiteY927" fmla="*/ 292948 h 1682597"/>
              <a:gd name="connsiteX928" fmla="*/ 520340 w 1961286"/>
              <a:gd name="connsiteY928" fmla="*/ 281626 h 1682597"/>
              <a:gd name="connsiteX929" fmla="*/ 514679 w 1961286"/>
              <a:gd name="connsiteY929" fmla="*/ 279167 h 1682597"/>
              <a:gd name="connsiteX930" fmla="*/ 514534 w 1961286"/>
              <a:gd name="connsiteY930" fmla="*/ 275225 h 1682597"/>
              <a:gd name="connsiteX931" fmla="*/ 521154 w 1961286"/>
              <a:gd name="connsiteY931" fmla="*/ 270992 h 1682597"/>
              <a:gd name="connsiteX932" fmla="*/ 523910 w 1961286"/>
              <a:gd name="connsiteY932" fmla="*/ 258043 h 1682597"/>
              <a:gd name="connsiteX933" fmla="*/ 535000 w 1961286"/>
              <a:gd name="connsiteY933" fmla="*/ 249615 h 1682597"/>
              <a:gd name="connsiteX934" fmla="*/ 544155 w 1961286"/>
              <a:gd name="connsiteY934" fmla="*/ 249326 h 1682597"/>
              <a:gd name="connsiteX935" fmla="*/ 550409 w 1961286"/>
              <a:gd name="connsiteY935" fmla="*/ 255800 h 1682597"/>
              <a:gd name="connsiteX936" fmla="*/ 563430 w 1961286"/>
              <a:gd name="connsiteY936" fmla="*/ 266146 h 1682597"/>
              <a:gd name="connsiteX937" fmla="*/ 570057 w 1961286"/>
              <a:gd name="connsiteY937" fmla="*/ 286546 h 1682597"/>
              <a:gd name="connsiteX938" fmla="*/ 598042 w 1961286"/>
              <a:gd name="connsiteY938" fmla="*/ 287884 h 1682597"/>
              <a:gd name="connsiteX939" fmla="*/ 610546 w 1961286"/>
              <a:gd name="connsiteY939" fmla="*/ 281048 h 1682597"/>
              <a:gd name="connsiteX940" fmla="*/ 618660 w 1961286"/>
              <a:gd name="connsiteY940" fmla="*/ 280216 h 1682597"/>
              <a:gd name="connsiteX941" fmla="*/ 621192 w 1961286"/>
              <a:gd name="connsiteY941" fmla="*/ 273380 h 1682597"/>
              <a:gd name="connsiteX942" fmla="*/ 631012 w 1961286"/>
              <a:gd name="connsiteY942" fmla="*/ 272692 h 1682597"/>
              <a:gd name="connsiteX943" fmla="*/ 634362 w 1961286"/>
              <a:gd name="connsiteY943" fmla="*/ 265313 h 1682597"/>
              <a:gd name="connsiteX944" fmla="*/ 641805 w 1961286"/>
              <a:gd name="connsiteY944" fmla="*/ 262782 h 1682597"/>
              <a:gd name="connsiteX945" fmla="*/ 645900 w 1961286"/>
              <a:gd name="connsiteY945" fmla="*/ 265928 h 1682597"/>
              <a:gd name="connsiteX946" fmla="*/ 646942 w 1961286"/>
              <a:gd name="connsiteY946" fmla="*/ 274935 h 1682597"/>
              <a:gd name="connsiteX947" fmla="*/ 661678 w 1961286"/>
              <a:gd name="connsiteY947" fmla="*/ 278227 h 1682597"/>
              <a:gd name="connsiteX948" fmla="*/ 679691 w 1961286"/>
              <a:gd name="connsiteY948" fmla="*/ 299640 h 1682597"/>
              <a:gd name="connsiteX949" fmla="*/ 691823 w 1961286"/>
              <a:gd name="connsiteY949" fmla="*/ 303221 h 1682597"/>
              <a:gd name="connsiteX950" fmla="*/ 702837 w 1961286"/>
              <a:gd name="connsiteY950" fmla="*/ 317942 h 1682597"/>
              <a:gd name="connsiteX951" fmla="*/ 710877 w 1961286"/>
              <a:gd name="connsiteY951" fmla="*/ 318231 h 1682597"/>
              <a:gd name="connsiteX952" fmla="*/ 713854 w 1961286"/>
              <a:gd name="connsiteY952" fmla="*/ 321885 h 1682597"/>
              <a:gd name="connsiteX953" fmla="*/ 721739 w 1961286"/>
              <a:gd name="connsiteY953" fmla="*/ 322138 h 1682597"/>
              <a:gd name="connsiteX954" fmla="*/ 723382 w 1961286"/>
              <a:gd name="connsiteY954" fmla="*/ 311612 h 1682597"/>
              <a:gd name="connsiteX955" fmla="*/ 743030 w 1961286"/>
              <a:gd name="connsiteY955" fmla="*/ 295046 h 1682597"/>
              <a:gd name="connsiteX956" fmla="*/ 755906 w 1961286"/>
              <a:gd name="connsiteY956" fmla="*/ 276273 h 1682597"/>
              <a:gd name="connsiteX957" fmla="*/ 771684 w 1961286"/>
              <a:gd name="connsiteY957" fmla="*/ 262782 h 1682597"/>
              <a:gd name="connsiteX958" fmla="*/ 779649 w 1961286"/>
              <a:gd name="connsiteY958" fmla="*/ 265278 h 1682597"/>
              <a:gd name="connsiteX959" fmla="*/ 777265 w 1961286"/>
              <a:gd name="connsiteY959" fmla="*/ 278950 h 1682597"/>
              <a:gd name="connsiteX960" fmla="*/ 784265 w 1961286"/>
              <a:gd name="connsiteY960" fmla="*/ 288101 h 1682597"/>
              <a:gd name="connsiteX961" fmla="*/ 796617 w 1961286"/>
              <a:gd name="connsiteY961" fmla="*/ 289512 h 1682597"/>
              <a:gd name="connsiteX962" fmla="*/ 809345 w 1961286"/>
              <a:gd name="connsiteY962" fmla="*/ 299134 h 1682597"/>
              <a:gd name="connsiteX963" fmla="*/ 820956 w 1961286"/>
              <a:gd name="connsiteY963" fmla="*/ 298374 h 1682597"/>
              <a:gd name="connsiteX964" fmla="*/ 825423 w 1961286"/>
              <a:gd name="connsiteY964" fmla="*/ 287667 h 1682597"/>
              <a:gd name="connsiteX965" fmla="*/ 839161 w 1961286"/>
              <a:gd name="connsiteY965" fmla="*/ 282748 h 168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</a:cxnLst>
            <a:rect l="l" t="t" r="r" b="b"/>
            <a:pathLst>
              <a:path w="1961286" h="1682597">
                <a:moveTo>
                  <a:pt x="846305" y="275550"/>
                </a:moveTo>
                <a:lnTo>
                  <a:pt x="845509" y="269582"/>
                </a:lnTo>
                <a:lnTo>
                  <a:pt x="839530" y="259201"/>
                </a:lnTo>
                <a:lnTo>
                  <a:pt x="842315" y="253232"/>
                </a:lnTo>
                <a:lnTo>
                  <a:pt x="843114" y="243249"/>
                </a:lnTo>
                <a:lnTo>
                  <a:pt x="847900" y="237281"/>
                </a:lnTo>
                <a:lnTo>
                  <a:pt x="856668" y="236485"/>
                </a:lnTo>
                <a:lnTo>
                  <a:pt x="861052" y="231313"/>
                </a:lnTo>
                <a:lnTo>
                  <a:pt x="862245" y="222921"/>
                </a:lnTo>
                <a:lnTo>
                  <a:pt x="872214" y="212576"/>
                </a:lnTo>
                <a:lnTo>
                  <a:pt x="876200" y="200206"/>
                </a:lnTo>
                <a:lnTo>
                  <a:pt x="875802" y="187474"/>
                </a:lnTo>
                <a:lnTo>
                  <a:pt x="882577" y="180674"/>
                </a:lnTo>
                <a:lnTo>
                  <a:pt x="887757" y="180276"/>
                </a:lnTo>
                <a:lnTo>
                  <a:pt x="890947" y="177093"/>
                </a:lnTo>
                <a:lnTo>
                  <a:pt x="906092" y="175501"/>
                </a:lnTo>
                <a:lnTo>
                  <a:pt x="908483" y="177093"/>
                </a:lnTo>
                <a:lnTo>
                  <a:pt x="913402" y="176224"/>
                </a:lnTo>
                <a:lnTo>
                  <a:pt x="918603" y="155607"/>
                </a:lnTo>
                <a:lnTo>
                  <a:pt x="930438" y="142513"/>
                </a:lnTo>
                <a:lnTo>
                  <a:pt x="953063" y="141030"/>
                </a:lnTo>
                <a:lnTo>
                  <a:pt x="987375" y="154522"/>
                </a:lnTo>
                <a:lnTo>
                  <a:pt x="1003305" y="154124"/>
                </a:lnTo>
                <a:lnTo>
                  <a:pt x="1016702" y="148011"/>
                </a:lnTo>
                <a:lnTo>
                  <a:pt x="1026450" y="128081"/>
                </a:lnTo>
                <a:lnTo>
                  <a:pt x="1034191" y="94442"/>
                </a:lnTo>
                <a:lnTo>
                  <a:pt x="1048261" y="83483"/>
                </a:lnTo>
                <a:lnTo>
                  <a:pt x="1061880" y="80589"/>
                </a:lnTo>
                <a:lnTo>
                  <a:pt x="1081900" y="65542"/>
                </a:lnTo>
                <a:lnTo>
                  <a:pt x="1100583" y="43080"/>
                </a:lnTo>
                <a:lnTo>
                  <a:pt x="1112045" y="37437"/>
                </a:lnTo>
                <a:lnTo>
                  <a:pt x="1142038" y="30818"/>
                </a:lnTo>
                <a:lnTo>
                  <a:pt x="1174490" y="27309"/>
                </a:lnTo>
                <a:lnTo>
                  <a:pt x="1189227" y="19930"/>
                </a:lnTo>
                <a:lnTo>
                  <a:pt x="1192876" y="6475"/>
                </a:lnTo>
                <a:lnTo>
                  <a:pt x="1200541" y="0"/>
                </a:lnTo>
                <a:lnTo>
                  <a:pt x="1202849" y="4087"/>
                </a:lnTo>
                <a:lnTo>
                  <a:pt x="1206867" y="3400"/>
                </a:lnTo>
                <a:lnTo>
                  <a:pt x="1214235" y="9007"/>
                </a:lnTo>
                <a:lnTo>
                  <a:pt x="1211034" y="14794"/>
                </a:lnTo>
                <a:lnTo>
                  <a:pt x="1213862" y="19424"/>
                </a:lnTo>
                <a:lnTo>
                  <a:pt x="1231948" y="18230"/>
                </a:lnTo>
                <a:lnTo>
                  <a:pt x="1233811" y="24271"/>
                </a:lnTo>
                <a:lnTo>
                  <a:pt x="1237533" y="23294"/>
                </a:lnTo>
                <a:lnTo>
                  <a:pt x="1251972" y="11539"/>
                </a:lnTo>
                <a:lnTo>
                  <a:pt x="1251451" y="7560"/>
                </a:lnTo>
                <a:lnTo>
                  <a:pt x="1258743" y="7524"/>
                </a:lnTo>
                <a:lnTo>
                  <a:pt x="1268792" y="17796"/>
                </a:lnTo>
                <a:lnTo>
                  <a:pt x="1266412" y="36243"/>
                </a:lnTo>
                <a:lnTo>
                  <a:pt x="1272514" y="42103"/>
                </a:lnTo>
                <a:lnTo>
                  <a:pt x="1277722" y="42103"/>
                </a:lnTo>
                <a:lnTo>
                  <a:pt x="1281448" y="36895"/>
                </a:lnTo>
                <a:lnTo>
                  <a:pt x="1279361" y="32952"/>
                </a:lnTo>
                <a:lnTo>
                  <a:pt x="1283828" y="32952"/>
                </a:lnTo>
                <a:lnTo>
                  <a:pt x="1286432" y="46878"/>
                </a:lnTo>
                <a:lnTo>
                  <a:pt x="1295366" y="43984"/>
                </a:lnTo>
                <a:lnTo>
                  <a:pt x="1297374" y="50241"/>
                </a:lnTo>
                <a:lnTo>
                  <a:pt x="1300723" y="49192"/>
                </a:lnTo>
                <a:lnTo>
                  <a:pt x="1303552" y="44888"/>
                </a:lnTo>
                <a:lnTo>
                  <a:pt x="1308015" y="44888"/>
                </a:lnTo>
                <a:lnTo>
                  <a:pt x="1309430" y="50965"/>
                </a:lnTo>
                <a:lnTo>
                  <a:pt x="1304221" y="53208"/>
                </a:lnTo>
                <a:lnTo>
                  <a:pt x="1304145" y="57150"/>
                </a:lnTo>
                <a:lnTo>
                  <a:pt x="1306525" y="60803"/>
                </a:lnTo>
                <a:lnTo>
                  <a:pt x="1315904" y="64203"/>
                </a:lnTo>
                <a:lnTo>
                  <a:pt x="1322675" y="58850"/>
                </a:lnTo>
                <a:lnTo>
                  <a:pt x="1319999" y="55052"/>
                </a:lnTo>
                <a:lnTo>
                  <a:pt x="1315904" y="54980"/>
                </a:lnTo>
                <a:lnTo>
                  <a:pt x="1315904" y="49626"/>
                </a:lnTo>
                <a:lnTo>
                  <a:pt x="1320368" y="46661"/>
                </a:lnTo>
                <a:lnTo>
                  <a:pt x="1326473" y="49771"/>
                </a:lnTo>
                <a:lnTo>
                  <a:pt x="1327960" y="44780"/>
                </a:lnTo>
                <a:lnTo>
                  <a:pt x="1332131" y="44490"/>
                </a:lnTo>
                <a:lnTo>
                  <a:pt x="1338381" y="60369"/>
                </a:lnTo>
                <a:lnTo>
                  <a:pt x="1346194" y="59465"/>
                </a:lnTo>
                <a:lnTo>
                  <a:pt x="1354383" y="67495"/>
                </a:lnTo>
                <a:lnTo>
                  <a:pt x="1350140" y="69882"/>
                </a:lnTo>
                <a:lnTo>
                  <a:pt x="1350437" y="79395"/>
                </a:lnTo>
                <a:lnTo>
                  <a:pt x="1358401" y="79540"/>
                </a:lnTo>
                <a:lnTo>
                  <a:pt x="1364655" y="90138"/>
                </a:lnTo>
                <a:lnTo>
                  <a:pt x="1361154" y="93864"/>
                </a:lnTo>
                <a:lnTo>
                  <a:pt x="1359295" y="90427"/>
                </a:lnTo>
                <a:lnTo>
                  <a:pt x="1353638" y="90427"/>
                </a:lnTo>
                <a:lnTo>
                  <a:pt x="1345525" y="101496"/>
                </a:lnTo>
                <a:lnTo>
                  <a:pt x="1342624" y="100989"/>
                </a:lnTo>
                <a:lnTo>
                  <a:pt x="1342696" y="106487"/>
                </a:lnTo>
                <a:lnTo>
                  <a:pt x="1353269" y="111841"/>
                </a:lnTo>
                <a:lnTo>
                  <a:pt x="1353790" y="123379"/>
                </a:lnTo>
                <a:lnTo>
                  <a:pt x="1362868" y="122872"/>
                </a:lnTo>
                <a:lnTo>
                  <a:pt x="1374034" y="137233"/>
                </a:lnTo>
                <a:lnTo>
                  <a:pt x="1371799" y="150254"/>
                </a:lnTo>
                <a:lnTo>
                  <a:pt x="1366442" y="150616"/>
                </a:lnTo>
                <a:lnTo>
                  <a:pt x="1368525" y="154558"/>
                </a:lnTo>
                <a:lnTo>
                  <a:pt x="1376266" y="157271"/>
                </a:lnTo>
                <a:lnTo>
                  <a:pt x="1376339" y="164759"/>
                </a:lnTo>
                <a:lnTo>
                  <a:pt x="1391302" y="176224"/>
                </a:lnTo>
                <a:lnTo>
                  <a:pt x="1393013" y="185702"/>
                </a:lnTo>
                <a:lnTo>
                  <a:pt x="1397853" y="186497"/>
                </a:lnTo>
                <a:lnTo>
                  <a:pt x="1400830" y="179733"/>
                </a:lnTo>
                <a:lnTo>
                  <a:pt x="1407453" y="180493"/>
                </a:lnTo>
                <a:lnTo>
                  <a:pt x="1422413" y="170365"/>
                </a:lnTo>
                <a:lnTo>
                  <a:pt x="1421447" y="168195"/>
                </a:lnTo>
                <a:lnTo>
                  <a:pt x="1415117" y="168195"/>
                </a:lnTo>
                <a:lnTo>
                  <a:pt x="1414973" y="166422"/>
                </a:lnTo>
                <a:lnTo>
                  <a:pt x="1410581" y="165156"/>
                </a:lnTo>
                <a:lnTo>
                  <a:pt x="1416459" y="159550"/>
                </a:lnTo>
                <a:lnTo>
                  <a:pt x="1425093" y="158284"/>
                </a:lnTo>
                <a:lnTo>
                  <a:pt x="1427553" y="154956"/>
                </a:lnTo>
                <a:lnTo>
                  <a:pt x="1431271" y="153401"/>
                </a:lnTo>
                <a:lnTo>
                  <a:pt x="1432834" y="161792"/>
                </a:lnTo>
                <a:lnTo>
                  <a:pt x="1435887" y="161214"/>
                </a:lnTo>
                <a:lnTo>
                  <a:pt x="1452113" y="170437"/>
                </a:lnTo>
                <a:lnTo>
                  <a:pt x="1451965" y="180312"/>
                </a:lnTo>
                <a:lnTo>
                  <a:pt x="1460523" y="180927"/>
                </a:lnTo>
                <a:lnTo>
                  <a:pt x="1470050" y="173042"/>
                </a:lnTo>
                <a:lnTo>
                  <a:pt x="1469602" y="168556"/>
                </a:lnTo>
                <a:lnTo>
                  <a:pt x="1476601" y="168412"/>
                </a:lnTo>
                <a:lnTo>
                  <a:pt x="1483372" y="182193"/>
                </a:lnTo>
                <a:lnTo>
                  <a:pt x="1488212" y="184146"/>
                </a:lnTo>
                <a:lnTo>
                  <a:pt x="1490888" y="199989"/>
                </a:lnTo>
                <a:lnTo>
                  <a:pt x="1497887" y="199736"/>
                </a:lnTo>
                <a:lnTo>
                  <a:pt x="1498705" y="194093"/>
                </a:lnTo>
                <a:lnTo>
                  <a:pt x="1502799" y="193587"/>
                </a:lnTo>
                <a:lnTo>
                  <a:pt x="1504065" y="186968"/>
                </a:lnTo>
                <a:lnTo>
                  <a:pt x="1507635" y="186968"/>
                </a:lnTo>
                <a:lnTo>
                  <a:pt x="1508677" y="191344"/>
                </a:lnTo>
                <a:lnTo>
                  <a:pt x="1510985" y="191344"/>
                </a:lnTo>
                <a:lnTo>
                  <a:pt x="1516345" y="182627"/>
                </a:lnTo>
                <a:lnTo>
                  <a:pt x="1518653" y="183531"/>
                </a:lnTo>
                <a:lnTo>
                  <a:pt x="1522892" y="195504"/>
                </a:lnTo>
                <a:lnTo>
                  <a:pt x="1527583" y="193804"/>
                </a:lnTo>
                <a:lnTo>
                  <a:pt x="1538373" y="201761"/>
                </a:lnTo>
                <a:lnTo>
                  <a:pt x="1543137" y="216736"/>
                </a:lnTo>
                <a:lnTo>
                  <a:pt x="1548498" y="215977"/>
                </a:lnTo>
                <a:lnTo>
                  <a:pt x="1548642" y="222885"/>
                </a:lnTo>
                <a:lnTo>
                  <a:pt x="1544106" y="228564"/>
                </a:lnTo>
                <a:lnTo>
                  <a:pt x="1538449" y="228708"/>
                </a:lnTo>
                <a:lnTo>
                  <a:pt x="1538594" y="232796"/>
                </a:lnTo>
                <a:lnTo>
                  <a:pt x="1545296" y="235472"/>
                </a:lnTo>
                <a:lnTo>
                  <a:pt x="1562637" y="227877"/>
                </a:lnTo>
                <a:lnTo>
                  <a:pt x="1562713" y="223862"/>
                </a:lnTo>
                <a:lnTo>
                  <a:pt x="1568891" y="223789"/>
                </a:lnTo>
                <a:lnTo>
                  <a:pt x="1575145" y="228202"/>
                </a:lnTo>
                <a:lnTo>
                  <a:pt x="1572388" y="236594"/>
                </a:lnTo>
                <a:lnTo>
                  <a:pt x="1576855" y="239632"/>
                </a:lnTo>
                <a:lnTo>
                  <a:pt x="1587128" y="240609"/>
                </a:lnTo>
                <a:lnTo>
                  <a:pt x="1600522" y="233013"/>
                </a:lnTo>
                <a:lnTo>
                  <a:pt x="1600149" y="228926"/>
                </a:lnTo>
                <a:lnTo>
                  <a:pt x="1585934" y="228636"/>
                </a:lnTo>
                <a:lnTo>
                  <a:pt x="1584820" y="225055"/>
                </a:lnTo>
                <a:lnTo>
                  <a:pt x="1580277" y="224477"/>
                </a:lnTo>
                <a:lnTo>
                  <a:pt x="1581916" y="220896"/>
                </a:lnTo>
                <a:lnTo>
                  <a:pt x="1588318" y="220823"/>
                </a:lnTo>
                <a:lnTo>
                  <a:pt x="1590922" y="218219"/>
                </a:lnTo>
                <a:lnTo>
                  <a:pt x="1600598" y="217821"/>
                </a:lnTo>
                <a:lnTo>
                  <a:pt x="1610570" y="205849"/>
                </a:lnTo>
                <a:lnTo>
                  <a:pt x="1618025" y="205849"/>
                </a:lnTo>
                <a:lnTo>
                  <a:pt x="1617410" y="212251"/>
                </a:lnTo>
                <a:lnTo>
                  <a:pt x="1623885" y="218725"/>
                </a:lnTo>
                <a:lnTo>
                  <a:pt x="1630142" y="218653"/>
                </a:lnTo>
                <a:lnTo>
                  <a:pt x="1632819" y="214060"/>
                </a:lnTo>
                <a:lnTo>
                  <a:pt x="1638643" y="213444"/>
                </a:lnTo>
                <a:lnTo>
                  <a:pt x="1640704" y="218436"/>
                </a:lnTo>
                <a:lnTo>
                  <a:pt x="1649277" y="224621"/>
                </a:lnTo>
                <a:lnTo>
                  <a:pt x="1646528" y="228419"/>
                </a:lnTo>
                <a:lnTo>
                  <a:pt x="1639077" y="228311"/>
                </a:lnTo>
                <a:lnTo>
                  <a:pt x="1636328" y="224296"/>
                </a:lnTo>
                <a:lnTo>
                  <a:pt x="1633362" y="225417"/>
                </a:lnTo>
                <a:lnTo>
                  <a:pt x="1631336" y="230047"/>
                </a:lnTo>
                <a:lnTo>
                  <a:pt x="1625910" y="230047"/>
                </a:lnTo>
                <a:lnTo>
                  <a:pt x="1624644" y="238294"/>
                </a:lnTo>
                <a:lnTo>
                  <a:pt x="1614082" y="241224"/>
                </a:lnTo>
                <a:lnTo>
                  <a:pt x="1602978" y="255113"/>
                </a:lnTo>
                <a:lnTo>
                  <a:pt x="1594717" y="261805"/>
                </a:lnTo>
                <a:lnTo>
                  <a:pt x="1594865" y="268533"/>
                </a:lnTo>
                <a:lnTo>
                  <a:pt x="1598587" y="268967"/>
                </a:lnTo>
                <a:lnTo>
                  <a:pt x="1598663" y="274465"/>
                </a:lnTo>
                <a:lnTo>
                  <a:pt x="1606331" y="273814"/>
                </a:lnTo>
                <a:lnTo>
                  <a:pt x="1608487" y="262637"/>
                </a:lnTo>
                <a:lnTo>
                  <a:pt x="1614878" y="262492"/>
                </a:lnTo>
                <a:lnTo>
                  <a:pt x="1615710" y="266580"/>
                </a:lnTo>
                <a:lnTo>
                  <a:pt x="1620919" y="269473"/>
                </a:lnTo>
                <a:lnTo>
                  <a:pt x="1625549" y="285063"/>
                </a:lnTo>
                <a:lnTo>
                  <a:pt x="1620846" y="295154"/>
                </a:lnTo>
                <a:lnTo>
                  <a:pt x="1625983" y="299278"/>
                </a:lnTo>
                <a:lnTo>
                  <a:pt x="1624789" y="309912"/>
                </a:lnTo>
                <a:lnTo>
                  <a:pt x="1616831" y="311974"/>
                </a:lnTo>
                <a:lnTo>
                  <a:pt x="1617808" y="319968"/>
                </a:lnTo>
                <a:lnTo>
                  <a:pt x="1626634" y="327310"/>
                </a:lnTo>
                <a:lnTo>
                  <a:pt x="1623089" y="334255"/>
                </a:lnTo>
                <a:lnTo>
                  <a:pt x="1614806" y="332158"/>
                </a:lnTo>
                <a:lnTo>
                  <a:pt x="1606700" y="341598"/>
                </a:lnTo>
                <a:lnTo>
                  <a:pt x="1606776" y="356500"/>
                </a:lnTo>
                <a:lnTo>
                  <a:pt x="1610502" y="356790"/>
                </a:lnTo>
                <a:lnTo>
                  <a:pt x="1611840" y="364024"/>
                </a:lnTo>
                <a:lnTo>
                  <a:pt x="1622185" y="366628"/>
                </a:lnTo>
                <a:lnTo>
                  <a:pt x="1627249" y="381494"/>
                </a:lnTo>
                <a:lnTo>
                  <a:pt x="1636979" y="387028"/>
                </a:lnTo>
                <a:lnTo>
                  <a:pt x="1637304" y="392816"/>
                </a:lnTo>
                <a:lnTo>
                  <a:pt x="1624283" y="398025"/>
                </a:lnTo>
                <a:lnTo>
                  <a:pt x="1626634" y="404716"/>
                </a:lnTo>
                <a:lnTo>
                  <a:pt x="1622691" y="408984"/>
                </a:lnTo>
                <a:lnTo>
                  <a:pt x="1607445" y="408080"/>
                </a:lnTo>
                <a:lnTo>
                  <a:pt x="1606700" y="415531"/>
                </a:lnTo>
                <a:lnTo>
                  <a:pt x="1601046" y="418787"/>
                </a:lnTo>
                <a:lnTo>
                  <a:pt x="1603054" y="423561"/>
                </a:lnTo>
                <a:lnTo>
                  <a:pt x="1607894" y="423633"/>
                </a:lnTo>
                <a:lnTo>
                  <a:pt x="1612730" y="436944"/>
                </a:lnTo>
                <a:lnTo>
                  <a:pt x="1618098" y="436727"/>
                </a:lnTo>
                <a:lnTo>
                  <a:pt x="1621823" y="441430"/>
                </a:lnTo>
                <a:lnTo>
                  <a:pt x="1632819" y="441430"/>
                </a:lnTo>
                <a:lnTo>
                  <a:pt x="1632891" y="433472"/>
                </a:lnTo>
                <a:lnTo>
                  <a:pt x="1638245" y="430687"/>
                </a:lnTo>
                <a:lnTo>
                  <a:pt x="1636979" y="425406"/>
                </a:lnTo>
                <a:lnTo>
                  <a:pt x="1644140" y="425261"/>
                </a:lnTo>
                <a:lnTo>
                  <a:pt x="1648662" y="431953"/>
                </a:lnTo>
                <a:lnTo>
                  <a:pt x="1647649" y="438428"/>
                </a:lnTo>
                <a:lnTo>
                  <a:pt x="1644140" y="438825"/>
                </a:lnTo>
                <a:lnTo>
                  <a:pt x="1637304" y="448483"/>
                </a:lnTo>
                <a:lnTo>
                  <a:pt x="1632674" y="448483"/>
                </a:lnTo>
                <a:lnTo>
                  <a:pt x="1632602" y="455789"/>
                </a:lnTo>
                <a:lnTo>
                  <a:pt x="1639908" y="460853"/>
                </a:lnTo>
                <a:lnTo>
                  <a:pt x="1652243" y="460419"/>
                </a:lnTo>
                <a:lnTo>
                  <a:pt x="1655281" y="464652"/>
                </a:lnTo>
                <a:lnTo>
                  <a:pt x="1655064" y="474526"/>
                </a:lnTo>
                <a:lnTo>
                  <a:pt x="1658356" y="474779"/>
                </a:lnTo>
                <a:lnTo>
                  <a:pt x="1660490" y="479300"/>
                </a:lnTo>
                <a:lnTo>
                  <a:pt x="1669279" y="478794"/>
                </a:lnTo>
                <a:lnTo>
                  <a:pt x="1677273" y="471560"/>
                </a:lnTo>
                <a:lnTo>
                  <a:pt x="1677345" y="465592"/>
                </a:lnTo>
                <a:lnTo>
                  <a:pt x="1688486" y="457128"/>
                </a:lnTo>
                <a:lnTo>
                  <a:pt x="1689752" y="449315"/>
                </a:lnTo>
                <a:lnTo>
                  <a:pt x="1693622" y="448809"/>
                </a:lnTo>
                <a:lnTo>
                  <a:pt x="1693622" y="442406"/>
                </a:lnTo>
                <a:lnTo>
                  <a:pt x="1684109" y="436510"/>
                </a:lnTo>
                <a:lnTo>
                  <a:pt x="1681939" y="442080"/>
                </a:lnTo>
                <a:lnTo>
                  <a:pt x="1673077" y="442009"/>
                </a:lnTo>
                <a:lnTo>
                  <a:pt x="1670111" y="436944"/>
                </a:lnTo>
                <a:lnTo>
                  <a:pt x="1666603" y="436583"/>
                </a:lnTo>
                <a:lnTo>
                  <a:pt x="1666603" y="431374"/>
                </a:lnTo>
                <a:lnTo>
                  <a:pt x="1669460" y="430108"/>
                </a:lnTo>
                <a:lnTo>
                  <a:pt x="1669894" y="426889"/>
                </a:lnTo>
                <a:lnTo>
                  <a:pt x="1687075" y="414627"/>
                </a:lnTo>
                <a:lnTo>
                  <a:pt x="1686280" y="410829"/>
                </a:lnTo>
                <a:lnTo>
                  <a:pt x="1691778" y="410395"/>
                </a:lnTo>
                <a:lnTo>
                  <a:pt x="1701074" y="415133"/>
                </a:lnTo>
                <a:lnTo>
                  <a:pt x="1698976" y="422729"/>
                </a:lnTo>
                <a:lnTo>
                  <a:pt x="1703316" y="428010"/>
                </a:lnTo>
                <a:lnTo>
                  <a:pt x="1711129" y="426382"/>
                </a:lnTo>
                <a:lnTo>
                  <a:pt x="1712612" y="414048"/>
                </a:lnTo>
                <a:lnTo>
                  <a:pt x="1710225" y="411118"/>
                </a:lnTo>
                <a:lnTo>
                  <a:pt x="1716482" y="406380"/>
                </a:lnTo>
                <a:lnTo>
                  <a:pt x="1722451" y="411589"/>
                </a:lnTo>
                <a:lnTo>
                  <a:pt x="1722595" y="417919"/>
                </a:lnTo>
                <a:lnTo>
                  <a:pt x="1718327" y="420053"/>
                </a:lnTo>
                <a:lnTo>
                  <a:pt x="1723029" y="422946"/>
                </a:lnTo>
                <a:lnTo>
                  <a:pt x="1737534" y="423706"/>
                </a:lnTo>
                <a:lnTo>
                  <a:pt x="1744551" y="411661"/>
                </a:lnTo>
                <a:lnTo>
                  <a:pt x="1749217" y="411661"/>
                </a:lnTo>
                <a:lnTo>
                  <a:pt x="1751893" y="415206"/>
                </a:lnTo>
                <a:lnTo>
                  <a:pt x="1756017" y="415459"/>
                </a:lnTo>
                <a:lnTo>
                  <a:pt x="1758079" y="422295"/>
                </a:lnTo>
                <a:lnTo>
                  <a:pt x="1762311" y="423778"/>
                </a:lnTo>
                <a:lnTo>
                  <a:pt x="1761660" y="427793"/>
                </a:lnTo>
                <a:lnTo>
                  <a:pt x="1749832" y="425948"/>
                </a:lnTo>
                <a:lnTo>
                  <a:pt x="1740970" y="429493"/>
                </a:lnTo>
                <a:lnTo>
                  <a:pt x="1740138" y="434268"/>
                </a:lnTo>
                <a:lnTo>
                  <a:pt x="1744768" y="436800"/>
                </a:lnTo>
                <a:lnTo>
                  <a:pt x="1743719" y="449387"/>
                </a:lnTo>
                <a:lnTo>
                  <a:pt x="1732542" y="455789"/>
                </a:lnTo>
                <a:lnTo>
                  <a:pt x="1732542" y="467979"/>
                </a:lnTo>
                <a:lnTo>
                  <a:pt x="1736413" y="468051"/>
                </a:lnTo>
                <a:lnTo>
                  <a:pt x="1740970" y="475720"/>
                </a:lnTo>
                <a:lnTo>
                  <a:pt x="1748132" y="474924"/>
                </a:lnTo>
                <a:lnTo>
                  <a:pt x="1754426" y="467979"/>
                </a:lnTo>
                <a:lnTo>
                  <a:pt x="1767302" y="468088"/>
                </a:lnTo>
                <a:lnTo>
                  <a:pt x="1774609" y="463819"/>
                </a:lnTo>
                <a:lnTo>
                  <a:pt x="1776707" y="453836"/>
                </a:lnTo>
                <a:lnTo>
                  <a:pt x="1786003" y="444613"/>
                </a:lnTo>
                <a:lnTo>
                  <a:pt x="1790379" y="444468"/>
                </a:lnTo>
                <a:lnTo>
                  <a:pt x="1793888" y="453040"/>
                </a:lnTo>
                <a:lnTo>
                  <a:pt x="1797831" y="453113"/>
                </a:lnTo>
                <a:lnTo>
                  <a:pt x="1809369" y="471415"/>
                </a:lnTo>
                <a:lnTo>
                  <a:pt x="1819642" y="472754"/>
                </a:lnTo>
                <a:lnTo>
                  <a:pt x="1827599" y="467835"/>
                </a:lnTo>
                <a:lnTo>
                  <a:pt x="1826695" y="464217"/>
                </a:lnTo>
                <a:lnTo>
                  <a:pt x="1819642" y="463964"/>
                </a:lnTo>
                <a:lnTo>
                  <a:pt x="1815156" y="455789"/>
                </a:lnTo>
                <a:lnTo>
                  <a:pt x="1809297" y="451558"/>
                </a:lnTo>
                <a:lnTo>
                  <a:pt x="1818665" y="444034"/>
                </a:lnTo>
                <a:lnTo>
                  <a:pt x="1823078" y="448483"/>
                </a:lnTo>
                <a:lnTo>
                  <a:pt x="1830276" y="447072"/>
                </a:lnTo>
                <a:lnTo>
                  <a:pt x="1834291" y="453040"/>
                </a:lnTo>
                <a:lnTo>
                  <a:pt x="1839897" y="452824"/>
                </a:lnTo>
                <a:lnTo>
                  <a:pt x="1848651" y="467907"/>
                </a:lnTo>
                <a:lnTo>
                  <a:pt x="1853498" y="467979"/>
                </a:lnTo>
                <a:lnTo>
                  <a:pt x="1857983" y="476262"/>
                </a:lnTo>
                <a:lnTo>
                  <a:pt x="1857079" y="481977"/>
                </a:lnTo>
                <a:lnTo>
                  <a:pt x="1849338" y="477745"/>
                </a:lnTo>
                <a:lnTo>
                  <a:pt x="1845974" y="482520"/>
                </a:lnTo>
                <a:lnTo>
                  <a:pt x="1848976" y="487873"/>
                </a:lnTo>
                <a:lnTo>
                  <a:pt x="1846951" y="491237"/>
                </a:lnTo>
                <a:lnTo>
                  <a:pt x="1846951" y="515652"/>
                </a:lnTo>
                <a:lnTo>
                  <a:pt x="1851870" y="517425"/>
                </a:lnTo>
                <a:lnTo>
                  <a:pt x="1853498" y="523610"/>
                </a:lnTo>
                <a:lnTo>
                  <a:pt x="1861021" y="523537"/>
                </a:lnTo>
                <a:lnTo>
                  <a:pt x="1860949" y="517280"/>
                </a:lnTo>
                <a:lnTo>
                  <a:pt x="1866664" y="513084"/>
                </a:lnTo>
                <a:lnTo>
                  <a:pt x="1862143" y="504005"/>
                </a:lnTo>
                <a:lnTo>
                  <a:pt x="1864891" y="497458"/>
                </a:lnTo>
                <a:lnTo>
                  <a:pt x="1872487" y="497458"/>
                </a:lnTo>
                <a:lnTo>
                  <a:pt x="1878057" y="489501"/>
                </a:lnTo>
                <a:lnTo>
                  <a:pt x="1885871" y="489501"/>
                </a:lnTo>
                <a:lnTo>
                  <a:pt x="1885871" y="498073"/>
                </a:lnTo>
                <a:lnTo>
                  <a:pt x="1892743" y="508852"/>
                </a:lnTo>
                <a:lnTo>
                  <a:pt x="1903305" y="507369"/>
                </a:lnTo>
                <a:lnTo>
                  <a:pt x="1915820" y="520680"/>
                </a:lnTo>
                <a:lnTo>
                  <a:pt x="1920052" y="520680"/>
                </a:lnTo>
                <a:lnTo>
                  <a:pt x="1927178" y="513156"/>
                </a:lnTo>
                <a:lnTo>
                  <a:pt x="1931591" y="512867"/>
                </a:lnTo>
                <a:lnTo>
                  <a:pt x="1930614" y="499050"/>
                </a:lnTo>
                <a:lnTo>
                  <a:pt x="1922041" y="496192"/>
                </a:lnTo>
                <a:lnTo>
                  <a:pt x="1924501" y="491128"/>
                </a:lnTo>
                <a:lnTo>
                  <a:pt x="1932640" y="488163"/>
                </a:lnTo>
                <a:lnTo>
                  <a:pt x="1933906" y="481326"/>
                </a:lnTo>
                <a:lnTo>
                  <a:pt x="1926527" y="474924"/>
                </a:lnTo>
                <a:lnTo>
                  <a:pt x="1927865" y="465086"/>
                </a:lnTo>
                <a:lnTo>
                  <a:pt x="1932025" y="463819"/>
                </a:lnTo>
                <a:lnTo>
                  <a:pt x="1936799" y="458900"/>
                </a:lnTo>
                <a:lnTo>
                  <a:pt x="1945950" y="463168"/>
                </a:lnTo>
                <a:lnTo>
                  <a:pt x="1946999" y="468377"/>
                </a:lnTo>
                <a:lnTo>
                  <a:pt x="1951882" y="470439"/>
                </a:lnTo>
                <a:lnTo>
                  <a:pt x="1961287" y="482049"/>
                </a:lnTo>
                <a:lnTo>
                  <a:pt x="1959804" y="486064"/>
                </a:lnTo>
                <a:lnTo>
                  <a:pt x="1956802" y="486824"/>
                </a:lnTo>
                <a:lnTo>
                  <a:pt x="1949821" y="495324"/>
                </a:lnTo>
                <a:lnTo>
                  <a:pt x="1948772" y="514350"/>
                </a:lnTo>
                <a:lnTo>
                  <a:pt x="1942225" y="516014"/>
                </a:lnTo>
                <a:lnTo>
                  <a:pt x="1943129" y="522995"/>
                </a:lnTo>
                <a:lnTo>
                  <a:pt x="1946855" y="525672"/>
                </a:lnTo>
                <a:lnTo>
                  <a:pt x="1946384" y="532978"/>
                </a:lnTo>
                <a:lnTo>
                  <a:pt x="1953076" y="538332"/>
                </a:lnTo>
                <a:lnTo>
                  <a:pt x="1953546" y="563506"/>
                </a:lnTo>
                <a:lnTo>
                  <a:pt x="1957851" y="566617"/>
                </a:lnTo>
                <a:lnTo>
                  <a:pt x="1955608" y="576130"/>
                </a:lnTo>
                <a:lnTo>
                  <a:pt x="1949965" y="576745"/>
                </a:lnTo>
                <a:lnTo>
                  <a:pt x="1945336" y="582388"/>
                </a:lnTo>
                <a:lnTo>
                  <a:pt x="1943274" y="613639"/>
                </a:lnTo>
                <a:lnTo>
                  <a:pt x="1934484" y="620042"/>
                </a:lnTo>
                <a:lnTo>
                  <a:pt x="1938789" y="631833"/>
                </a:lnTo>
                <a:lnTo>
                  <a:pt x="1941320" y="633750"/>
                </a:lnTo>
                <a:lnTo>
                  <a:pt x="1747806" y="1682598"/>
                </a:lnTo>
                <a:lnTo>
                  <a:pt x="1737678" y="1671131"/>
                </a:lnTo>
                <a:lnTo>
                  <a:pt x="1734278" y="1667405"/>
                </a:lnTo>
                <a:lnTo>
                  <a:pt x="1728744" y="1672035"/>
                </a:lnTo>
                <a:lnTo>
                  <a:pt x="1724440" y="1668455"/>
                </a:lnTo>
                <a:lnTo>
                  <a:pt x="1723246" y="1660570"/>
                </a:lnTo>
                <a:lnTo>
                  <a:pt x="1718038" y="1656699"/>
                </a:lnTo>
                <a:lnTo>
                  <a:pt x="1720136" y="1651057"/>
                </a:lnTo>
                <a:lnTo>
                  <a:pt x="1720714" y="1648054"/>
                </a:lnTo>
                <a:lnTo>
                  <a:pt x="1709248" y="1635865"/>
                </a:lnTo>
                <a:lnTo>
                  <a:pt x="1708380" y="1627835"/>
                </a:lnTo>
                <a:lnTo>
                  <a:pt x="1701978" y="1624109"/>
                </a:lnTo>
                <a:lnTo>
                  <a:pt x="1700314" y="1617562"/>
                </a:lnTo>
                <a:lnTo>
                  <a:pt x="1687365" y="1603419"/>
                </a:lnTo>
                <a:lnTo>
                  <a:pt x="1680528" y="1601611"/>
                </a:lnTo>
                <a:lnTo>
                  <a:pt x="1667145" y="1584646"/>
                </a:lnTo>
                <a:lnTo>
                  <a:pt x="1664903" y="1576327"/>
                </a:lnTo>
                <a:lnTo>
                  <a:pt x="1657741" y="1565910"/>
                </a:lnTo>
                <a:lnTo>
                  <a:pt x="1654630" y="1563668"/>
                </a:lnTo>
                <a:lnTo>
                  <a:pt x="1652098" y="1565006"/>
                </a:lnTo>
                <a:lnTo>
                  <a:pt x="1647034" y="1561714"/>
                </a:lnTo>
                <a:lnTo>
                  <a:pt x="1644792" y="1555493"/>
                </a:lnTo>
                <a:lnTo>
                  <a:pt x="1635423" y="1550284"/>
                </a:lnTo>
                <a:lnTo>
                  <a:pt x="1628876" y="1541350"/>
                </a:lnTo>
                <a:lnTo>
                  <a:pt x="1622185" y="1539686"/>
                </a:lnTo>
                <a:lnTo>
                  <a:pt x="1622329" y="1534622"/>
                </a:lnTo>
                <a:lnTo>
                  <a:pt x="1617555" y="1533899"/>
                </a:lnTo>
                <a:lnTo>
                  <a:pt x="1611460" y="1539397"/>
                </a:lnTo>
                <a:lnTo>
                  <a:pt x="1594937" y="1537299"/>
                </a:lnTo>
                <a:lnTo>
                  <a:pt x="1584961" y="1548186"/>
                </a:lnTo>
                <a:lnTo>
                  <a:pt x="1581091" y="1548186"/>
                </a:lnTo>
                <a:lnTo>
                  <a:pt x="1581091" y="1563812"/>
                </a:lnTo>
                <a:lnTo>
                  <a:pt x="1574544" y="1564247"/>
                </a:lnTo>
                <a:lnTo>
                  <a:pt x="1572757" y="1558314"/>
                </a:lnTo>
                <a:lnTo>
                  <a:pt x="1558615" y="1558314"/>
                </a:lnTo>
                <a:lnTo>
                  <a:pt x="1551619" y="1553540"/>
                </a:lnTo>
                <a:lnTo>
                  <a:pt x="1548494" y="1548765"/>
                </a:lnTo>
                <a:lnTo>
                  <a:pt x="1520508" y="1547282"/>
                </a:lnTo>
                <a:lnTo>
                  <a:pt x="1519170" y="1544895"/>
                </a:lnTo>
                <a:lnTo>
                  <a:pt x="1512913" y="1544750"/>
                </a:lnTo>
                <a:lnTo>
                  <a:pt x="1510833" y="1545510"/>
                </a:lnTo>
                <a:lnTo>
                  <a:pt x="1508749" y="1552961"/>
                </a:lnTo>
                <a:lnTo>
                  <a:pt x="1501009" y="1552491"/>
                </a:lnTo>
                <a:lnTo>
                  <a:pt x="1495648" y="1547716"/>
                </a:lnTo>
                <a:lnTo>
                  <a:pt x="1491033" y="1547427"/>
                </a:lnTo>
                <a:lnTo>
                  <a:pt x="1487162" y="1540446"/>
                </a:lnTo>
                <a:lnTo>
                  <a:pt x="1480167" y="1540735"/>
                </a:lnTo>
                <a:lnTo>
                  <a:pt x="1479274" y="1535093"/>
                </a:lnTo>
                <a:lnTo>
                  <a:pt x="1474065" y="1534188"/>
                </a:lnTo>
                <a:lnTo>
                  <a:pt x="1464686" y="1518852"/>
                </a:lnTo>
                <a:lnTo>
                  <a:pt x="1458135" y="1516030"/>
                </a:lnTo>
                <a:lnTo>
                  <a:pt x="1449201" y="1518852"/>
                </a:lnTo>
                <a:lnTo>
                  <a:pt x="1697709" y="1115004"/>
                </a:lnTo>
                <a:lnTo>
                  <a:pt x="1691922" y="1110917"/>
                </a:lnTo>
                <a:lnTo>
                  <a:pt x="1692139" y="1103538"/>
                </a:lnTo>
                <a:lnTo>
                  <a:pt x="1696552" y="1102055"/>
                </a:lnTo>
                <a:lnTo>
                  <a:pt x="1698035" y="1095327"/>
                </a:lnTo>
                <a:lnTo>
                  <a:pt x="1693622" y="1093627"/>
                </a:lnTo>
                <a:lnTo>
                  <a:pt x="1697384" y="1087333"/>
                </a:lnTo>
                <a:lnTo>
                  <a:pt x="1686026" y="1077024"/>
                </a:lnTo>
                <a:lnTo>
                  <a:pt x="1684543" y="1085235"/>
                </a:lnTo>
                <a:lnTo>
                  <a:pt x="1678033" y="1090914"/>
                </a:lnTo>
                <a:lnTo>
                  <a:pt x="1672354" y="1103103"/>
                </a:lnTo>
                <a:lnTo>
                  <a:pt x="1662226" y="1105636"/>
                </a:lnTo>
                <a:lnTo>
                  <a:pt x="1661611" y="1100572"/>
                </a:lnTo>
                <a:lnTo>
                  <a:pt x="1655064" y="1095110"/>
                </a:lnTo>
                <a:lnTo>
                  <a:pt x="1658862" y="1090046"/>
                </a:lnTo>
                <a:lnTo>
                  <a:pt x="1659296" y="1082486"/>
                </a:lnTo>
                <a:lnTo>
                  <a:pt x="1662877" y="1079339"/>
                </a:lnTo>
                <a:lnTo>
                  <a:pt x="1654232" y="1071960"/>
                </a:lnTo>
                <a:lnTo>
                  <a:pt x="1647939" y="1077639"/>
                </a:lnTo>
                <a:lnTo>
                  <a:pt x="1648336" y="1081003"/>
                </a:lnTo>
                <a:lnTo>
                  <a:pt x="1640777" y="1084367"/>
                </a:lnTo>
                <a:lnTo>
                  <a:pt x="1634447" y="1079954"/>
                </a:lnTo>
                <a:lnTo>
                  <a:pt x="1637196" y="1076374"/>
                </a:lnTo>
                <a:lnTo>
                  <a:pt x="1632783" y="1071744"/>
                </a:lnTo>
                <a:lnTo>
                  <a:pt x="1633181" y="1049209"/>
                </a:lnTo>
                <a:lnTo>
                  <a:pt x="1619291" y="1037634"/>
                </a:lnTo>
                <a:lnTo>
                  <a:pt x="1600768" y="1052790"/>
                </a:lnTo>
                <a:lnTo>
                  <a:pt x="1585819" y="1050909"/>
                </a:lnTo>
                <a:lnTo>
                  <a:pt x="1582455" y="1041866"/>
                </a:lnTo>
                <a:lnTo>
                  <a:pt x="1594029" y="1035102"/>
                </a:lnTo>
                <a:lnTo>
                  <a:pt x="1605608" y="1035319"/>
                </a:lnTo>
                <a:lnTo>
                  <a:pt x="1610237" y="1028375"/>
                </a:lnTo>
                <a:lnTo>
                  <a:pt x="1599712" y="1019947"/>
                </a:lnTo>
                <a:lnTo>
                  <a:pt x="1592557" y="1024396"/>
                </a:lnTo>
                <a:lnTo>
                  <a:pt x="1587504" y="1023347"/>
                </a:lnTo>
                <a:lnTo>
                  <a:pt x="1581189" y="1017451"/>
                </a:lnTo>
                <a:lnTo>
                  <a:pt x="1573401" y="1019766"/>
                </a:lnTo>
                <a:lnTo>
                  <a:pt x="1570243" y="1026711"/>
                </a:lnTo>
                <a:lnTo>
                  <a:pt x="1560767" y="1032787"/>
                </a:lnTo>
                <a:lnTo>
                  <a:pt x="1551717" y="1032390"/>
                </a:lnTo>
                <a:lnTo>
                  <a:pt x="1546244" y="1027326"/>
                </a:lnTo>
                <a:lnTo>
                  <a:pt x="1548349" y="1013002"/>
                </a:lnTo>
                <a:lnTo>
                  <a:pt x="1542873" y="1003742"/>
                </a:lnTo>
                <a:lnTo>
                  <a:pt x="1536977" y="1004176"/>
                </a:lnTo>
                <a:lnTo>
                  <a:pt x="1532347" y="1013870"/>
                </a:lnTo>
                <a:lnTo>
                  <a:pt x="1523087" y="1011736"/>
                </a:lnTo>
                <a:lnTo>
                  <a:pt x="1514667" y="993651"/>
                </a:lnTo>
                <a:lnTo>
                  <a:pt x="1503718" y="989455"/>
                </a:lnTo>
                <a:lnTo>
                  <a:pt x="1491926" y="991119"/>
                </a:lnTo>
                <a:lnTo>
                  <a:pt x="1493192" y="993651"/>
                </a:lnTo>
                <a:lnTo>
                  <a:pt x="1505823" y="999112"/>
                </a:lnTo>
                <a:lnTo>
                  <a:pt x="1510876" y="1005840"/>
                </a:lnTo>
                <a:lnTo>
                  <a:pt x="1509191" y="1011736"/>
                </a:lnTo>
                <a:lnTo>
                  <a:pt x="1499508" y="1014268"/>
                </a:lnTo>
                <a:lnTo>
                  <a:pt x="1495297" y="1017234"/>
                </a:lnTo>
                <a:lnTo>
                  <a:pt x="1488982" y="1017234"/>
                </a:lnTo>
                <a:lnTo>
                  <a:pt x="1476351" y="1007106"/>
                </a:lnTo>
                <a:lnTo>
                  <a:pt x="1475931" y="997846"/>
                </a:lnTo>
                <a:lnTo>
                  <a:pt x="1481827" y="995314"/>
                </a:lnTo>
                <a:lnTo>
                  <a:pt x="1480981" y="979327"/>
                </a:lnTo>
                <a:lnTo>
                  <a:pt x="1478036" y="979327"/>
                </a:lnTo>
                <a:lnTo>
                  <a:pt x="1476351" y="986489"/>
                </a:lnTo>
                <a:lnTo>
                  <a:pt x="1464559" y="987321"/>
                </a:lnTo>
                <a:lnTo>
                  <a:pt x="1459090" y="983957"/>
                </a:lnTo>
                <a:lnTo>
                  <a:pt x="1458248" y="976795"/>
                </a:lnTo>
                <a:lnTo>
                  <a:pt x="1465825" y="974697"/>
                </a:lnTo>
                <a:lnTo>
                  <a:pt x="1468350" y="967101"/>
                </a:lnTo>
                <a:lnTo>
                  <a:pt x="1461195" y="960373"/>
                </a:lnTo>
                <a:lnTo>
                  <a:pt x="1452775" y="962073"/>
                </a:lnTo>
                <a:lnTo>
                  <a:pt x="1448145" y="957444"/>
                </a:lnTo>
                <a:lnTo>
                  <a:pt x="1435087" y="957444"/>
                </a:lnTo>
                <a:lnTo>
                  <a:pt x="1422460" y="937658"/>
                </a:lnTo>
                <a:lnTo>
                  <a:pt x="1417830" y="937658"/>
                </a:lnTo>
                <a:lnTo>
                  <a:pt x="1412773" y="943554"/>
                </a:lnTo>
                <a:lnTo>
                  <a:pt x="1404776" y="942686"/>
                </a:lnTo>
                <a:lnTo>
                  <a:pt x="1395093" y="932160"/>
                </a:lnTo>
                <a:lnTo>
                  <a:pt x="1396775" y="922068"/>
                </a:lnTo>
                <a:lnTo>
                  <a:pt x="1387092" y="911977"/>
                </a:lnTo>
                <a:lnTo>
                  <a:pt x="1373199" y="912808"/>
                </a:lnTo>
                <a:lnTo>
                  <a:pt x="1360988" y="924166"/>
                </a:lnTo>
                <a:lnTo>
                  <a:pt x="1351728" y="922900"/>
                </a:lnTo>
                <a:lnTo>
                  <a:pt x="1344989" y="908613"/>
                </a:lnTo>
                <a:lnTo>
                  <a:pt x="1331096" y="909879"/>
                </a:lnTo>
                <a:lnTo>
                  <a:pt x="1326886" y="917872"/>
                </a:lnTo>
                <a:lnTo>
                  <a:pt x="1338250" y="928796"/>
                </a:lnTo>
                <a:lnTo>
                  <a:pt x="1340779" y="938490"/>
                </a:lnTo>
                <a:lnTo>
                  <a:pt x="1334040" y="946086"/>
                </a:lnTo>
                <a:lnTo>
                  <a:pt x="1317199" y="929230"/>
                </a:lnTo>
                <a:lnTo>
                  <a:pt x="1294885" y="931762"/>
                </a:lnTo>
                <a:lnTo>
                  <a:pt x="1288990" y="938490"/>
                </a:lnTo>
                <a:lnTo>
                  <a:pt x="1280992" y="942288"/>
                </a:lnTo>
                <a:lnTo>
                  <a:pt x="1279726" y="947352"/>
                </a:lnTo>
                <a:lnTo>
                  <a:pt x="1285202" y="951114"/>
                </a:lnTo>
                <a:lnTo>
                  <a:pt x="1285622" y="957444"/>
                </a:lnTo>
                <a:lnTo>
                  <a:pt x="1293623" y="962905"/>
                </a:lnTo>
                <a:lnTo>
                  <a:pt x="1294042" y="972997"/>
                </a:lnTo>
                <a:lnTo>
                  <a:pt x="1282674" y="983559"/>
                </a:lnTo>
                <a:lnTo>
                  <a:pt x="1275939" y="983957"/>
                </a:lnTo>
                <a:lnTo>
                  <a:pt x="1269624" y="987755"/>
                </a:lnTo>
                <a:lnTo>
                  <a:pt x="1264994" y="985657"/>
                </a:lnTo>
                <a:lnTo>
                  <a:pt x="1264151" y="978061"/>
                </a:lnTo>
                <a:lnTo>
                  <a:pt x="1269624" y="972165"/>
                </a:lnTo>
                <a:lnTo>
                  <a:pt x="1268357" y="970501"/>
                </a:lnTo>
                <a:lnTo>
                  <a:pt x="1258255" y="972997"/>
                </a:lnTo>
                <a:lnTo>
                  <a:pt x="1249415" y="965003"/>
                </a:lnTo>
                <a:lnTo>
                  <a:pt x="1248149" y="959975"/>
                </a:lnTo>
                <a:lnTo>
                  <a:pt x="1241837" y="959975"/>
                </a:lnTo>
                <a:lnTo>
                  <a:pt x="1230469" y="978893"/>
                </a:lnTo>
                <a:lnTo>
                  <a:pt x="1223730" y="979761"/>
                </a:lnTo>
                <a:lnTo>
                  <a:pt x="1222467" y="975529"/>
                </a:lnTo>
                <a:lnTo>
                  <a:pt x="1227097" y="970501"/>
                </a:lnTo>
                <a:lnTo>
                  <a:pt x="1227521" y="959107"/>
                </a:lnTo>
                <a:lnTo>
                  <a:pt x="1223310" y="956611"/>
                </a:lnTo>
                <a:lnTo>
                  <a:pt x="1216575" y="964171"/>
                </a:lnTo>
                <a:lnTo>
                  <a:pt x="1211942" y="974263"/>
                </a:lnTo>
                <a:lnTo>
                  <a:pt x="1199311" y="977663"/>
                </a:lnTo>
                <a:lnTo>
                  <a:pt x="1194681" y="971333"/>
                </a:lnTo>
                <a:lnTo>
                  <a:pt x="1193415" y="973431"/>
                </a:lnTo>
                <a:lnTo>
                  <a:pt x="1194258" y="978495"/>
                </a:lnTo>
                <a:lnTo>
                  <a:pt x="1183732" y="985657"/>
                </a:lnTo>
                <a:lnTo>
                  <a:pt x="1178679" y="983125"/>
                </a:lnTo>
                <a:lnTo>
                  <a:pt x="1178679" y="972997"/>
                </a:lnTo>
                <a:lnTo>
                  <a:pt x="1182470" y="971333"/>
                </a:lnTo>
                <a:lnTo>
                  <a:pt x="1182470" y="957878"/>
                </a:lnTo>
                <a:lnTo>
                  <a:pt x="1168153" y="952380"/>
                </a:lnTo>
                <a:lnTo>
                  <a:pt x="1155522" y="930496"/>
                </a:lnTo>
                <a:lnTo>
                  <a:pt x="1148368" y="930496"/>
                </a:lnTo>
                <a:lnTo>
                  <a:pt x="1143315" y="935524"/>
                </a:lnTo>
                <a:lnTo>
                  <a:pt x="1144997" y="954080"/>
                </a:lnTo>
                <a:lnTo>
                  <a:pt x="1149207" y="958276"/>
                </a:lnTo>
                <a:lnTo>
                  <a:pt x="1148368" y="964171"/>
                </a:lnTo>
                <a:lnTo>
                  <a:pt x="1140786" y="965871"/>
                </a:lnTo>
                <a:lnTo>
                  <a:pt x="1136999" y="956177"/>
                </a:lnTo>
                <a:lnTo>
                  <a:pt x="1130261" y="951982"/>
                </a:lnTo>
                <a:lnTo>
                  <a:pt x="1130684" y="948582"/>
                </a:lnTo>
                <a:lnTo>
                  <a:pt x="1136156" y="944386"/>
                </a:lnTo>
                <a:lnTo>
                  <a:pt x="1138262" y="927530"/>
                </a:lnTo>
                <a:lnTo>
                  <a:pt x="1131103" y="919971"/>
                </a:lnTo>
                <a:lnTo>
                  <a:pt x="1113000" y="920803"/>
                </a:lnTo>
                <a:lnTo>
                  <a:pt x="1098264" y="913242"/>
                </a:lnTo>
                <a:lnTo>
                  <a:pt x="1086472" y="909879"/>
                </a:lnTo>
                <a:lnTo>
                  <a:pt x="1082266" y="903115"/>
                </a:lnTo>
                <a:lnTo>
                  <a:pt x="1073845" y="903983"/>
                </a:lnTo>
                <a:lnTo>
                  <a:pt x="1055738" y="915775"/>
                </a:lnTo>
                <a:lnTo>
                  <a:pt x="1050265" y="915341"/>
                </a:lnTo>
                <a:lnTo>
                  <a:pt x="1046898" y="902717"/>
                </a:lnTo>
                <a:lnTo>
                  <a:pt x="1051528" y="900185"/>
                </a:lnTo>
                <a:lnTo>
                  <a:pt x="1055738" y="887127"/>
                </a:lnTo>
                <a:lnTo>
                  <a:pt x="1048580" y="880399"/>
                </a:lnTo>
                <a:lnTo>
                  <a:pt x="1038897" y="885427"/>
                </a:lnTo>
                <a:lnTo>
                  <a:pt x="1034267" y="895121"/>
                </a:lnTo>
                <a:lnTo>
                  <a:pt x="1023741" y="900185"/>
                </a:lnTo>
                <a:lnTo>
                  <a:pt x="1021636" y="907745"/>
                </a:lnTo>
                <a:lnTo>
                  <a:pt x="1017845" y="908179"/>
                </a:lnTo>
                <a:lnTo>
                  <a:pt x="1014058" y="900185"/>
                </a:lnTo>
                <a:lnTo>
                  <a:pt x="1009848" y="900185"/>
                </a:lnTo>
                <a:lnTo>
                  <a:pt x="1005637" y="916607"/>
                </a:lnTo>
                <a:lnTo>
                  <a:pt x="997213" y="931328"/>
                </a:lnTo>
                <a:lnTo>
                  <a:pt x="993426" y="948184"/>
                </a:lnTo>
                <a:lnTo>
                  <a:pt x="984582" y="949847"/>
                </a:lnTo>
                <a:lnTo>
                  <a:pt x="980372" y="945652"/>
                </a:lnTo>
                <a:lnTo>
                  <a:pt x="975742" y="949847"/>
                </a:lnTo>
                <a:lnTo>
                  <a:pt x="971952" y="949847"/>
                </a:lnTo>
                <a:lnTo>
                  <a:pt x="969427" y="959975"/>
                </a:lnTo>
                <a:lnTo>
                  <a:pt x="977847" y="968367"/>
                </a:lnTo>
                <a:lnTo>
                  <a:pt x="978690" y="976397"/>
                </a:lnTo>
                <a:lnTo>
                  <a:pt x="971112" y="978061"/>
                </a:lnTo>
                <a:lnTo>
                  <a:pt x="968164" y="968367"/>
                </a:lnTo>
                <a:lnTo>
                  <a:pt x="962692" y="965437"/>
                </a:lnTo>
                <a:lnTo>
                  <a:pt x="952586" y="973431"/>
                </a:lnTo>
                <a:lnTo>
                  <a:pt x="941217" y="972165"/>
                </a:lnTo>
                <a:lnTo>
                  <a:pt x="930691" y="958276"/>
                </a:lnTo>
                <a:lnTo>
                  <a:pt x="923533" y="959541"/>
                </a:lnTo>
                <a:lnTo>
                  <a:pt x="910902" y="976397"/>
                </a:lnTo>
                <a:lnTo>
                  <a:pt x="889851" y="990287"/>
                </a:lnTo>
                <a:lnTo>
                  <a:pt x="888585" y="996183"/>
                </a:lnTo>
                <a:lnTo>
                  <a:pt x="894061" y="999547"/>
                </a:lnTo>
                <a:lnTo>
                  <a:pt x="894484" y="1007540"/>
                </a:lnTo>
                <a:lnTo>
                  <a:pt x="886483" y="1015100"/>
                </a:lnTo>
                <a:lnTo>
                  <a:pt x="880588" y="1013870"/>
                </a:lnTo>
                <a:lnTo>
                  <a:pt x="880588" y="997448"/>
                </a:lnTo>
                <a:lnTo>
                  <a:pt x="875958" y="994483"/>
                </a:lnTo>
                <a:lnTo>
                  <a:pt x="874272" y="1002910"/>
                </a:lnTo>
                <a:lnTo>
                  <a:pt x="859116" y="1006708"/>
                </a:lnTo>
                <a:lnTo>
                  <a:pt x="856169" y="1003742"/>
                </a:lnTo>
                <a:lnTo>
                  <a:pt x="860379" y="999112"/>
                </a:lnTo>
                <a:lnTo>
                  <a:pt x="849010" y="997448"/>
                </a:lnTo>
                <a:lnTo>
                  <a:pt x="844381" y="1005840"/>
                </a:lnTo>
                <a:lnTo>
                  <a:pt x="850276" y="1014702"/>
                </a:lnTo>
                <a:lnTo>
                  <a:pt x="848168" y="1019766"/>
                </a:lnTo>
                <a:lnTo>
                  <a:pt x="840590" y="1020164"/>
                </a:lnTo>
                <a:lnTo>
                  <a:pt x="842275" y="1013436"/>
                </a:lnTo>
                <a:lnTo>
                  <a:pt x="835117" y="1006274"/>
                </a:lnTo>
                <a:lnTo>
                  <a:pt x="831750" y="1006274"/>
                </a:lnTo>
                <a:lnTo>
                  <a:pt x="832169" y="1015100"/>
                </a:lnTo>
                <a:lnTo>
                  <a:pt x="810698" y="1018066"/>
                </a:lnTo>
                <a:lnTo>
                  <a:pt x="806068" y="1022262"/>
                </a:lnTo>
                <a:lnTo>
                  <a:pt x="800172" y="1022262"/>
                </a:lnTo>
                <a:lnTo>
                  <a:pt x="801854" y="1015968"/>
                </a:lnTo>
                <a:lnTo>
                  <a:pt x="796382" y="1001644"/>
                </a:lnTo>
                <a:lnTo>
                  <a:pt x="793014" y="1001210"/>
                </a:lnTo>
                <a:lnTo>
                  <a:pt x="789647" y="992818"/>
                </a:lnTo>
                <a:lnTo>
                  <a:pt x="784170" y="992818"/>
                </a:lnTo>
                <a:lnTo>
                  <a:pt x="777435" y="1002910"/>
                </a:lnTo>
                <a:lnTo>
                  <a:pt x="773645" y="1002910"/>
                </a:lnTo>
                <a:lnTo>
                  <a:pt x="767329" y="995314"/>
                </a:lnTo>
                <a:lnTo>
                  <a:pt x="757646" y="995314"/>
                </a:lnTo>
                <a:lnTo>
                  <a:pt x="750488" y="1007540"/>
                </a:lnTo>
                <a:lnTo>
                  <a:pt x="747124" y="1006708"/>
                </a:lnTo>
                <a:lnTo>
                  <a:pt x="745015" y="996580"/>
                </a:lnTo>
                <a:lnTo>
                  <a:pt x="718491" y="998280"/>
                </a:lnTo>
                <a:lnTo>
                  <a:pt x="703755" y="978061"/>
                </a:lnTo>
                <a:lnTo>
                  <a:pt x="700388" y="982293"/>
                </a:lnTo>
                <a:lnTo>
                  <a:pt x="694912" y="983125"/>
                </a:lnTo>
                <a:lnTo>
                  <a:pt x="694912" y="996183"/>
                </a:lnTo>
                <a:lnTo>
                  <a:pt x="684386" y="1003742"/>
                </a:lnTo>
                <a:lnTo>
                  <a:pt x="681861" y="1016366"/>
                </a:lnTo>
                <a:lnTo>
                  <a:pt x="672601" y="1017632"/>
                </a:lnTo>
                <a:lnTo>
                  <a:pt x="667545" y="1013002"/>
                </a:lnTo>
                <a:lnTo>
                  <a:pt x="672598" y="1010470"/>
                </a:lnTo>
                <a:lnTo>
                  <a:pt x="672598" y="997846"/>
                </a:lnTo>
                <a:lnTo>
                  <a:pt x="662915" y="989455"/>
                </a:lnTo>
                <a:lnTo>
                  <a:pt x="653232" y="993651"/>
                </a:lnTo>
                <a:lnTo>
                  <a:pt x="657019" y="997448"/>
                </a:lnTo>
                <a:lnTo>
                  <a:pt x="656180" y="1007974"/>
                </a:lnTo>
                <a:lnTo>
                  <a:pt x="647336" y="1010072"/>
                </a:lnTo>
                <a:lnTo>
                  <a:pt x="647336" y="999112"/>
                </a:lnTo>
                <a:lnTo>
                  <a:pt x="638076" y="989455"/>
                </a:lnTo>
                <a:lnTo>
                  <a:pt x="635125" y="992782"/>
                </a:lnTo>
                <a:lnTo>
                  <a:pt x="637653" y="997846"/>
                </a:lnTo>
                <a:lnTo>
                  <a:pt x="609863" y="1014702"/>
                </a:lnTo>
                <a:lnTo>
                  <a:pt x="591340" y="1015100"/>
                </a:lnTo>
                <a:lnTo>
                  <a:pt x="578709" y="1027760"/>
                </a:lnTo>
                <a:lnTo>
                  <a:pt x="575338" y="1024396"/>
                </a:lnTo>
                <a:lnTo>
                  <a:pt x="575761" y="1016800"/>
                </a:lnTo>
                <a:lnTo>
                  <a:pt x="581234" y="1012604"/>
                </a:lnTo>
                <a:lnTo>
                  <a:pt x="580814" y="1006274"/>
                </a:lnTo>
                <a:lnTo>
                  <a:pt x="567340" y="998280"/>
                </a:lnTo>
                <a:lnTo>
                  <a:pt x="563973" y="988189"/>
                </a:lnTo>
                <a:lnTo>
                  <a:pt x="569869" y="983559"/>
                </a:lnTo>
                <a:lnTo>
                  <a:pt x="569446" y="976397"/>
                </a:lnTo>
                <a:lnTo>
                  <a:pt x="558497" y="979327"/>
                </a:lnTo>
                <a:lnTo>
                  <a:pt x="552181" y="986489"/>
                </a:lnTo>
                <a:lnTo>
                  <a:pt x="547551" y="986489"/>
                </a:lnTo>
                <a:lnTo>
                  <a:pt x="541236" y="967535"/>
                </a:lnTo>
                <a:lnTo>
                  <a:pt x="535340" y="967535"/>
                </a:lnTo>
                <a:lnTo>
                  <a:pt x="535340" y="984789"/>
                </a:lnTo>
                <a:lnTo>
                  <a:pt x="529444" y="989853"/>
                </a:lnTo>
                <a:lnTo>
                  <a:pt x="523975" y="982691"/>
                </a:lnTo>
                <a:lnTo>
                  <a:pt x="527762" y="976397"/>
                </a:lnTo>
                <a:lnTo>
                  <a:pt x="523132" y="965003"/>
                </a:lnTo>
                <a:lnTo>
                  <a:pt x="521447" y="972599"/>
                </a:lnTo>
                <a:lnTo>
                  <a:pt x="506291" y="977229"/>
                </a:lnTo>
                <a:lnTo>
                  <a:pt x="499976" y="972165"/>
                </a:lnTo>
                <a:lnTo>
                  <a:pt x="499976" y="968367"/>
                </a:lnTo>
                <a:lnTo>
                  <a:pt x="504606" y="968367"/>
                </a:lnTo>
                <a:lnTo>
                  <a:pt x="509236" y="961205"/>
                </a:lnTo>
                <a:lnTo>
                  <a:pt x="493660" y="946086"/>
                </a:lnTo>
                <a:lnTo>
                  <a:pt x="485659" y="943554"/>
                </a:lnTo>
                <a:lnTo>
                  <a:pt x="485240" y="928398"/>
                </a:lnTo>
                <a:lnTo>
                  <a:pt x="482711" y="927132"/>
                </a:lnTo>
                <a:lnTo>
                  <a:pt x="482292" y="921634"/>
                </a:lnTo>
                <a:lnTo>
                  <a:pt x="493660" y="915739"/>
                </a:lnTo>
                <a:lnTo>
                  <a:pt x="502920" y="915739"/>
                </a:lnTo>
                <a:lnTo>
                  <a:pt x="505025" y="897219"/>
                </a:lnTo>
                <a:lnTo>
                  <a:pt x="516394" y="887561"/>
                </a:lnTo>
                <a:lnTo>
                  <a:pt x="522709" y="888393"/>
                </a:lnTo>
                <a:lnTo>
                  <a:pt x="523975" y="875770"/>
                </a:lnTo>
                <a:lnTo>
                  <a:pt x="513026" y="877035"/>
                </a:lnTo>
                <a:lnTo>
                  <a:pt x="505868" y="870705"/>
                </a:lnTo>
                <a:lnTo>
                  <a:pt x="506711" y="864810"/>
                </a:lnTo>
                <a:lnTo>
                  <a:pt x="510078" y="864810"/>
                </a:lnTo>
                <a:lnTo>
                  <a:pt x="515131" y="858480"/>
                </a:lnTo>
                <a:lnTo>
                  <a:pt x="510078" y="852186"/>
                </a:lnTo>
                <a:lnTo>
                  <a:pt x="503343" y="852186"/>
                </a:lnTo>
                <a:lnTo>
                  <a:pt x="496605" y="840829"/>
                </a:lnTo>
                <a:lnTo>
                  <a:pt x="497871" y="834933"/>
                </a:lnTo>
                <a:lnTo>
                  <a:pt x="502920" y="836199"/>
                </a:lnTo>
                <a:lnTo>
                  <a:pt x="507134" y="829037"/>
                </a:lnTo>
                <a:lnTo>
                  <a:pt x="507134" y="815111"/>
                </a:lnTo>
                <a:lnTo>
                  <a:pt x="501238" y="812181"/>
                </a:lnTo>
                <a:lnTo>
                  <a:pt x="501238" y="808383"/>
                </a:lnTo>
                <a:lnTo>
                  <a:pt x="506291" y="806285"/>
                </a:lnTo>
                <a:lnTo>
                  <a:pt x="507553" y="800824"/>
                </a:lnTo>
                <a:lnTo>
                  <a:pt x="499976" y="791130"/>
                </a:lnTo>
                <a:lnTo>
                  <a:pt x="495346" y="794096"/>
                </a:lnTo>
                <a:lnTo>
                  <a:pt x="489027" y="789430"/>
                </a:lnTo>
                <a:lnTo>
                  <a:pt x="489027" y="779772"/>
                </a:lnTo>
                <a:lnTo>
                  <a:pt x="492394" y="777638"/>
                </a:lnTo>
                <a:lnTo>
                  <a:pt x="492818" y="766714"/>
                </a:lnTo>
                <a:lnTo>
                  <a:pt x="485240" y="762482"/>
                </a:lnTo>
                <a:lnTo>
                  <a:pt x="479344" y="767546"/>
                </a:lnTo>
                <a:lnTo>
                  <a:pt x="473448" y="767546"/>
                </a:lnTo>
                <a:lnTo>
                  <a:pt x="473028" y="757455"/>
                </a:lnTo>
                <a:lnTo>
                  <a:pt x="461660" y="743565"/>
                </a:lnTo>
                <a:lnTo>
                  <a:pt x="455348" y="750293"/>
                </a:lnTo>
                <a:lnTo>
                  <a:pt x="459558" y="753223"/>
                </a:lnTo>
                <a:lnTo>
                  <a:pt x="459558" y="762917"/>
                </a:lnTo>
                <a:lnTo>
                  <a:pt x="453663" y="767981"/>
                </a:lnTo>
                <a:lnTo>
                  <a:pt x="447351" y="767546"/>
                </a:lnTo>
                <a:lnTo>
                  <a:pt x="449456" y="758721"/>
                </a:lnTo>
                <a:lnTo>
                  <a:pt x="440612" y="754489"/>
                </a:lnTo>
                <a:lnTo>
                  <a:pt x="432192" y="754923"/>
                </a:lnTo>
                <a:lnTo>
                  <a:pt x="427138" y="758721"/>
                </a:lnTo>
                <a:lnTo>
                  <a:pt x="426296" y="766714"/>
                </a:lnTo>
                <a:lnTo>
                  <a:pt x="430925" y="767546"/>
                </a:lnTo>
                <a:lnTo>
                  <a:pt x="430925" y="775540"/>
                </a:lnTo>
                <a:lnTo>
                  <a:pt x="423771" y="778072"/>
                </a:lnTo>
                <a:lnTo>
                  <a:pt x="422505" y="771344"/>
                </a:lnTo>
                <a:lnTo>
                  <a:pt x="416193" y="767546"/>
                </a:lnTo>
                <a:lnTo>
                  <a:pt x="409455" y="758721"/>
                </a:lnTo>
                <a:lnTo>
                  <a:pt x="402719" y="762085"/>
                </a:lnTo>
                <a:lnTo>
                  <a:pt x="397247" y="754489"/>
                </a:lnTo>
                <a:lnTo>
                  <a:pt x="391774" y="754489"/>
                </a:lnTo>
                <a:lnTo>
                  <a:pt x="391351" y="759118"/>
                </a:lnTo>
                <a:lnTo>
                  <a:pt x="384193" y="763351"/>
                </a:lnTo>
                <a:lnTo>
                  <a:pt x="377877" y="758287"/>
                </a:lnTo>
                <a:lnTo>
                  <a:pt x="379143" y="750293"/>
                </a:lnTo>
                <a:lnTo>
                  <a:pt x="370299" y="740201"/>
                </a:lnTo>
                <a:lnTo>
                  <a:pt x="350934" y="740201"/>
                </a:lnTo>
                <a:lnTo>
                  <a:pt x="337037" y="727541"/>
                </a:lnTo>
                <a:lnTo>
                  <a:pt x="337460" y="722513"/>
                </a:lnTo>
                <a:lnTo>
                  <a:pt x="340827" y="721248"/>
                </a:lnTo>
                <a:lnTo>
                  <a:pt x="348405" y="711120"/>
                </a:lnTo>
                <a:lnTo>
                  <a:pt x="348405" y="705658"/>
                </a:lnTo>
                <a:lnTo>
                  <a:pt x="343775" y="703126"/>
                </a:lnTo>
                <a:lnTo>
                  <a:pt x="343352" y="699328"/>
                </a:lnTo>
                <a:lnTo>
                  <a:pt x="347982" y="698930"/>
                </a:lnTo>
                <a:lnTo>
                  <a:pt x="358508" y="685040"/>
                </a:lnTo>
                <a:lnTo>
                  <a:pt x="366512" y="681243"/>
                </a:lnTo>
                <a:lnTo>
                  <a:pt x="366512" y="672417"/>
                </a:lnTo>
                <a:lnTo>
                  <a:pt x="363564" y="671983"/>
                </a:lnTo>
                <a:lnTo>
                  <a:pt x="358934" y="677445"/>
                </a:lnTo>
                <a:lnTo>
                  <a:pt x="355144" y="677445"/>
                </a:lnTo>
                <a:lnTo>
                  <a:pt x="355144" y="673647"/>
                </a:lnTo>
                <a:lnTo>
                  <a:pt x="351353" y="671549"/>
                </a:lnTo>
                <a:lnTo>
                  <a:pt x="351773" y="664387"/>
                </a:lnTo>
                <a:lnTo>
                  <a:pt x="358934" y="664387"/>
                </a:lnTo>
                <a:lnTo>
                  <a:pt x="359354" y="653029"/>
                </a:lnTo>
                <a:lnTo>
                  <a:pt x="352616" y="651763"/>
                </a:lnTo>
                <a:lnTo>
                  <a:pt x="350934" y="649231"/>
                </a:lnTo>
                <a:lnTo>
                  <a:pt x="357669" y="643335"/>
                </a:lnTo>
                <a:lnTo>
                  <a:pt x="354721" y="636174"/>
                </a:lnTo>
                <a:lnTo>
                  <a:pt x="349668" y="636174"/>
                </a:lnTo>
                <a:lnTo>
                  <a:pt x="344195" y="640840"/>
                </a:lnTo>
                <a:lnTo>
                  <a:pt x="335774" y="635342"/>
                </a:lnTo>
                <a:lnTo>
                  <a:pt x="340404" y="631146"/>
                </a:lnTo>
                <a:lnTo>
                  <a:pt x="335774" y="617256"/>
                </a:lnTo>
                <a:lnTo>
                  <a:pt x="318933" y="618088"/>
                </a:lnTo>
                <a:lnTo>
                  <a:pt x="315146" y="613458"/>
                </a:lnTo>
                <a:lnTo>
                  <a:pt x="320196" y="608829"/>
                </a:lnTo>
                <a:lnTo>
                  <a:pt x="324406" y="610926"/>
                </a:lnTo>
                <a:lnTo>
                  <a:pt x="329882" y="610095"/>
                </a:lnTo>
                <a:lnTo>
                  <a:pt x="332826" y="603765"/>
                </a:lnTo>
                <a:lnTo>
                  <a:pt x="325249" y="596205"/>
                </a:lnTo>
                <a:lnTo>
                  <a:pt x="321881" y="597869"/>
                </a:lnTo>
                <a:lnTo>
                  <a:pt x="317251" y="593673"/>
                </a:lnTo>
                <a:lnTo>
                  <a:pt x="321881" y="590309"/>
                </a:lnTo>
                <a:lnTo>
                  <a:pt x="322301" y="570922"/>
                </a:lnTo>
                <a:lnTo>
                  <a:pt x="319356" y="570922"/>
                </a:lnTo>
                <a:lnTo>
                  <a:pt x="313880" y="580181"/>
                </a:lnTo>
                <a:lnTo>
                  <a:pt x="310093" y="580181"/>
                </a:lnTo>
                <a:lnTo>
                  <a:pt x="308407" y="569257"/>
                </a:lnTo>
                <a:lnTo>
                  <a:pt x="301672" y="565894"/>
                </a:lnTo>
                <a:lnTo>
                  <a:pt x="305036" y="549038"/>
                </a:lnTo>
                <a:lnTo>
                  <a:pt x="300830" y="547772"/>
                </a:lnTo>
                <a:lnTo>
                  <a:pt x="296200" y="554102"/>
                </a:lnTo>
                <a:lnTo>
                  <a:pt x="286936" y="554102"/>
                </a:lnTo>
                <a:lnTo>
                  <a:pt x="281041" y="537680"/>
                </a:lnTo>
                <a:lnTo>
                  <a:pt x="276830" y="537680"/>
                </a:lnTo>
                <a:lnTo>
                  <a:pt x="276830" y="541876"/>
                </a:lnTo>
                <a:lnTo>
                  <a:pt x="270095" y="547772"/>
                </a:lnTo>
                <a:lnTo>
                  <a:pt x="260832" y="547772"/>
                </a:lnTo>
                <a:lnTo>
                  <a:pt x="259146" y="532182"/>
                </a:lnTo>
                <a:lnTo>
                  <a:pt x="251568" y="522923"/>
                </a:lnTo>
                <a:lnTo>
                  <a:pt x="254093" y="531784"/>
                </a:lnTo>
                <a:lnTo>
                  <a:pt x="247358" y="549472"/>
                </a:lnTo>
                <a:lnTo>
                  <a:pt x="241043" y="550738"/>
                </a:lnTo>
                <a:lnTo>
                  <a:pt x="236413" y="541876"/>
                </a:lnTo>
                <a:lnTo>
                  <a:pt x="234308" y="541876"/>
                </a:lnTo>
                <a:lnTo>
                  <a:pt x="231360" y="545674"/>
                </a:lnTo>
                <a:lnTo>
                  <a:pt x="225044" y="546072"/>
                </a:lnTo>
                <a:lnTo>
                  <a:pt x="219991" y="537246"/>
                </a:lnTo>
                <a:lnTo>
                  <a:pt x="203993" y="537246"/>
                </a:lnTo>
                <a:lnTo>
                  <a:pt x="204930" y="527986"/>
                </a:lnTo>
                <a:lnTo>
                  <a:pt x="201045" y="514929"/>
                </a:lnTo>
                <a:lnTo>
                  <a:pt x="195149" y="511565"/>
                </a:lnTo>
                <a:lnTo>
                  <a:pt x="195149" y="498941"/>
                </a:lnTo>
                <a:lnTo>
                  <a:pt x="186309" y="493046"/>
                </a:lnTo>
                <a:lnTo>
                  <a:pt x="180413" y="493877"/>
                </a:lnTo>
                <a:lnTo>
                  <a:pt x="180413" y="496843"/>
                </a:lnTo>
                <a:lnTo>
                  <a:pt x="172416" y="501871"/>
                </a:lnTo>
                <a:lnTo>
                  <a:pt x="166940" y="498507"/>
                </a:lnTo>
                <a:lnTo>
                  <a:pt x="167363" y="491346"/>
                </a:lnTo>
                <a:lnTo>
                  <a:pt x="174098" y="488416"/>
                </a:lnTo>
                <a:lnTo>
                  <a:pt x="174098" y="483352"/>
                </a:lnTo>
                <a:lnTo>
                  <a:pt x="166100" y="478288"/>
                </a:lnTo>
                <a:lnTo>
                  <a:pt x="158099" y="483786"/>
                </a:lnTo>
                <a:lnTo>
                  <a:pt x="162310" y="487982"/>
                </a:lnTo>
                <a:lnTo>
                  <a:pt x="156414" y="495577"/>
                </a:lnTo>
                <a:lnTo>
                  <a:pt x="153470" y="495577"/>
                </a:lnTo>
                <a:lnTo>
                  <a:pt x="150098" y="488416"/>
                </a:lnTo>
                <a:lnTo>
                  <a:pt x="144626" y="484183"/>
                </a:lnTo>
                <a:lnTo>
                  <a:pt x="138730" y="473260"/>
                </a:lnTo>
                <a:lnTo>
                  <a:pt x="146311" y="461902"/>
                </a:lnTo>
                <a:lnTo>
                  <a:pt x="142520" y="456404"/>
                </a:lnTo>
                <a:lnTo>
                  <a:pt x="143787" y="448845"/>
                </a:lnTo>
                <a:lnTo>
                  <a:pt x="140835" y="448845"/>
                </a:lnTo>
                <a:lnTo>
                  <a:pt x="131575" y="456838"/>
                </a:lnTo>
                <a:lnTo>
                  <a:pt x="135785" y="464832"/>
                </a:lnTo>
                <a:lnTo>
                  <a:pt x="129047" y="473658"/>
                </a:lnTo>
                <a:lnTo>
                  <a:pt x="115997" y="474526"/>
                </a:lnTo>
                <a:lnTo>
                  <a:pt x="103366" y="461468"/>
                </a:lnTo>
                <a:lnTo>
                  <a:pt x="93259" y="459768"/>
                </a:lnTo>
                <a:lnTo>
                  <a:pt x="89472" y="452209"/>
                </a:lnTo>
                <a:lnTo>
                  <a:pt x="79786" y="452209"/>
                </a:lnTo>
                <a:lnTo>
                  <a:pt x="75156" y="457273"/>
                </a:lnTo>
                <a:lnTo>
                  <a:pt x="64630" y="457670"/>
                </a:lnTo>
                <a:lnTo>
                  <a:pt x="54947" y="443781"/>
                </a:lnTo>
                <a:lnTo>
                  <a:pt x="46946" y="443347"/>
                </a:lnTo>
                <a:lnTo>
                  <a:pt x="43998" y="435353"/>
                </a:lnTo>
                <a:lnTo>
                  <a:pt x="48628" y="432423"/>
                </a:lnTo>
                <a:lnTo>
                  <a:pt x="49471" y="417267"/>
                </a:lnTo>
                <a:lnTo>
                  <a:pt x="40211" y="408406"/>
                </a:lnTo>
                <a:lnTo>
                  <a:pt x="30525" y="408406"/>
                </a:lnTo>
                <a:lnTo>
                  <a:pt x="26738" y="403342"/>
                </a:lnTo>
                <a:lnTo>
                  <a:pt x="32210" y="397048"/>
                </a:lnTo>
                <a:lnTo>
                  <a:pt x="39788" y="396614"/>
                </a:lnTo>
                <a:lnTo>
                  <a:pt x="47366" y="403342"/>
                </a:lnTo>
                <a:lnTo>
                  <a:pt x="53262" y="399978"/>
                </a:lnTo>
                <a:lnTo>
                  <a:pt x="49051" y="396216"/>
                </a:lnTo>
                <a:lnTo>
                  <a:pt x="49051" y="388620"/>
                </a:lnTo>
                <a:lnTo>
                  <a:pt x="56629" y="386088"/>
                </a:lnTo>
                <a:lnTo>
                  <a:pt x="58315" y="378094"/>
                </a:lnTo>
                <a:lnTo>
                  <a:pt x="52419" y="374730"/>
                </a:lnTo>
                <a:lnTo>
                  <a:pt x="47789" y="381060"/>
                </a:lnTo>
                <a:lnTo>
                  <a:pt x="41474" y="383158"/>
                </a:lnTo>
                <a:lnTo>
                  <a:pt x="37683" y="373464"/>
                </a:lnTo>
                <a:lnTo>
                  <a:pt x="41050" y="369667"/>
                </a:lnTo>
                <a:lnTo>
                  <a:pt x="41474" y="365905"/>
                </a:lnTo>
                <a:lnTo>
                  <a:pt x="46527" y="364205"/>
                </a:lnTo>
                <a:lnTo>
                  <a:pt x="40211" y="359141"/>
                </a:lnTo>
                <a:lnTo>
                  <a:pt x="35581" y="366303"/>
                </a:lnTo>
                <a:lnTo>
                  <a:pt x="29685" y="366303"/>
                </a:lnTo>
                <a:lnTo>
                  <a:pt x="27157" y="361673"/>
                </a:lnTo>
                <a:lnTo>
                  <a:pt x="31367" y="358309"/>
                </a:lnTo>
                <a:lnTo>
                  <a:pt x="31367" y="351979"/>
                </a:lnTo>
                <a:lnTo>
                  <a:pt x="17055" y="351979"/>
                </a:lnTo>
                <a:lnTo>
                  <a:pt x="5686" y="340621"/>
                </a:lnTo>
                <a:lnTo>
                  <a:pt x="9267" y="332628"/>
                </a:lnTo>
                <a:lnTo>
                  <a:pt x="17261" y="333460"/>
                </a:lnTo>
                <a:lnTo>
                  <a:pt x="22737" y="330096"/>
                </a:lnTo>
                <a:lnTo>
                  <a:pt x="23580" y="322319"/>
                </a:lnTo>
                <a:lnTo>
                  <a:pt x="15159" y="321270"/>
                </a:lnTo>
                <a:lnTo>
                  <a:pt x="8211" y="310961"/>
                </a:lnTo>
                <a:lnTo>
                  <a:pt x="7791" y="302099"/>
                </a:lnTo>
                <a:lnTo>
                  <a:pt x="13474" y="300833"/>
                </a:lnTo>
                <a:lnTo>
                  <a:pt x="13264" y="292225"/>
                </a:lnTo>
                <a:lnTo>
                  <a:pt x="843" y="286112"/>
                </a:lnTo>
                <a:lnTo>
                  <a:pt x="0" y="279348"/>
                </a:lnTo>
                <a:lnTo>
                  <a:pt x="4630" y="278516"/>
                </a:lnTo>
                <a:lnTo>
                  <a:pt x="4210" y="270269"/>
                </a:lnTo>
                <a:lnTo>
                  <a:pt x="4214" y="270269"/>
                </a:lnTo>
                <a:lnTo>
                  <a:pt x="213188" y="207585"/>
                </a:lnTo>
                <a:lnTo>
                  <a:pt x="222549" y="211383"/>
                </a:lnTo>
                <a:lnTo>
                  <a:pt x="232072" y="208923"/>
                </a:lnTo>
                <a:lnTo>
                  <a:pt x="237281" y="214638"/>
                </a:lnTo>
                <a:lnTo>
                  <a:pt x="240113" y="214349"/>
                </a:lnTo>
                <a:lnTo>
                  <a:pt x="240486" y="210189"/>
                </a:lnTo>
                <a:lnTo>
                  <a:pt x="248226" y="210117"/>
                </a:lnTo>
                <a:lnTo>
                  <a:pt x="256188" y="195829"/>
                </a:lnTo>
                <a:lnTo>
                  <a:pt x="261548" y="193116"/>
                </a:lnTo>
                <a:lnTo>
                  <a:pt x="262293" y="197891"/>
                </a:lnTo>
                <a:lnTo>
                  <a:pt x="275839" y="209719"/>
                </a:lnTo>
                <a:lnTo>
                  <a:pt x="276064" y="213589"/>
                </a:lnTo>
                <a:lnTo>
                  <a:pt x="283283" y="214928"/>
                </a:lnTo>
                <a:lnTo>
                  <a:pt x="285663" y="210189"/>
                </a:lnTo>
                <a:lnTo>
                  <a:pt x="291396" y="209502"/>
                </a:lnTo>
                <a:lnTo>
                  <a:pt x="297274" y="214638"/>
                </a:lnTo>
                <a:lnTo>
                  <a:pt x="295339" y="217857"/>
                </a:lnTo>
                <a:lnTo>
                  <a:pt x="291693" y="217604"/>
                </a:lnTo>
                <a:lnTo>
                  <a:pt x="286557" y="222994"/>
                </a:lnTo>
                <a:lnTo>
                  <a:pt x="289089" y="228926"/>
                </a:lnTo>
                <a:lnTo>
                  <a:pt x="291917" y="228926"/>
                </a:lnTo>
                <a:lnTo>
                  <a:pt x="293107" y="224549"/>
                </a:lnTo>
                <a:lnTo>
                  <a:pt x="307991" y="219919"/>
                </a:lnTo>
                <a:lnTo>
                  <a:pt x="317891" y="227153"/>
                </a:lnTo>
                <a:lnTo>
                  <a:pt x="317891" y="238981"/>
                </a:lnTo>
                <a:lnTo>
                  <a:pt x="310748" y="243141"/>
                </a:lnTo>
                <a:lnTo>
                  <a:pt x="310748" y="246432"/>
                </a:lnTo>
                <a:lnTo>
                  <a:pt x="320572" y="246215"/>
                </a:lnTo>
                <a:lnTo>
                  <a:pt x="325556" y="254390"/>
                </a:lnTo>
                <a:lnTo>
                  <a:pt x="328461" y="254462"/>
                </a:lnTo>
                <a:lnTo>
                  <a:pt x="329206" y="245239"/>
                </a:lnTo>
                <a:lnTo>
                  <a:pt x="336425" y="239958"/>
                </a:lnTo>
                <a:lnTo>
                  <a:pt x="340071" y="243756"/>
                </a:lnTo>
                <a:lnTo>
                  <a:pt x="337243" y="249326"/>
                </a:lnTo>
                <a:lnTo>
                  <a:pt x="349747" y="254173"/>
                </a:lnTo>
                <a:lnTo>
                  <a:pt x="352203" y="259599"/>
                </a:lnTo>
                <a:lnTo>
                  <a:pt x="356298" y="259599"/>
                </a:lnTo>
                <a:lnTo>
                  <a:pt x="358754" y="255041"/>
                </a:lnTo>
                <a:lnTo>
                  <a:pt x="369992" y="254752"/>
                </a:lnTo>
                <a:lnTo>
                  <a:pt x="370661" y="250086"/>
                </a:lnTo>
                <a:lnTo>
                  <a:pt x="385325" y="249615"/>
                </a:lnTo>
                <a:lnTo>
                  <a:pt x="389640" y="255656"/>
                </a:lnTo>
                <a:lnTo>
                  <a:pt x="399985" y="260286"/>
                </a:lnTo>
                <a:lnTo>
                  <a:pt x="399761" y="252762"/>
                </a:lnTo>
                <a:lnTo>
                  <a:pt x="407056" y="247300"/>
                </a:lnTo>
                <a:lnTo>
                  <a:pt x="416135" y="246360"/>
                </a:lnTo>
                <a:lnTo>
                  <a:pt x="420306" y="251858"/>
                </a:lnTo>
                <a:lnTo>
                  <a:pt x="417477" y="256307"/>
                </a:lnTo>
                <a:lnTo>
                  <a:pt x="423507" y="261841"/>
                </a:lnTo>
                <a:lnTo>
                  <a:pt x="435787" y="261986"/>
                </a:lnTo>
                <a:lnTo>
                  <a:pt x="448512" y="272114"/>
                </a:lnTo>
                <a:lnTo>
                  <a:pt x="450078" y="280361"/>
                </a:lnTo>
                <a:lnTo>
                  <a:pt x="460868" y="284701"/>
                </a:lnTo>
                <a:lnTo>
                  <a:pt x="466897" y="295119"/>
                </a:lnTo>
                <a:lnTo>
                  <a:pt x="473148" y="297542"/>
                </a:lnTo>
                <a:lnTo>
                  <a:pt x="473296" y="292731"/>
                </a:lnTo>
                <a:lnTo>
                  <a:pt x="488705" y="284520"/>
                </a:lnTo>
                <a:lnTo>
                  <a:pt x="495328" y="286618"/>
                </a:lnTo>
                <a:lnTo>
                  <a:pt x="499126" y="281555"/>
                </a:lnTo>
                <a:lnTo>
                  <a:pt x="504783" y="280433"/>
                </a:lnTo>
                <a:lnTo>
                  <a:pt x="515500" y="292586"/>
                </a:lnTo>
                <a:lnTo>
                  <a:pt x="520485" y="292948"/>
                </a:lnTo>
                <a:lnTo>
                  <a:pt x="520340" y="281626"/>
                </a:lnTo>
                <a:lnTo>
                  <a:pt x="514679" y="279167"/>
                </a:lnTo>
                <a:lnTo>
                  <a:pt x="514534" y="275225"/>
                </a:lnTo>
                <a:lnTo>
                  <a:pt x="521154" y="270992"/>
                </a:lnTo>
                <a:lnTo>
                  <a:pt x="523910" y="258043"/>
                </a:lnTo>
                <a:lnTo>
                  <a:pt x="535000" y="249615"/>
                </a:lnTo>
                <a:lnTo>
                  <a:pt x="544155" y="249326"/>
                </a:lnTo>
                <a:lnTo>
                  <a:pt x="550409" y="255800"/>
                </a:lnTo>
                <a:lnTo>
                  <a:pt x="563430" y="266146"/>
                </a:lnTo>
                <a:lnTo>
                  <a:pt x="570057" y="286546"/>
                </a:lnTo>
                <a:lnTo>
                  <a:pt x="598042" y="287884"/>
                </a:lnTo>
                <a:lnTo>
                  <a:pt x="610546" y="281048"/>
                </a:lnTo>
                <a:lnTo>
                  <a:pt x="618660" y="280216"/>
                </a:lnTo>
                <a:lnTo>
                  <a:pt x="621192" y="273380"/>
                </a:lnTo>
                <a:lnTo>
                  <a:pt x="631012" y="272692"/>
                </a:lnTo>
                <a:lnTo>
                  <a:pt x="634362" y="265313"/>
                </a:lnTo>
                <a:lnTo>
                  <a:pt x="641805" y="262782"/>
                </a:lnTo>
                <a:lnTo>
                  <a:pt x="645900" y="265928"/>
                </a:lnTo>
                <a:lnTo>
                  <a:pt x="646942" y="274935"/>
                </a:lnTo>
                <a:lnTo>
                  <a:pt x="661678" y="278227"/>
                </a:lnTo>
                <a:lnTo>
                  <a:pt x="679691" y="299640"/>
                </a:lnTo>
                <a:lnTo>
                  <a:pt x="691823" y="303221"/>
                </a:lnTo>
                <a:lnTo>
                  <a:pt x="702837" y="317942"/>
                </a:lnTo>
                <a:lnTo>
                  <a:pt x="710877" y="318231"/>
                </a:lnTo>
                <a:lnTo>
                  <a:pt x="713854" y="321885"/>
                </a:lnTo>
                <a:lnTo>
                  <a:pt x="721739" y="322138"/>
                </a:lnTo>
                <a:lnTo>
                  <a:pt x="723382" y="311612"/>
                </a:lnTo>
                <a:lnTo>
                  <a:pt x="743030" y="295046"/>
                </a:lnTo>
                <a:lnTo>
                  <a:pt x="755906" y="276273"/>
                </a:lnTo>
                <a:lnTo>
                  <a:pt x="771684" y="262782"/>
                </a:lnTo>
                <a:lnTo>
                  <a:pt x="779649" y="265278"/>
                </a:lnTo>
                <a:lnTo>
                  <a:pt x="777265" y="278950"/>
                </a:lnTo>
                <a:lnTo>
                  <a:pt x="784265" y="288101"/>
                </a:lnTo>
                <a:lnTo>
                  <a:pt x="796617" y="289512"/>
                </a:lnTo>
                <a:lnTo>
                  <a:pt x="809345" y="299134"/>
                </a:lnTo>
                <a:lnTo>
                  <a:pt x="820956" y="298374"/>
                </a:lnTo>
                <a:lnTo>
                  <a:pt x="825423" y="287667"/>
                </a:lnTo>
                <a:lnTo>
                  <a:pt x="839161" y="28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727A8D32-B04B-0C38-87DA-9CE1E85315C7}"/>
              </a:ext>
            </a:extLst>
          </p:cNvPr>
          <p:cNvSpPr/>
          <p:nvPr/>
        </p:nvSpPr>
        <p:spPr>
          <a:xfrm>
            <a:off x="15258608" y="3633615"/>
            <a:ext cx="2139495" cy="2114124"/>
          </a:xfrm>
          <a:custGeom>
            <a:avLst/>
            <a:gdLst>
              <a:gd name="connsiteX0" fmla="*/ 1319735 w 1426330"/>
              <a:gd name="connsiteY0" fmla="*/ 900887 h 1409416"/>
              <a:gd name="connsiteX1" fmla="*/ 1319735 w 1426330"/>
              <a:gd name="connsiteY1" fmla="*/ 891952 h 1409416"/>
              <a:gd name="connsiteX2" fmla="*/ 1315286 w 1426330"/>
              <a:gd name="connsiteY2" fmla="*/ 888679 h 1409416"/>
              <a:gd name="connsiteX3" fmla="*/ 1312609 w 1426330"/>
              <a:gd name="connsiteY3" fmla="*/ 867244 h 1409416"/>
              <a:gd name="connsiteX4" fmla="*/ 1289966 w 1426330"/>
              <a:gd name="connsiteY4" fmla="*/ 845513 h 1409416"/>
              <a:gd name="connsiteX5" fmla="*/ 1288194 w 1426330"/>
              <a:gd name="connsiteY5" fmla="*/ 829435 h 1409416"/>
              <a:gd name="connsiteX6" fmla="*/ 1284324 w 1426330"/>
              <a:gd name="connsiteY6" fmla="*/ 824671 h 1409416"/>
              <a:gd name="connsiteX7" fmla="*/ 1285264 w 1426330"/>
              <a:gd name="connsiteY7" fmla="*/ 807700 h 1409416"/>
              <a:gd name="connsiteX8" fmla="*/ 1290291 w 1426330"/>
              <a:gd name="connsiteY8" fmla="*/ 782991 h 1409416"/>
              <a:gd name="connsiteX9" fmla="*/ 1295645 w 1426330"/>
              <a:gd name="connsiteY9" fmla="*/ 779714 h 1409416"/>
              <a:gd name="connsiteX10" fmla="*/ 1294741 w 1426330"/>
              <a:gd name="connsiteY10" fmla="*/ 757983 h 1409416"/>
              <a:gd name="connsiteX11" fmla="*/ 1283745 w 1426330"/>
              <a:gd name="connsiteY11" fmla="*/ 746075 h 1409416"/>
              <a:gd name="connsiteX12" fmla="*/ 1280453 w 1426330"/>
              <a:gd name="connsiteY12" fmla="*/ 727317 h 1409416"/>
              <a:gd name="connsiteX13" fmla="*/ 1251878 w 1426330"/>
              <a:gd name="connsiteY13" fmla="*/ 706775 h 1409416"/>
              <a:gd name="connsiteX14" fmla="*/ 1251589 w 1426330"/>
              <a:gd name="connsiteY14" fmla="*/ 693081 h 1409416"/>
              <a:gd name="connsiteX15" fmla="*/ 1248008 w 1426330"/>
              <a:gd name="connsiteY15" fmla="*/ 688318 h 1409416"/>
              <a:gd name="connsiteX16" fmla="*/ 1248587 w 1426330"/>
              <a:gd name="connsiteY16" fmla="*/ 672836 h 1409416"/>
              <a:gd name="connsiteX17" fmla="*/ 1253651 w 1426330"/>
              <a:gd name="connsiteY17" fmla="*/ 668073 h 1409416"/>
              <a:gd name="connsiteX18" fmla="*/ 1257521 w 1426330"/>
              <a:gd name="connsiteY18" fmla="*/ 642768 h 1409416"/>
              <a:gd name="connsiteX19" fmla="*/ 1268263 w 1426330"/>
              <a:gd name="connsiteY19" fmla="*/ 616269 h 1409416"/>
              <a:gd name="connsiteX20" fmla="*/ 1268263 w 1426330"/>
              <a:gd name="connsiteY20" fmla="*/ 603171 h 1409416"/>
              <a:gd name="connsiteX21" fmla="*/ 1261102 w 1426330"/>
              <a:gd name="connsiteY21" fmla="*/ 574589 h 1409416"/>
              <a:gd name="connsiteX22" fmla="*/ 1260523 w 1426330"/>
              <a:gd name="connsiteY22" fmla="*/ 555834 h 1409416"/>
              <a:gd name="connsiteX23" fmla="*/ 1274485 w 1426330"/>
              <a:gd name="connsiteY23" fmla="*/ 542437 h 1409416"/>
              <a:gd name="connsiteX24" fmla="*/ 1276293 w 1426330"/>
              <a:gd name="connsiteY24" fmla="*/ 518322 h 1409416"/>
              <a:gd name="connsiteX25" fmla="*/ 1271808 w 1426330"/>
              <a:gd name="connsiteY25" fmla="*/ 512961 h 1409416"/>
              <a:gd name="connsiteX26" fmla="*/ 1271808 w 1426330"/>
              <a:gd name="connsiteY26" fmla="*/ 505221 h 1409416"/>
              <a:gd name="connsiteX27" fmla="*/ 1278066 w 1426330"/>
              <a:gd name="connsiteY27" fmla="*/ 500160 h 1409416"/>
              <a:gd name="connsiteX28" fmla="*/ 1278681 w 1426330"/>
              <a:gd name="connsiteY28" fmla="*/ 491526 h 1409416"/>
              <a:gd name="connsiteX29" fmla="*/ 1269747 w 1426330"/>
              <a:gd name="connsiteY29" fmla="*/ 488850 h 1409416"/>
              <a:gd name="connsiteX30" fmla="*/ 1273002 w 1426330"/>
              <a:gd name="connsiteY30" fmla="*/ 483786 h 1409416"/>
              <a:gd name="connsiteX31" fmla="*/ 1273002 w 1426330"/>
              <a:gd name="connsiteY31" fmla="*/ 476642 h 1409416"/>
              <a:gd name="connsiteX32" fmla="*/ 1261970 w 1426330"/>
              <a:gd name="connsiteY32" fmla="*/ 465219 h 1409416"/>
              <a:gd name="connsiteX33" fmla="*/ 1264067 w 1426330"/>
              <a:gd name="connsiteY33" fmla="*/ 457855 h 1409416"/>
              <a:gd name="connsiteX34" fmla="*/ 1265261 w 1426330"/>
              <a:gd name="connsiteY34" fmla="*/ 444786 h 1409416"/>
              <a:gd name="connsiteX35" fmla="*/ 1269095 w 1426330"/>
              <a:gd name="connsiteY35" fmla="*/ 442265 h 1409416"/>
              <a:gd name="connsiteX36" fmla="*/ 1269313 w 1426330"/>
              <a:gd name="connsiteY36" fmla="*/ 429681 h 1409416"/>
              <a:gd name="connsiteX37" fmla="*/ 1264972 w 1426330"/>
              <a:gd name="connsiteY37" fmla="*/ 426328 h 1409416"/>
              <a:gd name="connsiteX38" fmla="*/ 1264972 w 1426330"/>
              <a:gd name="connsiteY38" fmla="*/ 419481 h 1409416"/>
              <a:gd name="connsiteX39" fmla="*/ 1257810 w 1426330"/>
              <a:gd name="connsiteY39" fmla="*/ 415611 h 1409416"/>
              <a:gd name="connsiteX40" fmla="*/ 1259040 w 1426330"/>
              <a:gd name="connsiteY40" fmla="*/ 404593 h 1409416"/>
              <a:gd name="connsiteX41" fmla="*/ 1263778 w 1426330"/>
              <a:gd name="connsiteY41" fmla="*/ 403403 h 1409416"/>
              <a:gd name="connsiteX42" fmla="*/ 1263489 w 1426330"/>
              <a:gd name="connsiteY42" fmla="*/ 393282 h 1409416"/>
              <a:gd name="connsiteX43" fmla="*/ 1271808 w 1426330"/>
              <a:gd name="connsiteY43" fmla="*/ 386135 h 1409416"/>
              <a:gd name="connsiteX44" fmla="*/ 1272134 w 1426330"/>
              <a:gd name="connsiteY44" fmla="*/ 379588 h 1409416"/>
              <a:gd name="connsiteX45" fmla="*/ 1287000 w 1426330"/>
              <a:gd name="connsiteY45" fmla="*/ 376015 h 1409416"/>
              <a:gd name="connsiteX46" fmla="*/ 1293547 w 1426330"/>
              <a:gd name="connsiteY46" fmla="*/ 365890 h 1409416"/>
              <a:gd name="connsiteX47" fmla="*/ 1310222 w 1426330"/>
              <a:gd name="connsiteY47" fmla="*/ 361723 h 1409416"/>
              <a:gd name="connsiteX48" fmla="*/ 1317384 w 1426330"/>
              <a:gd name="connsiteY48" fmla="*/ 349516 h 1409416"/>
              <a:gd name="connsiteX49" fmla="*/ 1348635 w 1426330"/>
              <a:gd name="connsiteY49" fmla="*/ 328081 h 1409416"/>
              <a:gd name="connsiteX50" fmla="*/ 1348635 w 1426330"/>
              <a:gd name="connsiteY50" fmla="*/ 312303 h 1409416"/>
              <a:gd name="connsiteX51" fmla="*/ 1358763 w 1426330"/>
              <a:gd name="connsiteY51" fmla="*/ 306349 h 1409416"/>
              <a:gd name="connsiteX52" fmla="*/ 1359342 w 1426330"/>
              <a:gd name="connsiteY52" fmla="*/ 296822 h 1409416"/>
              <a:gd name="connsiteX53" fmla="*/ 1346248 w 1426330"/>
              <a:gd name="connsiteY53" fmla="*/ 287295 h 1409416"/>
              <a:gd name="connsiteX54" fmla="*/ 1350733 w 1426330"/>
              <a:gd name="connsiteY54" fmla="*/ 279851 h 1409416"/>
              <a:gd name="connsiteX55" fmla="*/ 1345669 w 1426330"/>
              <a:gd name="connsiteY55" fmla="*/ 273003 h 1409416"/>
              <a:gd name="connsiteX56" fmla="*/ 1350408 w 1426330"/>
              <a:gd name="connsiteY56" fmla="*/ 271217 h 1409416"/>
              <a:gd name="connsiteX57" fmla="*/ 1350408 w 1426330"/>
              <a:gd name="connsiteY57" fmla="*/ 266453 h 1409416"/>
              <a:gd name="connsiteX58" fmla="*/ 1342378 w 1426330"/>
              <a:gd name="connsiteY58" fmla="*/ 260203 h 1409416"/>
              <a:gd name="connsiteX59" fmla="*/ 1343282 w 1426330"/>
              <a:gd name="connsiteY59" fmla="*/ 243828 h 1409416"/>
              <a:gd name="connsiteX60" fmla="*/ 1351891 w 1426330"/>
              <a:gd name="connsiteY60" fmla="*/ 239661 h 1409416"/>
              <a:gd name="connsiteX61" fmla="*/ 1354567 w 1426330"/>
              <a:gd name="connsiteY61" fmla="*/ 232217 h 1409416"/>
              <a:gd name="connsiteX62" fmla="*/ 1348346 w 1426330"/>
              <a:gd name="connsiteY62" fmla="*/ 227153 h 1409416"/>
              <a:gd name="connsiteX63" fmla="*/ 1348346 w 1426330"/>
              <a:gd name="connsiteY63" fmla="*/ 222093 h 1409416"/>
              <a:gd name="connsiteX64" fmla="*/ 1355182 w 1426330"/>
              <a:gd name="connsiteY64" fmla="*/ 216139 h 1409416"/>
              <a:gd name="connsiteX65" fmla="*/ 1354278 w 1426330"/>
              <a:gd name="connsiteY65" fmla="*/ 195598 h 1409416"/>
              <a:gd name="connsiteX66" fmla="*/ 1366504 w 1426330"/>
              <a:gd name="connsiteY66" fmla="*/ 178330 h 1409416"/>
              <a:gd name="connsiteX67" fmla="*/ 1371568 w 1426330"/>
              <a:gd name="connsiteY67" fmla="*/ 180117 h 1409416"/>
              <a:gd name="connsiteX68" fmla="*/ 1373340 w 1426330"/>
              <a:gd name="connsiteY68" fmla="*/ 177140 h 1409416"/>
              <a:gd name="connsiteX69" fmla="*/ 1371857 w 1426330"/>
              <a:gd name="connsiteY69" fmla="*/ 173269 h 1409416"/>
              <a:gd name="connsiteX70" fmla="*/ 1383468 w 1426330"/>
              <a:gd name="connsiteY70" fmla="*/ 163445 h 1409416"/>
              <a:gd name="connsiteX71" fmla="*/ 1394175 w 1426330"/>
              <a:gd name="connsiteY71" fmla="*/ 159275 h 1409416"/>
              <a:gd name="connsiteX72" fmla="*/ 1398045 w 1426330"/>
              <a:gd name="connsiteY72" fmla="*/ 148261 h 1409416"/>
              <a:gd name="connsiteX73" fmla="*/ 1419204 w 1426330"/>
              <a:gd name="connsiteY73" fmla="*/ 129803 h 1409416"/>
              <a:gd name="connsiteX74" fmla="*/ 1423184 w 1426330"/>
              <a:gd name="connsiteY74" fmla="*/ 123867 h 1409416"/>
              <a:gd name="connsiteX75" fmla="*/ 1426330 w 1426330"/>
              <a:gd name="connsiteY75" fmla="*/ 113291 h 1409416"/>
              <a:gd name="connsiteX76" fmla="*/ 1418590 w 1426330"/>
              <a:gd name="connsiteY76" fmla="*/ 100327 h 1409416"/>
              <a:gd name="connsiteX77" fmla="*/ 1401047 w 1426330"/>
              <a:gd name="connsiteY77" fmla="*/ 90803 h 1409416"/>
              <a:gd name="connsiteX78" fmla="*/ 1401625 w 1426330"/>
              <a:gd name="connsiteY78" fmla="*/ 70855 h 1409416"/>
              <a:gd name="connsiteX79" fmla="*/ 1396272 w 1426330"/>
              <a:gd name="connsiteY79" fmla="*/ 63114 h 1409416"/>
              <a:gd name="connsiteX80" fmla="*/ 1400143 w 1426330"/>
              <a:gd name="connsiteY80" fmla="*/ 55077 h 1409416"/>
              <a:gd name="connsiteX81" fmla="*/ 1409655 w 1426330"/>
              <a:gd name="connsiteY81" fmla="*/ 52101 h 1409416"/>
              <a:gd name="connsiteX82" fmla="*/ 1407883 w 1426330"/>
              <a:gd name="connsiteY82" fmla="*/ 41380 h 1409416"/>
              <a:gd name="connsiteX83" fmla="*/ 1400432 w 1426330"/>
              <a:gd name="connsiteY83" fmla="*/ 39296 h 1409416"/>
              <a:gd name="connsiteX84" fmla="*/ 1400721 w 1426330"/>
              <a:gd name="connsiteY84" fmla="*/ 25305 h 1409416"/>
              <a:gd name="connsiteX85" fmla="*/ 1395657 w 1426330"/>
              <a:gd name="connsiteY85" fmla="*/ 25009 h 1409416"/>
              <a:gd name="connsiteX86" fmla="*/ 1385566 w 1426330"/>
              <a:gd name="connsiteY86" fmla="*/ 32452 h 1409416"/>
              <a:gd name="connsiteX87" fmla="*/ 1371857 w 1426330"/>
              <a:gd name="connsiteY87" fmla="*/ 13398 h 1409416"/>
              <a:gd name="connsiteX88" fmla="*/ 1359052 w 1426330"/>
              <a:gd name="connsiteY88" fmla="*/ 14591 h 1409416"/>
              <a:gd name="connsiteX89" fmla="*/ 1350733 w 1426330"/>
              <a:gd name="connsiteY89" fmla="*/ 8334 h 1409416"/>
              <a:gd name="connsiteX90" fmla="*/ 1335541 w 1426330"/>
              <a:gd name="connsiteY90" fmla="*/ 9231 h 1409416"/>
              <a:gd name="connsiteX91" fmla="*/ 1331960 w 1426330"/>
              <a:gd name="connsiteY91" fmla="*/ 4764 h 1409416"/>
              <a:gd name="connsiteX92" fmla="*/ 1321254 w 1426330"/>
              <a:gd name="connsiteY92" fmla="*/ 4764 h 1409416"/>
              <a:gd name="connsiteX93" fmla="*/ 1312320 w 1426330"/>
              <a:gd name="connsiteY93" fmla="*/ 12504 h 1409416"/>
              <a:gd name="connsiteX94" fmla="*/ 1307256 w 1426330"/>
              <a:gd name="connsiteY94" fmla="*/ 11907 h 1409416"/>
              <a:gd name="connsiteX95" fmla="*/ 1303964 w 1426330"/>
              <a:gd name="connsiteY95" fmla="*/ 5361 h 1409416"/>
              <a:gd name="connsiteX96" fmla="*/ 1296839 w 1426330"/>
              <a:gd name="connsiteY96" fmla="*/ 5653 h 1409416"/>
              <a:gd name="connsiteX97" fmla="*/ 1293547 w 1426330"/>
              <a:gd name="connsiteY97" fmla="*/ 11611 h 1409416"/>
              <a:gd name="connsiteX98" fmla="*/ 1283745 w 1426330"/>
              <a:gd name="connsiteY98" fmla="*/ 0 h 1409416"/>
              <a:gd name="connsiteX99" fmla="*/ 1277162 w 1426330"/>
              <a:gd name="connsiteY99" fmla="*/ 0 h 1409416"/>
              <a:gd name="connsiteX100" fmla="*/ 1272134 w 1426330"/>
              <a:gd name="connsiteY100" fmla="*/ 4464 h 1409416"/>
              <a:gd name="connsiteX101" fmla="*/ 1258714 w 1426330"/>
              <a:gd name="connsiteY101" fmla="*/ 4760 h 1409416"/>
              <a:gd name="connsiteX102" fmla="*/ 1250974 w 1426330"/>
              <a:gd name="connsiteY102" fmla="*/ 14288 h 1409416"/>
              <a:gd name="connsiteX103" fmla="*/ 1243848 w 1426330"/>
              <a:gd name="connsiteY103" fmla="*/ 13094 h 1409416"/>
              <a:gd name="connsiteX104" fmla="*/ 1227463 w 1426330"/>
              <a:gd name="connsiteY104" fmla="*/ 31259 h 1409416"/>
              <a:gd name="connsiteX105" fmla="*/ 1222977 w 1426330"/>
              <a:gd name="connsiteY105" fmla="*/ 31259 h 1409416"/>
              <a:gd name="connsiteX106" fmla="*/ 1205145 w 1426330"/>
              <a:gd name="connsiteY106" fmla="*/ 49417 h 1409416"/>
              <a:gd name="connsiteX107" fmla="*/ 1199792 w 1426330"/>
              <a:gd name="connsiteY107" fmla="*/ 49417 h 1409416"/>
              <a:gd name="connsiteX108" fmla="*/ 1195596 w 1426330"/>
              <a:gd name="connsiteY108" fmla="*/ 42870 h 1409416"/>
              <a:gd name="connsiteX109" fmla="*/ 1173279 w 1426330"/>
              <a:gd name="connsiteY109" fmla="*/ 42273 h 1409416"/>
              <a:gd name="connsiteX110" fmla="*/ 1156894 w 1426330"/>
              <a:gd name="connsiteY110" fmla="*/ 32449 h 1409416"/>
              <a:gd name="connsiteX111" fmla="*/ 1147670 w 1426330"/>
              <a:gd name="connsiteY111" fmla="*/ 32449 h 1409416"/>
              <a:gd name="connsiteX112" fmla="*/ 1130127 w 1426330"/>
              <a:gd name="connsiteY112" fmla="*/ 44060 h 1409416"/>
              <a:gd name="connsiteX113" fmla="*/ 1117286 w 1426330"/>
              <a:gd name="connsiteY113" fmla="*/ 41083 h 1409416"/>
              <a:gd name="connsiteX114" fmla="*/ 1111065 w 1426330"/>
              <a:gd name="connsiteY114" fmla="*/ 45847 h 1409416"/>
              <a:gd name="connsiteX115" fmla="*/ 1104518 w 1426330"/>
              <a:gd name="connsiteY115" fmla="*/ 44653 h 1409416"/>
              <a:gd name="connsiteX116" fmla="*/ 1088711 w 1426330"/>
              <a:gd name="connsiteY116" fmla="*/ 59838 h 1409416"/>
              <a:gd name="connsiteX117" fmla="*/ 1066104 w 1426330"/>
              <a:gd name="connsiteY117" fmla="*/ 59244 h 1409416"/>
              <a:gd name="connsiteX118" fmla="*/ 1060136 w 1426330"/>
              <a:gd name="connsiteY118" fmla="*/ 54777 h 1409416"/>
              <a:gd name="connsiteX119" fmla="*/ 1041979 w 1426330"/>
              <a:gd name="connsiteY119" fmla="*/ 55374 h 1409416"/>
              <a:gd name="connsiteX120" fmla="*/ 1034853 w 1426330"/>
              <a:gd name="connsiteY120" fmla="*/ 45847 h 1409416"/>
              <a:gd name="connsiteX121" fmla="*/ 1030657 w 1426330"/>
              <a:gd name="connsiteY121" fmla="*/ 45847 h 1409416"/>
              <a:gd name="connsiteX122" fmla="*/ 1030078 w 1426330"/>
              <a:gd name="connsiteY122" fmla="*/ 53587 h 1409416"/>
              <a:gd name="connsiteX123" fmla="*/ 1005663 w 1426330"/>
              <a:gd name="connsiteY123" fmla="*/ 58351 h 1409416"/>
              <a:gd name="connsiteX124" fmla="*/ 999116 w 1426330"/>
              <a:gd name="connsiteY124" fmla="*/ 55967 h 1409416"/>
              <a:gd name="connsiteX125" fmla="*/ 988409 w 1426330"/>
              <a:gd name="connsiteY125" fmla="*/ 73235 h 1409416"/>
              <a:gd name="connsiteX126" fmla="*/ 983020 w 1426330"/>
              <a:gd name="connsiteY126" fmla="*/ 70855 h 1409416"/>
              <a:gd name="connsiteX127" fmla="*/ 977667 w 1426330"/>
              <a:gd name="connsiteY127" fmla="*/ 61328 h 1409416"/>
              <a:gd name="connsiteX128" fmla="*/ 965766 w 1426330"/>
              <a:gd name="connsiteY128" fmla="*/ 61328 h 1409416"/>
              <a:gd name="connsiteX129" fmla="*/ 948513 w 1426330"/>
              <a:gd name="connsiteY129" fmla="*/ 77402 h 1409416"/>
              <a:gd name="connsiteX130" fmla="*/ 934804 w 1426330"/>
              <a:gd name="connsiteY130" fmla="*/ 74425 h 1409416"/>
              <a:gd name="connsiteX131" fmla="*/ 921710 w 1426330"/>
              <a:gd name="connsiteY131" fmla="*/ 78596 h 1409416"/>
              <a:gd name="connsiteX132" fmla="*/ 908653 w 1426330"/>
              <a:gd name="connsiteY132" fmla="*/ 59989 h 1409416"/>
              <a:gd name="connsiteX133" fmla="*/ 886299 w 1426330"/>
              <a:gd name="connsiteY133" fmla="*/ 58861 h 1409416"/>
              <a:gd name="connsiteX134" fmla="*/ 883586 w 1426330"/>
              <a:gd name="connsiteY134" fmla="*/ 66092 h 1409416"/>
              <a:gd name="connsiteX135" fmla="*/ 877039 w 1426330"/>
              <a:gd name="connsiteY135" fmla="*/ 57157 h 1409416"/>
              <a:gd name="connsiteX136" fmla="*/ 866333 w 1426330"/>
              <a:gd name="connsiteY136" fmla="*/ 56564 h 1409416"/>
              <a:gd name="connsiteX137" fmla="*/ 859171 w 1426330"/>
              <a:gd name="connsiteY137" fmla="*/ 63111 h 1409416"/>
              <a:gd name="connsiteX138" fmla="*/ 846077 w 1426330"/>
              <a:gd name="connsiteY138" fmla="*/ 63111 h 1409416"/>
              <a:gd name="connsiteX139" fmla="*/ 842532 w 1426330"/>
              <a:gd name="connsiteY139" fmla="*/ 58351 h 1409416"/>
              <a:gd name="connsiteX140" fmla="*/ 837143 w 1426330"/>
              <a:gd name="connsiteY140" fmla="*/ 58944 h 1409416"/>
              <a:gd name="connsiteX141" fmla="*/ 832404 w 1426330"/>
              <a:gd name="connsiteY141" fmla="*/ 63708 h 1409416"/>
              <a:gd name="connsiteX142" fmla="*/ 812727 w 1426330"/>
              <a:gd name="connsiteY142" fmla="*/ 48227 h 1409416"/>
              <a:gd name="connsiteX143" fmla="*/ 805601 w 1426330"/>
              <a:gd name="connsiteY143" fmla="*/ 48227 h 1409416"/>
              <a:gd name="connsiteX144" fmla="*/ 794280 w 1426330"/>
              <a:gd name="connsiteY144" fmla="*/ 54777 h 1409416"/>
              <a:gd name="connsiteX145" fmla="*/ 785346 w 1426330"/>
              <a:gd name="connsiteY145" fmla="*/ 51800 h 1409416"/>
              <a:gd name="connsiteX146" fmla="*/ 780608 w 1426330"/>
              <a:gd name="connsiteY146" fmla="*/ 45847 h 1409416"/>
              <a:gd name="connsiteX147" fmla="*/ 763318 w 1426330"/>
              <a:gd name="connsiteY147" fmla="*/ 45250 h 1409416"/>
              <a:gd name="connsiteX148" fmla="*/ 757965 w 1426330"/>
              <a:gd name="connsiteY148" fmla="*/ 52990 h 1409416"/>
              <a:gd name="connsiteX149" fmla="*/ 754998 w 1426330"/>
              <a:gd name="connsiteY149" fmla="*/ 52990 h 1409416"/>
              <a:gd name="connsiteX150" fmla="*/ 746643 w 1426330"/>
              <a:gd name="connsiteY150" fmla="*/ 74425 h 1409416"/>
              <a:gd name="connsiteX151" fmla="*/ 735322 w 1426330"/>
              <a:gd name="connsiteY151" fmla="*/ 74425 h 1409416"/>
              <a:gd name="connsiteX152" fmla="*/ 721649 w 1426330"/>
              <a:gd name="connsiteY152" fmla="*/ 96457 h 1409416"/>
              <a:gd name="connsiteX153" fmla="*/ 709749 w 1426330"/>
              <a:gd name="connsiteY153" fmla="*/ 97054 h 1409416"/>
              <a:gd name="connsiteX154" fmla="*/ 703166 w 1426330"/>
              <a:gd name="connsiteY154" fmla="*/ 103601 h 1409416"/>
              <a:gd name="connsiteX155" fmla="*/ 694268 w 1426330"/>
              <a:gd name="connsiteY155" fmla="*/ 103601 h 1409416"/>
              <a:gd name="connsiteX156" fmla="*/ 690072 w 1426330"/>
              <a:gd name="connsiteY156" fmla="*/ 94077 h 1409416"/>
              <a:gd name="connsiteX157" fmla="*/ 682946 w 1426330"/>
              <a:gd name="connsiteY157" fmla="*/ 92290 h 1409416"/>
              <a:gd name="connsiteX158" fmla="*/ 678787 w 1426330"/>
              <a:gd name="connsiteY158" fmla="*/ 79189 h 1409416"/>
              <a:gd name="connsiteX159" fmla="*/ 669237 w 1426330"/>
              <a:gd name="connsiteY159" fmla="*/ 72642 h 1409416"/>
              <a:gd name="connsiteX160" fmla="*/ 658531 w 1426330"/>
              <a:gd name="connsiteY160" fmla="*/ 87526 h 1409416"/>
              <a:gd name="connsiteX161" fmla="*/ 644099 w 1426330"/>
              <a:gd name="connsiteY161" fmla="*/ 87378 h 1409416"/>
              <a:gd name="connsiteX162" fmla="*/ 601923 w 1426330"/>
              <a:gd name="connsiteY162" fmla="*/ 116275 h 1409416"/>
              <a:gd name="connsiteX163" fmla="*/ 587564 w 1426330"/>
              <a:gd name="connsiteY163" fmla="*/ 118217 h 1409416"/>
              <a:gd name="connsiteX164" fmla="*/ 570383 w 1426330"/>
              <a:gd name="connsiteY164" fmla="*/ 118952 h 1409416"/>
              <a:gd name="connsiteX165" fmla="*/ 566512 w 1426330"/>
              <a:gd name="connsiteY165" fmla="*/ 124005 h 1409416"/>
              <a:gd name="connsiteX166" fmla="*/ 556818 w 1426330"/>
              <a:gd name="connsiteY166" fmla="*/ 124005 h 1409416"/>
              <a:gd name="connsiteX167" fmla="*/ 546944 w 1426330"/>
              <a:gd name="connsiteY167" fmla="*/ 115269 h 1409416"/>
              <a:gd name="connsiteX168" fmla="*/ 539022 w 1426330"/>
              <a:gd name="connsiteY168" fmla="*/ 116535 h 1409416"/>
              <a:gd name="connsiteX169" fmla="*/ 532837 w 1426330"/>
              <a:gd name="connsiteY169" fmla="*/ 122004 h 1409416"/>
              <a:gd name="connsiteX170" fmla="*/ 527230 w 1426330"/>
              <a:gd name="connsiteY170" fmla="*/ 121585 h 1409416"/>
              <a:gd name="connsiteX171" fmla="*/ 523360 w 1426330"/>
              <a:gd name="connsiteY171" fmla="*/ 116955 h 1409416"/>
              <a:gd name="connsiteX172" fmla="*/ 514209 w 1426330"/>
              <a:gd name="connsiteY172" fmla="*/ 116955 h 1409416"/>
              <a:gd name="connsiteX173" fmla="*/ 509543 w 1426330"/>
              <a:gd name="connsiteY173" fmla="*/ 111902 h 1409416"/>
              <a:gd name="connsiteX174" fmla="*/ 494315 w 1426330"/>
              <a:gd name="connsiteY174" fmla="*/ 112745 h 1409416"/>
              <a:gd name="connsiteX175" fmla="*/ 491349 w 1426330"/>
              <a:gd name="connsiteY175" fmla="*/ 117266 h 1409416"/>
              <a:gd name="connsiteX176" fmla="*/ 483464 w 1426330"/>
              <a:gd name="connsiteY176" fmla="*/ 116846 h 1409416"/>
              <a:gd name="connsiteX177" fmla="*/ 481981 w 1426330"/>
              <a:gd name="connsiteY177" fmla="*/ 125057 h 1409416"/>
              <a:gd name="connsiteX178" fmla="*/ 473228 w 1426330"/>
              <a:gd name="connsiteY178" fmla="*/ 132849 h 1409416"/>
              <a:gd name="connsiteX179" fmla="*/ 472721 w 1426330"/>
              <a:gd name="connsiteY179" fmla="*/ 146214 h 1409416"/>
              <a:gd name="connsiteX180" fmla="*/ 467548 w 1426330"/>
              <a:gd name="connsiteY180" fmla="*/ 155582 h 1409416"/>
              <a:gd name="connsiteX181" fmla="*/ 451778 w 1426330"/>
              <a:gd name="connsiteY181" fmla="*/ 163583 h 1409416"/>
              <a:gd name="connsiteX182" fmla="*/ 435574 w 1426330"/>
              <a:gd name="connsiteY182" fmla="*/ 194317 h 1409416"/>
              <a:gd name="connsiteX183" fmla="*/ 421973 w 1426330"/>
              <a:gd name="connsiteY183" fmla="*/ 208315 h 1409416"/>
              <a:gd name="connsiteX184" fmla="*/ 419658 w 1426330"/>
              <a:gd name="connsiteY184" fmla="*/ 225685 h 1409416"/>
              <a:gd name="connsiteX185" fmla="*/ 405154 w 1426330"/>
              <a:gd name="connsiteY185" fmla="*/ 232315 h 1409416"/>
              <a:gd name="connsiteX186" fmla="*/ 401862 w 1426330"/>
              <a:gd name="connsiteY186" fmla="*/ 248845 h 1409416"/>
              <a:gd name="connsiteX187" fmla="*/ 373251 w 1426330"/>
              <a:gd name="connsiteY187" fmla="*/ 268739 h 1409416"/>
              <a:gd name="connsiteX188" fmla="*/ 371442 w 1426330"/>
              <a:gd name="connsiteY188" fmla="*/ 279789 h 1409416"/>
              <a:gd name="connsiteX189" fmla="*/ 350319 w 1426330"/>
              <a:gd name="connsiteY189" fmla="*/ 293049 h 1409416"/>
              <a:gd name="connsiteX190" fmla="*/ 332740 w 1426330"/>
              <a:gd name="connsiteY190" fmla="*/ 295683 h 1409416"/>
              <a:gd name="connsiteX191" fmla="*/ 323878 w 1426330"/>
              <a:gd name="connsiteY191" fmla="*/ 301998 h 1409416"/>
              <a:gd name="connsiteX192" fmla="*/ 307040 w 1426330"/>
              <a:gd name="connsiteY192" fmla="*/ 300208 h 1409416"/>
              <a:gd name="connsiteX193" fmla="*/ 282516 w 1426330"/>
              <a:gd name="connsiteY193" fmla="*/ 298631 h 1409416"/>
              <a:gd name="connsiteX194" fmla="*/ 265570 w 1426330"/>
              <a:gd name="connsiteY194" fmla="*/ 305999 h 1409416"/>
              <a:gd name="connsiteX195" fmla="*/ 259255 w 1426330"/>
              <a:gd name="connsiteY195" fmla="*/ 316944 h 1409416"/>
              <a:gd name="connsiteX196" fmla="*/ 249673 w 1426330"/>
              <a:gd name="connsiteY196" fmla="*/ 317052 h 1409416"/>
              <a:gd name="connsiteX197" fmla="*/ 241781 w 1426330"/>
              <a:gd name="connsiteY197" fmla="*/ 324417 h 1409416"/>
              <a:gd name="connsiteX198" fmla="*/ 225468 w 1426330"/>
              <a:gd name="connsiteY198" fmla="*/ 328732 h 1409416"/>
              <a:gd name="connsiteX199" fmla="*/ 215043 w 1426330"/>
              <a:gd name="connsiteY199" fmla="*/ 344311 h 1409416"/>
              <a:gd name="connsiteX200" fmla="*/ 201468 w 1426330"/>
              <a:gd name="connsiteY200" fmla="*/ 347678 h 1409416"/>
              <a:gd name="connsiteX201" fmla="*/ 191782 w 1426330"/>
              <a:gd name="connsiteY201" fmla="*/ 359890 h 1409416"/>
              <a:gd name="connsiteX202" fmla="*/ 171783 w 1426330"/>
              <a:gd name="connsiteY202" fmla="*/ 370415 h 1409416"/>
              <a:gd name="connsiteX203" fmla="*/ 162523 w 1426330"/>
              <a:gd name="connsiteY203" fmla="*/ 378731 h 1409416"/>
              <a:gd name="connsiteX204" fmla="*/ 150207 w 1426330"/>
              <a:gd name="connsiteY204" fmla="*/ 378203 h 1409416"/>
              <a:gd name="connsiteX205" fmla="*/ 150312 w 1426330"/>
              <a:gd name="connsiteY205" fmla="*/ 383466 h 1409416"/>
              <a:gd name="connsiteX206" fmla="*/ 156208 w 1426330"/>
              <a:gd name="connsiteY206" fmla="*/ 388624 h 1409416"/>
              <a:gd name="connsiteX207" fmla="*/ 151151 w 1426330"/>
              <a:gd name="connsiteY207" fmla="*/ 402835 h 1409416"/>
              <a:gd name="connsiteX208" fmla="*/ 155998 w 1426330"/>
              <a:gd name="connsiteY208" fmla="*/ 407574 h 1409416"/>
              <a:gd name="connsiteX209" fmla="*/ 152417 w 1426330"/>
              <a:gd name="connsiteY209" fmla="*/ 413676 h 1409416"/>
              <a:gd name="connsiteX210" fmla="*/ 143891 w 1426330"/>
              <a:gd name="connsiteY210" fmla="*/ 415151 h 1409416"/>
              <a:gd name="connsiteX211" fmla="*/ 142101 w 1426330"/>
              <a:gd name="connsiteY211" fmla="*/ 422519 h 1409416"/>
              <a:gd name="connsiteX212" fmla="*/ 131365 w 1426330"/>
              <a:gd name="connsiteY212" fmla="*/ 425883 h 1409416"/>
              <a:gd name="connsiteX213" fmla="*/ 122312 w 1426330"/>
              <a:gd name="connsiteY213" fmla="*/ 439885 h 1409416"/>
              <a:gd name="connsiteX214" fmla="*/ 99365 w 1426330"/>
              <a:gd name="connsiteY214" fmla="*/ 450201 h 1409416"/>
              <a:gd name="connsiteX215" fmla="*/ 94207 w 1426330"/>
              <a:gd name="connsiteY215" fmla="*/ 463360 h 1409416"/>
              <a:gd name="connsiteX216" fmla="*/ 77156 w 1426330"/>
              <a:gd name="connsiteY216" fmla="*/ 468728 h 1409416"/>
              <a:gd name="connsiteX217" fmla="*/ 75261 w 1426330"/>
              <a:gd name="connsiteY217" fmla="*/ 475882 h 1409416"/>
              <a:gd name="connsiteX218" fmla="*/ 67578 w 1426330"/>
              <a:gd name="connsiteY218" fmla="*/ 479355 h 1409416"/>
              <a:gd name="connsiteX219" fmla="*/ 61263 w 1426330"/>
              <a:gd name="connsiteY219" fmla="*/ 474305 h 1409416"/>
              <a:gd name="connsiteX220" fmla="*/ 55577 w 1426330"/>
              <a:gd name="connsiteY220" fmla="*/ 475043 h 1409416"/>
              <a:gd name="connsiteX221" fmla="*/ 45159 w 1426330"/>
              <a:gd name="connsiteY221" fmla="*/ 491147 h 1409416"/>
              <a:gd name="connsiteX222" fmla="*/ 40313 w 1426330"/>
              <a:gd name="connsiteY222" fmla="*/ 493461 h 1409416"/>
              <a:gd name="connsiteX223" fmla="*/ 41687 w 1426330"/>
              <a:gd name="connsiteY223" fmla="*/ 504620 h 1409416"/>
              <a:gd name="connsiteX224" fmla="*/ 35473 w 1426330"/>
              <a:gd name="connsiteY224" fmla="*/ 508830 h 1409416"/>
              <a:gd name="connsiteX225" fmla="*/ 34106 w 1426330"/>
              <a:gd name="connsiteY225" fmla="*/ 523881 h 1409416"/>
              <a:gd name="connsiteX226" fmla="*/ 16002 w 1426330"/>
              <a:gd name="connsiteY226" fmla="*/ 552829 h 1409416"/>
              <a:gd name="connsiteX227" fmla="*/ 109 w 1426330"/>
              <a:gd name="connsiteY227" fmla="*/ 566722 h 1409416"/>
              <a:gd name="connsiteX228" fmla="*/ 0 w 1426330"/>
              <a:gd name="connsiteY228" fmla="*/ 1355956 h 1409416"/>
              <a:gd name="connsiteX229" fmla="*/ 8211 w 1426330"/>
              <a:gd name="connsiteY229" fmla="*/ 1366482 h 1409416"/>
              <a:gd name="connsiteX230" fmla="*/ 14740 w 1426330"/>
              <a:gd name="connsiteY230" fmla="*/ 1367531 h 1409416"/>
              <a:gd name="connsiteX231" fmla="*/ 14740 w 1426330"/>
              <a:gd name="connsiteY231" fmla="*/ 1370895 h 1409416"/>
              <a:gd name="connsiteX232" fmla="*/ 8424 w 1426330"/>
              <a:gd name="connsiteY232" fmla="*/ 1375525 h 1409416"/>
              <a:gd name="connsiteX233" fmla="*/ 17897 w 1426330"/>
              <a:gd name="connsiteY233" fmla="*/ 1382252 h 1409416"/>
              <a:gd name="connsiteX234" fmla="*/ 22317 w 1426330"/>
              <a:gd name="connsiteY234" fmla="*/ 1365831 h 1409416"/>
              <a:gd name="connsiteX235" fmla="*/ 26528 w 1426330"/>
              <a:gd name="connsiteY235" fmla="*/ 1365650 h 1409416"/>
              <a:gd name="connsiteX236" fmla="*/ 33053 w 1426330"/>
              <a:gd name="connsiteY236" fmla="*/ 1374476 h 1409416"/>
              <a:gd name="connsiteX237" fmla="*/ 43159 w 1426330"/>
              <a:gd name="connsiteY237" fmla="*/ 1374693 h 1409416"/>
              <a:gd name="connsiteX238" fmla="*/ 45474 w 1426330"/>
              <a:gd name="connsiteY238" fmla="*/ 1371112 h 1409416"/>
              <a:gd name="connsiteX239" fmla="*/ 52632 w 1426330"/>
              <a:gd name="connsiteY239" fmla="*/ 1375959 h 1409416"/>
              <a:gd name="connsiteX240" fmla="*/ 50947 w 1426330"/>
              <a:gd name="connsiteY240" fmla="*/ 1382035 h 1409416"/>
              <a:gd name="connsiteX241" fmla="*/ 47789 w 1426330"/>
              <a:gd name="connsiteY241" fmla="*/ 1382903 h 1409416"/>
              <a:gd name="connsiteX242" fmla="*/ 50737 w 1426330"/>
              <a:gd name="connsiteY242" fmla="*/ 1392561 h 1409416"/>
              <a:gd name="connsiteX243" fmla="*/ 55367 w 1426330"/>
              <a:gd name="connsiteY243" fmla="*/ 1392995 h 1409416"/>
              <a:gd name="connsiteX244" fmla="*/ 64211 w 1426330"/>
              <a:gd name="connsiteY244" fmla="*/ 1384350 h 1409416"/>
              <a:gd name="connsiteX245" fmla="*/ 58105 w 1426330"/>
              <a:gd name="connsiteY245" fmla="*/ 1379322 h 1409416"/>
              <a:gd name="connsiteX246" fmla="*/ 57472 w 1426330"/>
              <a:gd name="connsiteY246" fmla="*/ 1364384 h 1409416"/>
              <a:gd name="connsiteX247" fmla="*/ 62735 w 1426330"/>
              <a:gd name="connsiteY247" fmla="*/ 1361852 h 1409416"/>
              <a:gd name="connsiteX248" fmla="*/ 62735 w 1426330"/>
              <a:gd name="connsiteY248" fmla="*/ 1367748 h 1409416"/>
              <a:gd name="connsiteX249" fmla="*/ 74736 w 1426330"/>
              <a:gd name="connsiteY249" fmla="*/ 1389631 h 1409416"/>
              <a:gd name="connsiteX250" fmla="*/ 79156 w 1426330"/>
              <a:gd name="connsiteY250" fmla="*/ 1389848 h 1409416"/>
              <a:gd name="connsiteX251" fmla="*/ 82314 w 1426330"/>
              <a:gd name="connsiteY251" fmla="*/ 1385616 h 1409416"/>
              <a:gd name="connsiteX252" fmla="*/ 85895 w 1426330"/>
              <a:gd name="connsiteY252" fmla="*/ 1385833 h 1409416"/>
              <a:gd name="connsiteX253" fmla="*/ 85895 w 1426330"/>
              <a:gd name="connsiteY253" fmla="*/ 1393429 h 1409416"/>
              <a:gd name="connsiteX254" fmla="*/ 90525 w 1426330"/>
              <a:gd name="connsiteY254" fmla="*/ 1394044 h 1409416"/>
              <a:gd name="connsiteX255" fmla="*/ 101260 w 1426330"/>
              <a:gd name="connsiteY255" fmla="*/ 1382903 h 1409416"/>
              <a:gd name="connsiteX256" fmla="*/ 114311 w 1426330"/>
              <a:gd name="connsiteY256" fmla="*/ 1387533 h 1409416"/>
              <a:gd name="connsiteX257" fmla="*/ 114521 w 1426330"/>
              <a:gd name="connsiteY257" fmla="*/ 1391512 h 1409416"/>
              <a:gd name="connsiteX258" fmla="*/ 105047 w 1426330"/>
              <a:gd name="connsiteY258" fmla="*/ 1398891 h 1409416"/>
              <a:gd name="connsiteX259" fmla="*/ 104838 w 1426330"/>
              <a:gd name="connsiteY259" fmla="*/ 1404353 h 1409416"/>
              <a:gd name="connsiteX260" fmla="*/ 107576 w 1426330"/>
              <a:gd name="connsiteY260" fmla="*/ 1405619 h 1409416"/>
              <a:gd name="connsiteX261" fmla="*/ 107576 w 1426330"/>
              <a:gd name="connsiteY261" fmla="*/ 1401206 h 1409416"/>
              <a:gd name="connsiteX262" fmla="*/ 129680 w 1426330"/>
              <a:gd name="connsiteY262" fmla="*/ 1400157 h 1409416"/>
              <a:gd name="connsiteX263" fmla="*/ 138310 w 1426330"/>
              <a:gd name="connsiteY263" fmla="*/ 1388582 h 1409416"/>
              <a:gd name="connsiteX264" fmla="*/ 144626 w 1426330"/>
              <a:gd name="connsiteY264" fmla="*/ 1390065 h 1409416"/>
              <a:gd name="connsiteX265" fmla="*/ 138730 w 1426330"/>
              <a:gd name="connsiteY265" fmla="*/ 1401640 h 1409416"/>
              <a:gd name="connsiteX266" fmla="*/ 146102 w 1426330"/>
              <a:gd name="connsiteY266" fmla="*/ 1409417 h 1409416"/>
              <a:gd name="connsiteX267" fmla="*/ 151784 w 1426330"/>
              <a:gd name="connsiteY267" fmla="*/ 1408585 h 1409416"/>
              <a:gd name="connsiteX268" fmla="*/ 150312 w 1426330"/>
              <a:gd name="connsiteY268" fmla="*/ 1403123 h 1409416"/>
              <a:gd name="connsiteX269" fmla="*/ 160628 w 1426330"/>
              <a:gd name="connsiteY269" fmla="*/ 1393212 h 1409416"/>
              <a:gd name="connsiteX270" fmla="*/ 169048 w 1426330"/>
              <a:gd name="connsiteY270" fmla="*/ 1392561 h 1409416"/>
              <a:gd name="connsiteX271" fmla="*/ 173888 w 1426330"/>
              <a:gd name="connsiteY271" fmla="*/ 1382252 h 1409416"/>
              <a:gd name="connsiteX272" fmla="*/ 165677 w 1426330"/>
              <a:gd name="connsiteY272" fmla="*/ 1370895 h 1409416"/>
              <a:gd name="connsiteX273" fmla="*/ 169887 w 1426330"/>
              <a:gd name="connsiteY273" fmla="*/ 1365650 h 1409416"/>
              <a:gd name="connsiteX274" fmla="*/ 177888 w 1426330"/>
              <a:gd name="connsiteY274" fmla="*/ 1372776 h 1409416"/>
              <a:gd name="connsiteX275" fmla="*/ 180627 w 1426330"/>
              <a:gd name="connsiteY275" fmla="*/ 1389016 h 1409416"/>
              <a:gd name="connsiteX276" fmla="*/ 186942 w 1426330"/>
              <a:gd name="connsiteY276" fmla="*/ 1391114 h 1409416"/>
              <a:gd name="connsiteX277" fmla="*/ 188414 w 1426330"/>
              <a:gd name="connsiteY277" fmla="*/ 1374476 h 1409416"/>
              <a:gd name="connsiteX278" fmla="*/ 194730 w 1426330"/>
              <a:gd name="connsiteY278" fmla="*/ 1368580 h 1409416"/>
              <a:gd name="connsiteX279" fmla="*/ 201674 w 1426330"/>
              <a:gd name="connsiteY279" fmla="*/ 1380372 h 1409416"/>
              <a:gd name="connsiteX280" fmla="*/ 227150 w 1426330"/>
              <a:gd name="connsiteY280" fmla="*/ 1390897 h 1409416"/>
              <a:gd name="connsiteX281" fmla="*/ 230940 w 1426330"/>
              <a:gd name="connsiteY281" fmla="*/ 1382469 h 1409416"/>
              <a:gd name="connsiteX282" fmla="*/ 254516 w 1426330"/>
              <a:gd name="connsiteY282" fmla="*/ 1381203 h 1409416"/>
              <a:gd name="connsiteX283" fmla="*/ 270515 w 1426330"/>
              <a:gd name="connsiteY283" fmla="*/ 1371546 h 1409416"/>
              <a:gd name="connsiteX284" fmla="*/ 282936 w 1426330"/>
              <a:gd name="connsiteY284" fmla="*/ 1370063 h 1409416"/>
              <a:gd name="connsiteX285" fmla="*/ 289251 w 1426330"/>
              <a:gd name="connsiteY285" fmla="*/ 1362069 h 1409416"/>
              <a:gd name="connsiteX286" fmla="*/ 285671 w 1426330"/>
              <a:gd name="connsiteY286" fmla="*/ 1349626 h 1409416"/>
              <a:gd name="connsiteX287" fmla="*/ 290517 w 1426330"/>
              <a:gd name="connsiteY287" fmla="*/ 1342247 h 1409416"/>
              <a:gd name="connsiteX288" fmla="*/ 306935 w 1426330"/>
              <a:gd name="connsiteY288" fmla="*/ 1341849 h 1409416"/>
              <a:gd name="connsiteX289" fmla="*/ 315356 w 1426330"/>
              <a:gd name="connsiteY289" fmla="*/ 1336785 h 1409416"/>
              <a:gd name="connsiteX290" fmla="*/ 316622 w 1426330"/>
              <a:gd name="connsiteY290" fmla="*/ 1330275 h 1409416"/>
              <a:gd name="connsiteX291" fmla="*/ 319790 w 1426330"/>
              <a:gd name="connsiteY291" fmla="*/ 1328575 h 1409416"/>
              <a:gd name="connsiteX292" fmla="*/ 319971 w 1426330"/>
              <a:gd name="connsiteY292" fmla="*/ 1322064 h 1409416"/>
              <a:gd name="connsiteX293" fmla="*/ 311355 w 1426330"/>
              <a:gd name="connsiteY293" fmla="*/ 1312370 h 1409416"/>
              <a:gd name="connsiteX294" fmla="*/ 311565 w 1426330"/>
              <a:gd name="connsiteY294" fmla="*/ 1302677 h 1409416"/>
              <a:gd name="connsiteX295" fmla="*/ 306093 w 1426330"/>
              <a:gd name="connsiteY295" fmla="*/ 1299530 h 1409416"/>
              <a:gd name="connsiteX296" fmla="*/ 306093 w 1426330"/>
              <a:gd name="connsiteY296" fmla="*/ 1295732 h 1409416"/>
              <a:gd name="connsiteX297" fmla="*/ 319139 w 1426330"/>
              <a:gd name="connsiteY297" fmla="*/ 1295515 h 1409416"/>
              <a:gd name="connsiteX298" fmla="*/ 323154 w 1426330"/>
              <a:gd name="connsiteY298" fmla="*/ 1289619 h 1409416"/>
              <a:gd name="connsiteX299" fmla="*/ 314513 w 1426330"/>
              <a:gd name="connsiteY299" fmla="*/ 1281227 h 1409416"/>
              <a:gd name="connsiteX300" fmla="*/ 302302 w 1426330"/>
              <a:gd name="connsiteY300" fmla="*/ 1281444 h 1409416"/>
              <a:gd name="connsiteX301" fmla="*/ 297882 w 1426330"/>
              <a:gd name="connsiteY301" fmla="*/ 1277863 h 1409416"/>
              <a:gd name="connsiteX302" fmla="*/ 307565 w 1426330"/>
              <a:gd name="connsiteY302" fmla="*/ 1273414 h 1409416"/>
              <a:gd name="connsiteX303" fmla="*/ 307565 w 1426330"/>
              <a:gd name="connsiteY303" fmla="*/ 1269652 h 1409416"/>
              <a:gd name="connsiteX304" fmla="*/ 315566 w 1426330"/>
              <a:gd name="connsiteY304" fmla="*/ 1269834 h 1409416"/>
              <a:gd name="connsiteX305" fmla="*/ 315776 w 1426330"/>
              <a:gd name="connsiteY305" fmla="*/ 1258042 h 1409416"/>
              <a:gd name="connsiteX306" fmla="*/ 322720 w 1426330"/>
              <a:gd name="connsiteY306" fmla="*/ 1253846 h 1409416"/>
              <a:gd name="connsiteX307" fmla="*/ 323335 w 1426330"/>
              <a:gd name="connsiteY307" fmla="*/ 1247950 h 1409416"/>
              <a:gd name="connsiteX308" fmla="*/ 331582 w 1426330"/>
              <a:gd name="connsiteY308" fmla="*/ 1243537 h 1409416"/>
              <a:gd name="connsiteX309" fmla="*/ 326084 w 1426330"/>
              <a:gd name="connsiteY309" fmla="*/ 1236158 h 1409416"/>
              <a:gd name="connsiteX310" fmla="*/ 329231 w 1426330"/>
              <a:gd name="connsiteY310" fmla="*/ 1231094 h 1409416"/>
              <a:gd name="connsiteX311" fmla="*/ 338093 w 1426330"/>
              <a:gd name="connsiteY311" fmla="*/ 1242705 h 1409416"/>
              <a:gd name="connsiteX312" fmla="*/ 342072 w 1426330"/>
              <a:gd name="connsiteY312" fmla="*/ 1243754 h 1409416"/>
              <a:gd name="connsiteX313" fmla="*/ 340842 w 1426330"/>
              <a:gd name="connsiteY313" fmla="*/ 1230480 h 1409416"/>
              <a:gd name="connsiteX314" fmla="*/ 343772 w 1426330"/>
              <a:gd name="connsiteY314" fmla="*/ 1228381 h 1409416"/>
              <a:gd name="connsiteX315" fmla="*/ 349885 w 1426330"/>
              <a:gd name="connsiteY315" fmla="*/ 1239305 h 1409416"/>
              <a:gd name="connsiteX316" fmla="*/ 356612 w 1426330"/>
              <a:gd name="connsiteY316" fmla="*/ 1239522 h 1409416"/>
              <a:gd name="connsiteX317" fmla="*/ 360193 w 1426330"/>
              <a:gd name="connsiteY317" fmla="*/ 1234675 h 1409416"/>
              <a:gd name="connsiteX318" fmla="*/ 360193 w 1426330"/>
              <a:gd name="connsiteY318" fmla="*/ 1226898 h 1409416"/>
              <a:gd name="connsiteX319" fmla="*/ 354297 w 1426330"/>
              <a:gd name="connsiteY319" fmla="*/ 1222703 h 1409416"/>
              <a:gd name="connsiteX320" fmla="*/ 359759 w 1426330"/>
              <a:gd name="connsiteY320" fmla="*/ 1215939 h 1409416"/>
              <a:gd name="connsiteX321" fmla="*/ 369019 w 1426330"/>
              <a:gd name="connsiteY321" fmla="*/ 1232577 h 1409416"/>
              <a:gd name="connsiteX322" fmla="*/ 372202 w 1426330"/>
              <a:gd name="connsiteY322" fmla="*/ 1232577 h 1409416"/>
              <a:gd name="connsiteX323" fmla="*/ 375349 w 1426330"/>
              <a:gd name="connsiteY323" fmla="*/ 1225018 h 1409416"/>
              <a:gd name="connsiteX324" fmla="*/ 375566 w 1426330"/>
              <a:gd name="connsiteY324" fmla="*/ 1212575 h 1409416"/>
              <a:gd name="connsiteX325" fmla="*/ 361893 w 1426330"/>
              <a:gd name="connsiteY325" fmla="*/ 1204581 h 1409416"/>
              <a:gd name="connsiteX326" fmla="*/ 366921 w 1426330"/>
              <a:gd name="connsiteY326" fmla="*/ 1194055 h 1409416"/>
              <a:gd name="connsiteX327" fmla="*/ 374734 w 1426330"/>
              <a:gd name="connsiteY327" fmla="*/ 1200168 h 1409416"/>
              <a:gd name="connsiteX328" fmla="*/ 381462 w 1426330"/>
              <a:gd name="connsiteY328" fmla="*/ 1198468 h 1409416"/>
              <a:gd name="connsiteX329" fmla="*/ 381679 w 1426330"/>
              <a:gd name="connsiteY329" fmla="*/ 1190692 h 1409416"/>
              <a:gd name="connsiteX330" fmla="*/ 366306 w 1426330"/>
              <a:gd name="connsiteY330" fmla="*/ 1179514 h 1409416"/>
              <a:gd name="connsiteX331" fmla="*/ 360410 w 1426330"/>
              <a:gd name="connsiteY331" fmla="*/ 1179948 h 1409416"/>
              <a:gd name="connsiteX332" fmla="*/ 359759 w 1426330"/>
              <a:gd name="connsiteY332" fmla="*/ 1172606 h 1409416"/>
              <a:gd name="connsiteX333" fmla="*/ 355564 w 1426330"/>
              <a:gd name="connsiteY333" fmla="*/ 1171521 h 1409416"/>
              <a:gd name="connsiteX334" fmla="*/ 357227 w 1426330"/>
              <a:gd name="connsiteY334" fmla="*/ 1166493 h 1409416"/>
              <a:gd name="connsiteX335" fmla="*/ 368838 w 1426330"/>
              <a:gd name="connsiteY335" fmla="*/ 1166710 h 1409416"/>
              <a:gd name="connsiteX336" fmla="*/ 375349 w 1426330"/>
              <a:gd name="connsiteY336" fmla="*/ 1151735 h 1409416"/>
              <a:gd name="connsiteX337" fmla="*/ 378496 w 1426330"/>
              <a:gd name="connsiteY337" fmla="*/ 1149023 h 1409416"/>
              <a:gd name="connsiteX338" fmla="*/ 383777 w 1426330"/>
              <a:gd name="connsiteY338" fmla="*/ 1158282 h 1409416"/>
              <a:gd name="connsiteX339" fmla="*/ 404394 w 1426330"/>
              <a:gd name="connsiteY339" fmla="*/ 1151735 h 1409416"/>
              <a:gd name="connsiteX340" fmla="*/ 411339 w 1426330"/>
              <a:gd name="connsiteY340" fmla="*/ 1141644 h 1409416"/>
              <a:gd name="connsiteX341" fmla="*/ 416403 w 1426330"/>
              <a:gd name="connsiteY341" fmla="*/ 1141644 h 1409416"/>
              <a:gd name="connsiteX342" fmla="*/ 416403 w 1426330"/>
              <a:gd name="connsiteY342" fmla="*/ 1154484 h 1409416"/>
              <a:gd name="connsiteX343" fmla="*/ 423131 w 1426330"/>
              <a:gd name="connsiteY343" fmla="*/ 1161429 h 1409416"/>
              <a:gd name="connsiteX344" fmla="*/ 433656 w 1426330"/>
              <a:gd name="connsiteY344" fmla="*/ 1160814 h 1409416"/>
              <a:gd name="connsiteX345" fmla="*/ 440204 w 1426330"/>
              <a:gd name="connsiteY345" fmla="*/ 1154701 h 1409416"/>
              <a:gd name="connsiteX346" fmla="*/ 448595 w 1426330"/>
              <a:gd name="connsiteY346" fmla="*/ 1154484 h 1409416"/>
              <a:gd name="connsiteX347" fmla="*/ 451778 w 1426330"/>
              <a:gd name="connsiteY347" fmla="*/ 1146888 h 1409416"/>
              <a:gd name="connsiteX348" fmla="*/ 440384 w 1426330"/>
              <a:gd name="connsiteY348" fmla="*/ 1138895 h 1409416"/>
              <a:gd name="connsiteX349" fmla="*/ 442519 w 1426330"/>
              <a:gd name="connsiteY349" fmla="*/ 1131552 h 1409416"/>
              <a:gd name="connsiteX350" fmla="*/ 451127 w 1426330"/>
              <a:gd name="connsiteY350" fmla="*/ 1127971 h 1409416"/>
              <a:gd name="connsiteX351" fmla="*/ 458506 w 1426330"/>
              <a:gd name="connsiteY351" fmla="*/ 1135748 h 1409416"/>
              <a:gd name="connsiteX352" fmla="*/ 458506 w 1426330"/>
              <a:gd name="connsiteY352" fmla="*/ 1143127 h 1409416"/>
              <a:gd name="connsiteX353" fmla="*/ 467983 w 1426330"/>
              <a:gd name="connsiteY353" fmla="*/ 1143307 h 1409416"/>
              <a:gd name="connsiteX354" fmla="*/ 471129 w 1426330"/>
              <a:gd name="connsiteY354" fmla="*/ 1134048 h 1409416"/>
              <a:gd name="connsiteX355" fmla="*/ 477025 w 1426330"/>
              <a:gd name="connsiteY355" fmla="*/ 1134265 h 1409416"/>
              <a:gd name="connsiteX356" fmla="*/ 480606 w 1426330"/>
              <a:gd name="connsiteY356" fmla="*/ 1128803 h 1409416"/>
              <a:gd name="connsiteX357" fmla="*/ 471961 w 1426330"/>
              <a:gd name="connsiteY357" fmla="*/ 1117011 h 1409416"/>
              <a:gd name="connsiteX358" fmla="*/ 471781 w 1426330"/>
              <a:gd name="connsiteY358" fmla="*/ 1109017 h 1409416"/>
              <a:gd name="connsiteX359" fmla="*/ 462702 w 1426330"/>
              <a:gd name="connsiteY359" fmla="*/ 1102905 h 1409416"/>
              <a:gd name="connsiteX360" fmla="*/ 464836 w 1426330"/>
              <a:gd name="connsiteY360" fmla="*/ 1097226 h 1409416"/>
              <a:gd name="connsiteX361" fmla="*/ 471563 w 1426330"/>
              <a:gd name="connsiteY361" fmla="*/ 1097226 h 1409416"/>
              <a:gd name="connsiteX362" fmla="*/ 484838 w 1426330"/>
              <a:gd name="connsiteY362" fmla="*/ 1116179 h 1409416"/>
              <a:gd name="connsiteX363" fmla="*/ 487153 w 1426330"/>
              <a:gd name="connsiteY363" fmla="*/ 1125656 h 1409416"/>
              <a:gd name="connsiteX364" fmla="*/ 491964 w 1426330"/>
              <a:gd name="connsiteY364" fmla="*/ 1125837 h 1409416"/>
              <a:gd name="connsiteX365" fmla="*/ 495979 w 1426330"/>
              <a:gd name="connsiteY365" fmla="*/ 1114479 h 1409416"/>
              <a:gd name="connsiteX366" fmla="*/ 483355 w 1426330"/>
              <a:gd name="connsiteY366" fmla="*/ 1100807 h 1409416"/>
              <a:gd name="connsiteX367" fmla="*/ 483138 w 1426330"/>
              <a:gd name="connsiteY367" fmla="*/ 1091764 h 1409416"/>
              <a:gd name="connsiteX368" fmla="*/ 488817 w 1426330"/>
              <a:gd name="connsiteY368" fmla="*/ 1088798 h 1409416"/>
              <a:gd name="connsiteX369" fmla="*/ 495545 w 1426330"/>
              <a:gd name="connsiteY369" fmla="*/ 1096792 h 1409416"/>
              <a:gd name="connsiteX370" fmla="*/ 497462 w 1426330"/>
              <a:gd name="connsiteY370" fmla="*/ 1109850 h 1409416"/>
              <a:gd name="connsiteX371" fmla="*/ 503973 w 1426330"/>
              <a:gd name="connsiteY371" fmla="*/ 1110681 h 1409416"/>
              <a:gd name="connsiteX372" fmla="*/ 505853 w 1426330"/>
              <a:gd name="connsiteY372" fmla="*/ 1094477 h 1409416"/>
              <a:gd name="connsiteX373" fmla="*/ 512183 w 1426330"/>
              <a:gd name="connsiteY373" fmla="*/ 1087532 h 1409416"/>
              <a:gd name="connsiteX374" fmla="*/ 519779 w 1426330"/>
              <a:gd name="connsiteY374" fmla="*/ 1086266 h 1409416"/>
              <a:gd name="connsiteX375" fmla="*/ 523541 w 1426330"/>
              <a:gd name="connsiteY375" fmla="*/ 1094079 h 1409416"/>
              <a:gd name="connsiteX376" fmla="*/ 529437 w 1426330"/>
              <a:gd name="connsiteY376" fmla="*/ 1095743 h 1409416"/>
              <a:gd name="connsiteX377" fmla="*/ 532403 w 1426330"/>
              <a:gd name="connsiteY377" fmla="*/ 1084168 h 1409416"/>
              <a:gd name="connsiteX378" fmla="*/ 524192 w 1426330"/>
              <a:gd name="connsiteY378" fmla="*/ 1081419 h 1409416"/>
              <a:gd name="connsiteX379" fmla="*/ 525675 w 1426330"/>
              <a:gd name="connsiteY379" fmla="*/ 1075125 h 1409416"/>
              <a:gd name="connsiteX380" fmla="*/ 534501 w 1426330"/>
              <a:gd name="connsiteY380" fmla="*/ 1075125 h 1409416"/>
              <a:gd name="connsiteX381" fmla="*/ 539131 w 1426330"/>
              <a:gd name="connsiteY381" fmla="*/ 1084783 h 1409416"/>
              <a:gd name="connsiteX382" fmla="*/ 538516 w 1426330"/>
              <a:gd name="connsiteY382" fmla="*/ 1097841 h 1409416"/>
              <a:gd name="connsiteX383" fmla="*/ 542278 w 1426330"/>
              <a:gd name="connsiteY383" fmla="*/ 1099107 h 1409416"/>
              <a:gd name="connsiteX384" fmla="*/ 547776 w 1426330"/>
              <a:gd name="connsiteY384" fmla="*/ 1083951 h 1409416"/>
              <a:gd name="connsiteX385" fmla="*/ 557252 w 1426330"/>
              <a:gd name="connsiteY385" fmla="*/ 1078272 h 1409416"/>
              <a:gd name="connsiteX386" fmla="*/ 559748 w 1426330"/>
              <a:gd name="connsiteY386" fmla="*/ 1083336 h 1409416"/>
              <a:gd name="connsiteX387" fmla="*/ 572408 w 1426330"/>
              <a:gd name="connsiteY387" fmla="*/ 1083119 h 1409416"/>
              <a:gd name="connsiteX388" fmla="*/ 573855 w 1426330"/>
              <a:gd name="connsiteY388" fmla="*/ 1077223 h 1409416"/>
              <a:gd name="connsiteX389" fmla="*/ 579533 w 1426330"/>
              <a:gd name="connsiteY389" fmla="*/ 1076608 h 1409416"/>
              <a:gd name="connsiteX390" fmla="*/ 582066 w 1426330"/>
              <a:gd name="connsiteY390" fmla="*/ 1084385 h 1409416"/>
              <a:gd name="connsiteX391" fmla="*/ 586912 w 1426330"/>
              <a:gd name="connsiteY391" fmla="*/ 1083951 h 1409416"/>
              <a:gd name="connsiteX392" fmla="*/ 587744 w 1426330"/>
              <a:gd name="connsiteY392" fmla="*/ 1068361 h 1409416"/>
              <a:gd name="connsiteX393" fmla="*/ 591145 w 1426330"/>
              <a:gd name="connsiteY393" fmla="*/ 1066915 h 1409416"/>
              <a:gd name="connsiteX394" fmla="*/ 591542 w 1426330"/>
              <a:gd name="connsiteY394" fmla="*/ 1061417 h 1409416"/>
              <a:gd name="connsiteX395" fmla="*/ 584815 w 1426330"/>
              <a:gd name="connsiteY395" fmla="*/ 1059319 h 1409416"/>
              <a:gd name="connsiteX396" fmla="*/ 583151 w 1426330"/>
              <a:gd name="connsiteY396" fmla="*/ 1054074 h 1409416"/>
              <a:gd name="connsiteX397" fmla="*/ 589011 w 1426330"/>
              <a:gd name="connsiteY397" fmla="*/ 1048178 h 1409416"/>
              <a:gd name="connsiteX398" fmla="*/ 588830 w 1426330"/>
              <a:gd name="connsiteY398" fmla="*/ 1044814 h 1409416"/>
              <a:gd name="connsiteX399" fmla="*/ 581668 w 1426330"/>
              <a:gd name="connsiteY399" fmla="*/ 1042275 h 1409416"/>
              <a:gd name="connsiteX400" fmla="*/ 582066 w 1426330"/>
              <a:gd name="connsiteY400" fmla="*/ 1039117 h 1409416"/>
              <a:gd name="connsiteX401" fmla="*/ 597438 w 1426330"/>
              <a:gd name="connsiteY401" fmla="*/ 1037432 h 1409416"/>
              <a:gd name="connsiteX402" fmla="*/ 598921 w 1426330"/>
              <a:gd name="connsiteY402" fmla="*/ 1041432 h 1409416"/>
              <a:gd name="connsiteX403" fmla="*/ 611147 w 1426330"/>
              <a:gd name="connsiteY403" fmla="*/ 1041855 h 1409416"/>
              <a:gd name="connsiteX404" fmla="*/ 614294 w 1426330"/>
              <a:gd name="connsiteY404" fmla="*/ 1038907 h 1409416"/>
              <a:gd name="connsiteX405" fmla="*/ 619321 w 1426330"/>
              <a:gd name="connsiteY405" fmla="*/ 1037642 h 1409416"/>
              <a:gd name="connsiteX406" fmla="*/ 618092 w 1426330"/>
              <a:gd name="connsiteY406" fmla="*/ 1049444 h 1409416"/>
              <a:gd name="connsiteX407" fmla="*/ 625869 w 1426330"/>
              <a:gd name="connsiteY407" fmla="*/ 1050493 h 1409416"/>
              <a:gd name="connsiteX408" fmla="*/ 625217 w 1426330"/>
              <a:gd name="connsiteY408" fmla="*/ 1036802 h 1409416"/>
              <a:gd name="connsiteX409" fmla="*/ 634911 w 1426330"/>
              <a:gd name="connsiteY409" fmla="*/ 1026696 h 1409416"/>
              <a:gd name="connsiteX410" fmla="*/ 642073 w 1426330"/>
              <a:gd name="connsiteY410" fmla="*/ 1026277 h 1409416"/>
              <a:gd name="connsiteX411" fmla="*/ 642507 w 1426330"/>
              <a:gd name="connsiteY411" fmla="*/ 1031539 h 1409416"/>
              <a:gd name="connsiteX412" fmla="*/ 647137 w 1426330"/>
              <a:gd name="connsiteY412" fmla="*/ 1032588 h 1409416"/>
              <a:gd name="connsiteX413" fmla="*/ 648801 w 1426330"/>
              <a:gd name="connsiteY413" fmla="*/ 1045212 h 1409416"/>
              <a:gd name="connsiteX414" fmla="*/ 658712 w 1426330"/>
              <a:gd name="connsiteY414" fmla="*/ 1045646 h 1409416"/>
              <a:gd name="connsiteX415" fmla="*/ 661642 w 1426330"/>
              <a:gd name="connsiteY415" fmla="*/ 1038907 h 1409416"/>
              <a:gd name="connsiteX416" fmla="*/ 666488 w 1426330"/>
              <a:gd name="connsiteY416" fmla="*/ 1037855 h 1409416"/>
              <a:gd name="connsiteX417" fmla="*/ 667754 w 1426330"/>
              <a:gd name="connsiteY417" fmla="*/ 1049625 h 1409416"/>
              <a:gd name="connsiteX418" fmla="*/ 671552 w 1426330"/>
              <a:gd name="connsiteY418" fmla="*/ 1051108 h 1409416"/>
              <a:gd name="connsiteX419" fmla="*/ 674301 w 1426330"/>
              <a:gd name="connsiteY419" fmla="*/ 1043118 h 1409416"/>
              <a:gd name="connsiteX420" fmla="*/ 691772 w 1426330"/>
              <a:gd name="connsiteY420" fmla="*/ 1033012 h 1409416"/>
              <a:gd name="connsiteX421" fmla="*/ 693219 w 1426330"/>
              <a:gd name="connsiteY421" fmla="*/ 1027749 h 1409416"/>
              <a:gd name="connsiteX422" fmla="*/ 697849 w 1426330"/>
              <a:gd name="connsiteY422" fmla="*/ 1026486 h 1409416"/>
              <a:gd name="connsiteX423" fmla="*/ 698500 w 1426330"/>
              <a:gd name="connsiteY423" fmla="*/ 1042275 h 1409416"/>
              <a:gd name="connsiteX424" fmla="*/ 694919 w 1426330"/>
              <a:gd name="connsiteY424" fmla="*/ 1045031 h 1409416"/>
              <a:gd name="connsiteX425" fmla="*/ 694304 w 1426330"/>
              <a:gd name="connsiteY425" fmla="*/ 1053857 h 1409416"/>
              <a:gd name="connsiteX426" fmla="*/ 699332 w 1426330"/>
              <a:gd name="connsiteY426" fmla="*/ 1058487 h 1409416"/>
              <a:gd name="connsiteX427" fmla="*/ 699332 w 1426330"/>
              <a:gd name="connsiteY427" fmla="*/ 1054689 h 1409416"/>
              <a:gd name="connsiteX428" fmla="*/ 706276 w 1426330"/>
              <a:gd name="connsiteY428" fmla="*/ 1054472 h 1409416"/>
              <a:gd name="connsiteX429" fmla="*/ 710508 w 1426330"/>
              <a:gd name="connsiteY429" fmla="*/ 1049625 h 1409416"/>
              <a:gd name="connsiteX430" fmla="*/ 711774 w 1426330"/>
              <a:gd name="connsiteY430" fmla="*/ 1035330 h 1409416"/>
              <a:gd name="connsiteX431" fmla="*/ 707108 w 1426330"/>
              <a:gd name="connsiteY431" fmla="*/ 1033645 h 1409416"/>
              <a:gd name="connsiteX432" fmla="*/ 706060 w 1426330"/>
              <a:gd name="connsiteY432" fmla="*/ 1022276 h 1409416"/>
              <a:gd name="connsiteX433" fmla="*/ 714089 w 1426330"/>
              <a:gd name="connsiteY433" fmla="*/ 1022276 h 1409416"/>
              <a:gd name="connsiteX434" fmla="*/ 722915 w 1426330"/>
              <a:gd name="connsiteY434" fmla="*/ 1031753 h 1409416"/>
              <a:gd name="connsiteX435" fmla="*/ 719117 w 1426330"/>
              <a:gd name="connsiteY435" fmla="*/ 1042485 h 1409416"/>
              <a:gd name="connsiteX436" fmla="*/ 723747 w 1426330"/>
              <a:gd name="connsiteY436" fmla="*/ 1047527 h 1409416"/>
              <a:gd name="connsiteX437" fmla="*/ 728377 w 1426330"/>
              <a:gd name="connsiteY437" fmla="*/ 1042275 h 1409416"/>
              <a:gd name="connsiteX438" fmla="*/ 728377 w 1426330"/>
              <a:gd name="connsiteY438" fmla="*/ 1031120 h 1409416"/>
              <a:gd name="connsiteX439" fmla="*/ 733875 w 1426330"/>
              <a:gd name="connsiteY439" fmla="*/ 1029015 h 1409416"/>
              <a:gd name="connsiteX440" fmla="*/ 735756 w 1426330"/>
              <a:gd name="connsiteY440" fmla="*/ 1042065 h 1409416"/>
              <a:gd name="connsiteX441" fmla="*/ 753009 w 1426330"/>
              <a:gd name="connsiteY441" fmla="*/ 1042908 h 1409416"/>
              <a:gd name="connsiteX442" fmla="*/ 752611 w 1426330"/>
              <a:gd name="connsiteY442" fmla="*/ 1048576 h 1409416"/>
              <a:gd name="connsiteX443" fmla="*/ 743135 w 1426330"/>
              <a:gd name="connsiteY443" fmla="*/ 1053025 h 1409416"/>
              <a:gd name="connsiteX444" fmla="*/ 744581 w 1426330"/>
              <a:gd name="connsiteY444" fmla="*/ 1060802 h 1409416"/>
              <a:gd name="connsiteX445" fmla="*/ 748813 w 1426330"/>
              <a:gd name="connsiteY445" fmla="*/ 1055955 h 1409416"/>
              <a:gd name="connsiteX446" fmla="*/ 758688 w 1426330"/>
              <a:gd name="connsiteY446" fmla="*/ 1054906 h 1409416"/>
              <a:gd name="connsiteX447" fmla="*/ 765018 w 1426330"/>
              <a:gd name="connsiteY447" fmla="*/ 1043328 h 1409416"/>
              <a:gd name="connsiteX448" fmla="*/ 771963 w 1426330"/>
              <a:gd name="connsiteY448" fmla="*/ 1041222 h 1409416"/>
              <a:gd name="connsiteX449" fmla="*/ 773012 w 1426330"/>
              <a:gd name="connsiteY449" fmla="*/ 1052591 h 1409416"/>
              <a:gd name="connsiteX450" fmla="*/ 781006 w 1426330"/>
              <a:gd name="connsiteY450" fmla="*/ 1057655 h 1409416"/>
              <a:gd name="connsiteX451" fmla="*/ 781440 w 1426330"/>
              <a:gd name="connsiteY451" fmla="*/ 1054074 h 1409416"/>
              <a:gd name="connsiteX452" fmla="*/ 786901 w 1426330"/>
              <a:gd name="connsiteY452" fmla="*/ 1048793 h 1409416"/>
              <a:gd name="connsiteX453" fmla="*/ 788385 w 1426330"/>
              <a:gd name="connsiteY453" fmla="*/ 1053025 h 1409416"/>
              <a:gd name="connsiteX454" fmla="*/ 792797 w 1426330"/>
              <a:gd name="connsiteY454" fmla="*/ 1053025 h 1409416"/>
              <a:gd name="connsiteX455" fmla="*/ 792797 w 1426330"/>
              <a:gd name="connsiteY455" fmla="*/ 1057438 h 1409416"/>
              <a:gd name="connsiteX456" fmla="*/ 797029 w 1426330"/>
              <a:gd name="connsiteY456" fmla="*/ 1057438 h 1409416"/>
              <a:gd name="connsiteX457" fmla="*/ 799127 w 1426330"/>
              <a:gd name="connsiteY457" fmla="*/ 1047527 h 1409416"/>
              <a:gd name="connsiteX458" fmla="*/ 819744 w 1426330"/>
              <a:gd name="connsiteY458" fmla="*/ 1033431 h 1409416"/>
              <a:gd name="connsiteX459" fmla="*/ 826472 w 1426330"/>
              <a:gd name="connsiteY459" fmla="*/ 1033854 h 1409416"/>
              <a:gd name="connsiteX460" fmla="*/ 825206 w 1426330"/>
              <a:gd name="connsiteY460" fmla="*/ 1037855 h 1409416"/>
              <a:gd name="connsiteX461" fmla="*/ 831970 w 1426330"/>
              <a:gd name="connsiteY461" fmla="*/ 1039121 h 1409416"/>
              <a:gd name="connsiteX462" fmla="*/ 832802 w 1426330"/>
              <a:gd name="connsiteY462" fmla="*/ 1042908 h 1409416"/>
              <a:gd name="connsiteX463" fmla="*/ 836817 w 1426330"/>
              <a:gd name="connsiteY463" fmla="*/ 1043118 h 1409416"/>
              <a:gd name="connsiteX464" fmla="*/ 837866 w 1426330"/>
              <a:gd name="connsiteY464" fmla="*/ 1038907 h 1409416"/>
              <a:gd name="connsiteX465" fmla="*/ 840398 w 1426330"/>
              <a:gd name="connsiteY465" fmla="*/ 1038907 h 1409416"/>
              <a:gd name="connsiteX466" fmla="*/ 840796 w 1426330"/>
              <a:gd name="connsiteY466" fmla="*/ 1028801 h 1409416"/>
              <a:gd name="connsiteX467" fmla="*/ 836998 w 1426330"/>
              <a:gd name="connsiteY467" fmla="*/ 1026067 h 1409416"/>
              <a:gd name="connsiteX468" fmla="*/ 835768 w 1426330"/>
              <a:gd name="connsiteY468" fmla="*/ 1016171 h 1409416"/>
              <a:gd name="connsiteX469" fmla="*/ 843328 w 1426330"/>
              <a:gd name="connsiteY469" fmla="*/ 1014489 h 1409416"/>
              <a:gd name="connsiteX470" fmla="*/ 845028 w 1426330"/>
              <a:gd name="connsiteY470" fmla="*/ 1034274 h 1409416"/>
              <a:gd name="connsiteX471" fmla="*/ 850056 w 1426330"/>
              <a:gd name="connsiteY471" fmla="*/ 1039537 h 1409416"/>
              <a:gd name="connsiteX472" fmla="*/ 856603 w 1426330"/>
              <a:gd name="connsiteY472" fmla="*/ 1039537 h 1409416"/>
              <a:gd name="connsiteX473" fmla="*/ 856386 w 1426330"/>
              <a:gd name="connsiteY473" fmla="*/ 1034064 h 1409416"/>
              <a:gd name="connsiteX474" fmla="*/ 865428 w 1426330"/>
              <a:gd name="connsiteY474" fmla="*/ 1029644 h 1409416"/>
              <a:gd name="connsiteX475" fmla="*/ 870492 w 1426330"/>
              <a:gd name="connsiteY475" fmla="*/ 1029434 h 1409416"/>
              <a:gd name="connsiteX476" fmla="*/ 868177 w 1426330"/>
              <a:gd name="connsiteY476" fmla="*/ 1034487 h 1409416"/>
              <a:gd name="connsiteX477" fmla="*/ 874073 w 1426330"/>
              <a:gd name="connsiteY477" fmla="*/ 1036169 h 1409416"/>
              <a:gd name="connsiteX478" fmla="*/ 874905 w 1426330"/>
              <a:gd name="connsiteY478" fmla="*/ 1046695 h 1409416"/>
              <a:gd name="connsiteX479" fmla="*/ 880367 w 1426330"/>
              <a:gd name="connsiteY479" fmla="*/ 1045212 h 1409416"/>
              <a:gd name="connsiteX480" fmla="*/ 882284 w 1426330"/>
              <a:gd name="connsiteY480" fmla="*/ 1036383 h 1409416"/>
              <a:gd name="connsiteX481" fmla="*/ 873241 w 1426330"/>
              <a:gd name="connsiteY481" fmla="*/ 1025857 h 1409416"/>
              <a:gd name="connsiteX482" fmla="*/ 874073 w 1426330"/>
              <a:gd name="connsiteY482" fmla="*/ 1018276 h 1409416"/>
              <a:gd name="connsiteX483" fmla="*/ 881018 w 1426330"/>
              <a:gd name="connsiteY483" fmla="*/ 1014912 h 1409416"/>
              <a:gd name="connsiteX484" fmla="*/ 881018 w 1426330"/>
              <a:gd name="connsiteY484" fmla="*/ 1021433 h 1409416"/>
              <a:gd name="connsiteX485" fmla="*/ 891544 w 1426330"/>
              <a:gd name="connsiteY485" fmla="*/ 1027329 h 1409416"/>
              <a:gd name="connsiteX486" fmla="*/ 898488 w 1426330"/>
              <a:gd name="connsiteY486" fmla="*/ 1026910 h 1409416"/>
              <a:gd name="connsiteX487" fmla="*/ 895739 w 1426330"/>
              <a:gd name="connsiteY487" fmla="*/ 1022486 h 1409416"/>
              <a:gd name="connsiteX488" fmla="*/ 904384 w 1426330"/>
              <a:gd name="connsiteY488" fmla="*/ 1018909 h 1409416"/>
              <a:gd name="connsiteX489" fmla="*/ 904818 w 1426330"/>
              <a:gd name="connsiteY489" fmla="*/ 1009016 h 1409416"/>
              <a:gd name="connsiteX490" fmla="*/ 911112 w 1426330"/>
              <a:gd name="connsiteY490" fmla="*/ 1005015 h 1409416"/>
              <a:gd name="connsiteX491" fmla="*/ 912161 w 1426330"/>
              <a:gd name="connsiteY491" fmla="*/ 1001225 h 1409416"/>
              <a:gd name="connsiteX492" fmla="*/ 917840 w 1426330"/>
              <a:gd name="connsiteY492" fmla="*/ 999543 h 1409416"/>
              <a:gd name="connsiteX493" fmla="*/ 923555 w 1426330"/>
              <a:gd name="connsiteY493" fmla="*/ 1009016 h 1409416"/>
              <a:gd name="connsiteX494" fmla="*/ 934912 w 1426330"/>
              <a:gd name="connsiteY494" fmla="*/ 1009016 h 1409416"/>
              <a:gd name="connsiteX495" fmla="*/ 936577 w 1426330"/>
              <a:gd name="connsiteY495" fmla="*/ 1004592 h 1409416"/>
              <a:gd name="connsiteX496" fmla="*/ 943340 w 1426330"/>
              <a:gd name="connsiteY496" fmla="*/ 1003120 h 1409416"/>
              <a:gd name="connsiteX497" fmla="*/ 946053 w 1426330"/>
              <a:gd name="connsiteY497" fmla="*/ 1009016 h 1409416"/>
              <a:gd name="connsiteX498" fmla="*/ 950900 w 1426330"/>
              <a:gd name="connsiteY498" fmla="*/ 1007963 h 1409416"/>
              <a:gd name="connsiteX499" fmla="*/ 941207 w 1426330"/>
              <a:gd name="connsiteY499" fmla="*/ 991332 h 1409416"/>
              <a:gd name="connsiteX500" fmla="*/ 947102 w 1426330"/>
              <a:gd name="connsiteY500" fmla="*/ 987964 h 1409416"/>
              <a:gd name="connsiteX501" fmla="*/ 959545 w 1426330"/>
              <a:gd name="connsiteY501" fmla="*/ 1003963 h 1409416"/>
              <a:gd name="connsiteX502" fmla="*/ 964790 w 1426330"/>
              <a:gd name="connsiteY502" fmla="*/ 1004382 h 1409416"/>
              <a:gd name="connsiteX503" fmla="*/ 967973 w 1426330"/>
              <a:gd name="connsiteY503" fmla="*/ 999962 h 1409416"/>
              <a:gd name="connsiteX504" fmla="*/ 973218 w 1426330"/>
              <a:gd name="connsiteY504" fmla="*/ 999329 h 1409416"/>
              <a:gd name="connsiteX505" fmla="*/ 975315 w 1426330"/>
              <a:gd name="connsiteY505" fmla="*/ 1004173 h 1409416"/>
              <a:gd name="connsiteX506" fmla="*/ 982911 w 1426330"/>
              <a:gd name="connsiteY506" fmla="*/ 999962 h 1409416"/>
              <a:gd name="connsiteX507" fmla="*/ 989422 w 1426330"/>
              <a:gd name="connsiteY507" fmla="*/ 1007330 h 1409416"/>
              <a:gd name="connsiteX508" fmla="*/ 993003 w 1426330"/>
              <a:gd name="connsiteY508" fmla="*/ 1004806 h 1409416"/>
              <a:gd name="connsiteX509" fmla="*/ 981863 w 1426330"/>
              <a:gd name="connsiteY509" fmla="*/ 993014 h 1409416"/>
              <a:gd name="connsiteX510" fmla="*/ 983526 w 1426330"/>
              <a:gd name="connsiteY510" fmla="*/ 985859 h 1409416"/>
              <a:gd name="connsiteX511" fmla="*/ 987541 w 1426330"/>
              <a:gd name="connsiteY511" fmla="*/ 984593 h 1409416"/>
              <a:gd name="connsiteX512" fmla="*/ 997633 w 1426330"/>
              <a:gd name="connsiteY512" fmla="*/ 989223 h 1409416"/>
              <a:gd name="connsiteX513" fmla="*/ 994920 w 1426330"/>
              <a:gd name="connsiteY513" fmla="*/ 994280 h 1409416"/>
              <a:gd name="connsiteX514" fmla="*/ 1002263 w 1426330"/>
              <a:gd name="connsiteY514" fmla="*/ 1001434 h 1409416"/>
              <a:gd name="connsiteX515" fmla="*/ 1009642 w 1426330"/>
              <a:gd name="connsiteY515" fmla="*/ 1001858 h 1409416"/>
              <a:gd name="connsiteX516" fmla="*/ 1009027 w 1426330"/>
              <a:gd name="connsiteY516" fmla="*/ 990909 h 1409416"/>
              <a:gd name="connsiteX517" fmla="*/ 1004795 w 1426330"/>
              <a:gd name="connsiteY517" fmla="*/ 989436 h 1409416"/>
              <a:gd name="connsiteX518" fmla="*/ 1004578 w 1426330"/>
              <a:gd name="connsiteY518" fmla="*/ 982278 h 1409416"/>
              <a:gd name="connsiteX519" fmla="*/ 1010907 w 1426330"/>
              <a:gd name="connsiteY519" fmla="*/ 981859 h 1409416"/>
              <a:gd name="connsiteX520" fmla="*/ 1017021 w 1426330"/>
              <a:gd name="connsiteY520" fmla="*/ 974914 h 1409416"/>
              <a:gd name="connsiteX521" fmla="*/ 1025846 w 1426330"/>
              <a:gd name="connsiteY521" fmla="*/ 974701 h 1409416"/>
              <a:gd name="connsiteX522" fmla="*/ 1027329 w 1426330"/>
              <a:gd name="connsiteY522" fmla="*/ 978281 h 1409416"/>
              <a:gd name="connsiteX523" fmla="*/ 1031742 w 1426330"/>
              <a:gd name="connsiteY523" fmla="*/ 979121 h 1409416"/>
              <a:gd name="connsiteX524" fmla="*/ 1035323 w 1426330"/>
              <a:gd name="connsiteY524" fmla="*/ 969018 h 1409416"/>
              <a:gd name="connsiteX525" fmla="*/ 1030042 w 1426330"/>
              <a:gd name="connsiteY525" fmla="*/ 963965 h 1409416"/>
              <a:gd name="connsiteX526" fmla="*/ 1030693 w 1426330"/>
              <a:gd name="connsiteY526" fmla="*/ 958279 h 1409416"/>
              <a:gd name="connsiteX527" fmla="*/ 1034708 w 1426330"/>
              <a:gd name="connsiteY527" fmla="*/ 958279 h 1409416"/>
              <a:gd name="connsiteX528" fmla="*/ 1042051 w 1426330"/>
              <a:gd name="connsiteY528" fmla="*/ 971753 h 1409416"/>
              <a:gd name="connsiteX529" fmla="*/ 1045632 w 1426330"/>
              <a:gd name="connsiteY529" fmla="*/ 971333 h 1409416"/>
              <a:gd name="connsiteX530" fmla="*/ 1047332 w 1426330"/>
              <a:gd name="connsiteY530" fmla="*/ 975753 h 1409416"/>
              <a:gd name="connsiteX531" fmla="*/ 1051745 w 1426330"/>
              <a:gd name="connsiteY531" fmla="*/ 975753 h 1409416"/>
              <a:gd name="connsiteX532" fmla="*/ 1053408 w 1426330"/>
              <a:gd name="connsiteY532" fmla="*/ 963542 h 1409416"/>
              <a:gd name="connsiteX533" fmla="*/ 1040170 w 1426330"/>
              <a:gd name="connsiteY533" fmla="*/ 954282 h 1409416"/>
              <a:gd name="connsiteX534" fmla="*/ 1034708 w 1426330"/>
              <a:gd name="connsiteY534" fmla="*/ 953016 h 1409416"/>
              <a:gd name="connsiteX535" fmla="*/ 1034057 w 1426330"/>
              <a:gd name="connsiteY535" fmla="*/ 948806 h 1409416"/>
              <a:gd name="connsiteX536" fmla="*/ 1041219 w 1426330"/>
              <a:gd name="connsiteY536" fmla="*/ 944596 h 1409416"/>
              <a:gd name="connsiteX537" fmla="*/ 1053408 w 1426330"/>
              <a:gd name="connsiteY537" fmla="*/ 944386 h 1409416"/>
              <a:gd name="connsiteX538" fmla="*/ 1053408 w 1426330"/>
              <a:gd name="connsiteY538" fmla="*/ 947757 h 1409416"/>
              <a:gd name="connsiteX539" fmla="*/ 1061619 w 1426330"/>
              <a:gd name="connsiteY539" fmla="*/ 950282 h 1409416"/>
              <a:gd name="connsiteX540" fmla="*/ 1065200 w 1426330"/>
              <a:gd name="connsiteY540" fmla="*/ 944599 h 1409416"/>
              <a:gd name="connsiteX541" fmla="*/ 1071964 w 1426330"/>
              <a:gd name="connsiteY541" fmla="*/ 945438 h 1409416"/>
              <a:gd name="connsiteX542" fmla="*/ 1071964 w 1426330"/>
              <a:gd name="connsiteY542" fmla="*/ 938493 h 1409416"/>
              <a:gd name="connsiteX543" fmla="*/ 1067334 w 1426330"/>
              <a:gd name="connsiteY543" fmla="*/ 937861 h 1409416"/>
              <a:gd name="connsiteX544" fmla="*/ 1065634 w 1426330"/>
              <a:gd name="connsiteY544" fmla="*/ 932807 h 1409416"/>
              <a:gd name="connsiteX545" fmla="*/ 1071096 w 1426330"/>
              <a:gd name="connsiteY545" fmla="*/ 929230 h 1409416"/>
              <a:gd name="connsiteX546" fmla="*/ 1071530 w 1426330"/>
              <a:gd name="connsiteY546" fmla="*/ 918071 h 1409416"/>
              <a:gd name="connsiteX547" fmla="*/ 1078258 w 1426330"/>
              <a:gd name="connsiteY547" fmla="*/ 916599 h 1409416"/>
              <a:gd name="connsiteX548" fmla="*/ 1078692 w 1426330"/>
              <a:gd name="connsiteY548" fmla="*/ 921862 h 1409416"/>
              <a:gd name="connsiteX549" fmla="*/ 1086686 w 1426330"/>
              <a:gd name="connsiteY549" fmla="*/ 926492 h 1409416"/>
              <a:gd name="connsiteX550" fmla="*/ 1086903 w 1426330"/>
              <a:gd name="connsiteY550" fmla="*/ 921862 h 1409416"/>
              <a:gd name="connsiteX551" fmla="*/ 1111101 w 1426330"/>
              <a:gd name="connsiteY551" fmla="*/ 922072 h 1409416"/>
              <a:gd name="connsiteX552" fmla="*/ 1111752 w 1426330"/>
              <a:gd name="connsiteY552" fmla="*/ 925863 h 1409416"/>
              <a:gd name="connsiteX553" fmla="*/ 1119746 w 1426330"/>
              <a:gd name="connsiteY553" fmla="*/ 930493 h 1409416"/>
              <a:gd name="connsiteX554" fmla="*/ 1125642 w 1426330"/>
              <a:gd name="connsiteY554" fmla="*/ 930912 h 1409416"/>
              <a:gd name="connsiteX555" fmla="*/ 1127306 w 1426330"/>
              <a:gd name="connsiteY555" fmla="*/ 922072 h 1409416"/>
              <a:gd name="connsiteX556" fmla="*/ 1118480 w 1426330"/>
              <a:gd name="connsiteY556" fmla="*/ 918071 h 1409416"/>
              <a:gd name="connsiteX557" fmla="*/ 1120361 w 1426330"/>
              <a:gd name="connsiteY557" fmla="*/ 911336 h 1409416"/>
              <a:gd name="connsiteX558" fmla="*/ 1139314 w 1426330"/>
              <a:gd name="connsiteY558" fmla="*/ 918914 h 1409416"/>
              <a:gd name="connsiteX559" fmla="*/ 1145210 w 1426330"/>
              <a:gd name="connsiteY559" fmla="*/ 914494 h 1409416"/>
              <a:gd name="connsiteX560" fmla="*/ 1157436 w 1426330"/>
              <a:gd name="connsiteY560" fmla="*/ 914704 h 1409416"/>
              <a:gd name="connsiteX561" fmla="*/ 1157834 w 1426330"/>
              <a:gd name="connsiteY561" fmla="*/ 925230 h 1409416"/>
              <a:gd name="connsiteX562" fmla="*/ 1154072 w 1426330"/>
              <a:gd name="connsiteY562" fmla="*/ 927964 h 1409416"/>
              <a:gd name="connsiteX563" fmla="*/ 1153204 w 1426330"/>
              <a:gd name="connsiteY563" fmla="*/ 933860 h 1409416"/>
              <a:gd name="connsiteX564" fmla="*/ 1157617 w 1426330"/>
              <a:gd name="connsiteY564" fmla="*/ 937861 h 1409416"/>
              <a:gd name="connsiteX565" fmla="*/ 1163729 w 1426330"/>
              <a:gd name="connsiteY565" fmla="*/ 937651 h 1409416"/>
              <a:gd name="connsiteX566" fmla="*/ 1163947 w 1426330"/>
              <a:gd name="connsiteY566" fmla="*/ 929020 h 1409416"/>
              <a:gd name="connsiteX567" fmla="*/ 1170059 w 1426330"/>
              <a:gd name="connsiteY567" fmla="*/ 922491 h 1409416"/>
              <a:gd name="connsiteX568" fmla="*/ 1175521 w 1426330"/>
              <a:gd name="connsiteY568" fmla="*/ 921652 h 1409416"/>
              <a:gd name="connsiteX569" fmla="*/ 1175738 w 1426330"/>
              <a:gd name="connsiteY569" fmla="*/ 935542 h 1409416"/>
              <a:gd name="connsiteX570" fmla="*/ 1180151 w 1426330"/>
              <a:gd name="connsiteY570" fmla="*/ 938280 h 1409416"/>
              <a:gd name="connsiteX571" fmla="*/ 1182683 w 1426330"/>
              <a:gd name="connsiteY571" fmla="*/ 931125 h 1409416"/>
              <a:gd name="connsiteX572" fmla="*/ 1183117 w 1426330"/>
              <a:gd name="connsiteY572" fmla="*/ 922282 h 1409416"/>
              <a:gd name="connsiteX573" fmla="*/ 1186879 w 1426330"/>
              <a:gd name="connsiteY573" fmla="*/ 918914 h 1409416"/>
              <a:gd name="connsiteX574" fmla="*/ 1187530 w 1426330"/>
              <a:gd name="connsiteY574" fmla="*/ 908598 h 1409416"/>
              <a:gd name="connsiteX575" fmla="*/ 1192594 w 1426330"/>
              <a:gd name="connsiteY575" fmla="*/ 905440 h 1409416"/>
              <a:gd name="connsiteX576" fmla="*/ 1195524 w 1426330"/>
              <a:gd name="connsiteY576" fmla="*/ 922282 h 1409416"/>
              <a:gd name="connsiteX577" fmla="*/ 1200986 w 1426330"/>
              <a:gd name="connsiteY577" fmla="*/ 926702 h 1409416"/>
              <a:gd name="connsiteX578" fmla="*/ 1207098 w 1426330"/>
              <a:gd name="connsiteY578" fmla="*/ 919757 h 1409416"/>
              <a:gd name="connsiteX579" fmla="*/ 1213609 w 1426330"/>
              <a:gd name="connsiteY579" fmla="*/ 919967 h 1409416"/>
              <a:gd name="connsiteX580" fmla="*/ 1218058 w 1426330"/>
              <a:gd name="connsiteY580" fmla="*/ 929650 h 1409416"/>
              <a:gd name="connsiteX581" fmla="*/ 1223520 w 1426330"/>
              <a:gd name="connsiteY581" fmla="*/ 930069 h 1409416"/>
              <a:gd name="connsiteX582" fmla="*/ 1228367 w 1426330"/>
              <a:gd name="connsiteY582" fmla="*/ 925020 h 1409416"/>
              <a:gd name="connsiteX583" fmla="*/ 1235529 w 1426330"/>
              <a:gd name="connsiteY583" fmla="*/ 930916 h 1409416"/>
              <a:gd name="connsiteX584" fmla="*/ 1235963 w 1426330"/>
              <a:gd name="connsiteY584" fmla="*/ 939123 h 1409416"/>
              <a:gd name="connsiteX585" fmla="*/ 1238676 w 1426330"/>
              <a:gd name="connsiteY585" fmla="*/ 941438 h 1409416"/>
              <a:gd name="connsiteX586" fmla="*/ 1240159 w 1426330"/>
              <a:gd name="connsiteY586" fmla="*/ 950068 h 1409416"/>
              <a:gd name="connsiteX587" fmla="*/ 1247538 w 1426330"/>
              <a:gd name="connsiteY587" fmla="*/ 951754 h 1409416"/>
              <a:gd name="connsiteX588" fmla="*/ 1249853 w 1426330"/>
              <a:gd name="connsiteY588" fmla="*/ 948806 h 1409416"/>
              <a:gd name="connsiteX589" fmla="*/ 1258678 w 1426330"/>
              <a:gd name="connsiteY589" fmla="*/ 947334 h 1409416"/>
              <a:gd name="connsiteX590" fmla="*/ 1268372 w 1426330"/>
              <a:gd name="connsiteY590" fmla="*/ 936598 h 1409416"/>
              <a:gd name="connsiteX591" fmla="*/ 1273219 w 1426330"/>
              <a:gd name="connsiteY591" fmla="*/ 924597 h 1409416"/>
              <a:gd name="connsiteX592" fmla="*/ 1287326 w 1426330"/>
              <a:gd name="connsiteY592" fmla="*/ 914914 h 1409416"/>
              <a:gd name="connsiteX593" fmla="*/ 1305194 w 1426330"/>
              <a:gd name="connsiteY593" fmla="*/ 907969 h 1409416"/>
              <a:gd name="connsiteX594" fmla="*/ 1311307 w 1426330"/>
              <a:gd name="connsiteY594" fmla="*/ 900597 h 1409416"/>
              <a:gd name="connsiteX595" fmla="*/ 1319735 w 1426330"/>
              <a:gd name="connsiteY595" fmla="*/ 900879 h 1409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</a:cxnLst>
            <a:rect l="l" t="t" r="r" b="b"/>
            <a:pathLst>
              <a:path w="1426330" h="1409416">
                <a:moveTo>
                  <a:pt x="1319735" y="900887"/>
                </a:moveTo>
                <a:lnTo>
                  <a:pt x="1319735" y="891952"/>
                </a:lnTo>
                <a:lnTo>
                  <a:pt x="1315286" y="888679"/>
                </a:lnTo>
                <a:lnTo>
                  <a:pt x="1312609" y="867244"/>
                </a:lnTo>
                <a:lnTo>
                  <a:pt x="1289966" y="845513"/>
                </a:lnTo>
                <a:lnTo>
                  <a:pt x="1288194" y="829435"/>
                </a:lnTo>
                <a:lnTo>
                  <a:pt x="1284324" y="824671"/>
                </a:lnTo>
                <a:lnTo>
                  <a:pt x="1285264" y="807700"/>
                </a:lnTo>
                <a:lnTo>
                  <a:pt x="1290291" y="782991"/>
                </a:lnTo>
                <a:lnTo>
                  <a:pt x="1295645" y="779714"/>
                </a:lnTo>
                <a:lnTo>
                  <a:pt x="1294741" y="757983"/>
                </a:lnTo>
                <a:lnTo>
                  <a:pt x="1283745" y="746075"/>
                </a:lnTo>
                <a:lnTo>
                  <a:pt x="1280453" y="727317"/>
                </a:lnTo>
                <a:lnTo>
                  <a:pt x="1251878" y="706775"/>
                </a:lnTo>
                <a:lnTo>
                  <a:pt x="1251589" y="693081"/>
                </a:lnTo>
                <a:lnTo>
                  <a:pt x="1248008" y="688318"/>
                </a:lnTo>
                <a:lnTo>
                  <a:pt x="1248587" y="672836"/>
                </a:lnTo>
                <a:lnTo>
                  <a:pt x="1253651" y="668073"/>
                </a:lnTo>
                <a:lnTo>
                  <a:pt x="1257521" y="642768"/>
                </a:lnTo>
                <a:lnTo>
                  <a:pt x="1268263" y="616269"/>
                </a:lnTo>
                <a:lnTo>
                  <a:pt x="1268263" y="603171"/>
                </a:lnTo>
                <a:lnTo>
                  <a:pt x="1261102" y="574589"/>
                </a:lnTo>
                <a:lnTo>
                  <a:pt x="1260523" y="555834"/>
                </a:lnTo>
                <a:lnTo>
                  <a:pt x="1274485" y="542437"/>
                </a:lnTo>
                <a:lnTo>
                  <a:pt x="1276293" y="518322"/>
                </a:lnTo>
                <a:lnTo>
                  <a:pt x="1271808" y="512961"/>
                </a:lnTo>
                <a:lnTo>
                  <a:pt x="1271808" y="505221"/>
                </a:lnTo>
                <a:lnTo>
                  <a:pt x="1278066" y="500160"/>
                </a:lnTo>
                <a:lnTo>
                  <a:pt x="1278681" y="491526"/>
                </a:lnTo>
                <a:lnTo>
                  <a:pt x="1269747" y="488850"/>
                </a:lnTo>
                <a:lnTo>
                  <a:pt x="1273002" y="483786"/>
                </a:lnTo>
                <a:lnTo>
                  <a:pt x="1273002" y="476642"/>
                </a:lnTo>
                <a:lnTo>
                  <a:pt x="1261970" y="465219"/>
                </a:lnTo>
                <a:lnTo>
                  <a:pt x="1264067" y="457855"/>
                </a:lnTo>
                <a:lnTo>
                  <a:pt x="1265261" y="444786"/>
                </a:lnTo>
                <a:lnTo>
                  <a:pt x="1269095" y="442265"/>
                </a:lnTo>
                <a:lnTo>
                  <a:pt x="1269313" y="429681"/>
                </a:lnTo>
                <a:lnTo>
                  <a:pt x="1264972" y="426328"/>
                </a:lnTo>
                <a:lnTo>
                  <a:pt x="1264972" y="419481"/>
                </a:lnTo>
                <a:lnTo>
                  <a:pt x="1257810" y="415611"/>
                </a:lnTo>
                <a:lnTo>
                  <a:pt x="1259040" y="404593"/>
                </a:lnTo>
                <a:lnTo>
                  <a:pt x="1263778" y="403403"/>
                </a:lnTo>
                <a:lnTo>
                  <a:pt x="1263489" y="393282"/>
                </a:lnTo>
                <a:lnTo>
                  <a:pt x="1271808" y="386135"/>
                </a:lnTo>
                <a:lnTo>
                  <a:pt x="1272134" y="379588"/>
                </a:lnTo>
                <a:lnTo>
                  <a:pt x="1287000" y="376015"/>
                </a:lnTo>
                <a:lnTo>
                  <a:pt x="1293547" y="365890"/>
                </a:lnTo>
                <a:lnTo>
                  <a:pt x="1310222" y="361723"/>
                </a:lnTo>
                <a:lnTo>
                  <a:pt x="1317384" y="349516"/>
                </a:lnTo>
                <a:lnTo>
                  <a:pt x="1348635" y="328081"/>
                </a:lnTo>
                <a:lnTo>
                  <a:pt x="1348635" y="312303"/>
                </a:lnTo>
                <a:lnTo>
                  <a:pt x="1358763" y="306349"/>
                </a:lnTo>
                <a:lnTo>
                  <a:pt x="1359342" y="296822"/>
                </a:lnTo>
                <a:lnTo>
                  <a:pt x="1346248" y="287295"/>
                </a:lnTo>
                <a:lnTo>
                  <a:pt x="1350733" y="279851"/>
                </a:lnTo>
                <a:lnTo>
                  <a:pt x="1345669" y="273003"/>
                </a:lnTo>
                <a:lnTo>
                  <a:pt x="1350408" y="271217"/>
                </a:lnTo>
                <a:lnTo>
                  <a:pt x="1350408" y="266453"/>
                </a:lnTo>
                <a:lnTo>
                  <a:pt x="1342378" y="260203"/>
                </a:lnTo>
                <a:lnTo>
                  <a:pt x="1343282" y="243828"/>
                </a:lnTo>
                <a:lnTo>
                  <a:pt x="1351891" y="239661"/>
                </a:lnTo>
                <a:lnTo>
                  <a:pt x="1354567" y="232217"/>
                </a:lnTo>
                <a:lnTo>
                  <a:pt x="1348346" y="227153"/>
                </a:lnTo>
                <a:lnTo>
                  <a:pt x="1348346" y="222093"/>
                </a:lnTo>
                <a:lnTo>
                  <a:pt x="1355182" y="216139"/>
                </a:lnTo>
                <a:lnTo>
                  <a:pt x="1354278" y="195598"/>
                </a:lnTo>
                <a:lnTo>
                  <a:pt x="1366504" y="178330"/>
                </a:lnTo>
                <a:lnTo>
                  <a:pt x="1371568" y="180117"/>
                </a:lnTo>
                <a:lnTo>
                  <a:pt x="1373340" y="177140"/>
                </a:lnTo>
                <a:lnTo>
                  <a:pt x="1371857" y="173269"/>
                </a:lnTo>
                <a:lnTo>
                  <a:pt x="1383468" y="163445"/>
                </a:lnTo>
                <a:lnTo>
                  <a:pt x="1394175" y="159275"/>
                </a:lnTo>
                <a:lnTo>
                  <a:pt x="1398045" y="148261"/>
                </a:lnTo>
                <a:lnTo>
                  <a:pt x="1419204" y="129803"/>
                </a:lnTo>
                <a:lnTo>
                  <a:pt x="1423184" y="123867"/>
                </a:lnTo>
                <a:lnTo>
                  <a:pt x="1426330" y="113291"/>
                </a:lnTo>
                <a:lnTo>
                  <a:pt x="1418590" y="100327"/>
                </a:lnTo>
                <a:lnTo>
                  <a:pt x="1401047" y="90803"/>
                </a:lnTo>
                <a:lnTo>
                  <a:pt x="1401625" y="70855"/>
                </a:lnTo>
                <a:lnTo>
                  <a:pt x="1396272" y="63114"/>
                </a:lnTo>
                <a:lnTo>
                  <a:pt x="1400143" y="55077"/>
                </a:lnTo>
                <a:lnTo>
                  <a:pt x="1409655" y="52101"/>
                </a:lnTo>
                <a:lnTo>
                  <a:pt x="1407883" y="41380"/>
                </a:lnTo>
                <a:lnTo>
                  <a:pt x="1400432" y="39296"/>
                </a:lnTo>
                <a:lnTo>
                  <a:pt x="1400721" y="25305"/>
                </a:lnTo>
                <a:lnTo>
                  <a:pt x="1395657" y="25009"/>
                </a:lnTo>
                <a:lnTo>
                  <a:pt x="1385566" y="32452"/>
                </a:lnTo>
                <a:lnTo>
                  <a:pt x="1371857" y="13398"/>
                </a:lnTo>
                <a:lnTo>
                  <a:pt x="1359052" y="14591"/>
                </a:lnTo>
                <a:lnTo>
                  <a:pt x="1350733" y="8334"/>
                </a:lnTo>
                <a:lnTo>
                  <a:pt x="1335541" y="9231"/>
                </a:lnTo>
                <a:lnTo>
                  <a:pt x="1331960" y="4764"/>
                </a:lnTo>
                <a:lnTo>
                  <a:pt x="1321254" y="4764"/>
                </a:lnTo>
                <a:lnTo>
                  <a:pt x="1312320" y="12504"/>
                </a:lnTo>
                <a:lnTo>
                  <a:pt x="1307256" y="11907"/>
                </a:lnTo>
                <a:lnTo>
                  <a:pt x="1303964" y="5361"/>
                </a:lnTo>
                <a:lnTo>
                  <a:pt x="1296839" y="5653"/>
                </a:lnTo>
                <a:lnTo>
                  <a:pt x="1293547" y="11611"/>
                </a:lnTo>
                <a:lnTo>
                  <a:pt x="1283745" y="0"/>
                </a:lnTo>
                <a:lnTo>
                  <a:pt x="1277162" y="0"/>
                </a:lnTo>
                <a:lnTo>
                  <a:pt x="1272134" y="4464"/>
                </a:lnTo>
                <a:lnTo>
                  <a:pt x="1258714" y="4760"/>
                </a:lnTo>
                <a:lnTo>
                  <a:pt x="1250974" y="14288"/>
                </a:lnTo>
                <a:lnTo>
                  <a:pt x="1243848" y="13094"/>
                </a:lnTo>
                <a:lnTo>
                  <a:pt x="1227463" y="31259"/>
                </a:lnTo>
                <a:lnTo>
                  <a:pt x="1222977" y="31259"/>
                </a:lnTo>
                <a:lnTo>
                  <a:pt x="1205145" y="49417"/>
                </a:lnTo>
                <a:lnTo>
                  <a:pt x="1199792" y="49417"/>
                </a:lnTo>
                <a:lnTo>
                  <a:pt x="1195596" y="42870"/>
                </a:lnTo>
                <a:lnTo>
                  <a:pt x="1173279" y="42273"/>
                </a:lnTo>
                <a:lnTo>
                  <a:pt x="1156894" y="32449"/>
                </a:lnTo>
                <a:lnTo>
                  <a:pt x="1147670" y="32449"/>
                </a:lnTo>
                <a:lnTo>
                  <a:pt x="1130127" y="44060"/>
                </a:lnTo>
                <a:lnTo>
                  <a:pt x="1117286" y="41083"/>
                </a:lnTo>
                <a:lnTo>
                  <a:pt x="1111065" y="45847"/>
                </a:lnTo>
                <a:lnTo>
                  <a:pt x="1104518" y="44653"/>
                </a:lnTo>
                <a:lnTo>
                  <a:pt x="1088711" y="59838"/>
                </a:lnTo>
                <a:lnTo>
                  <a:pt x="1066104" y="59244"/>
                </a:lnTo>
                <a:lnTo>
                  <a:pt x="1060136" y="54777"/>
                </a:lnTo>
                <a:lnTo>
                  <a:pt x="1041979" y="55374"/>
                </a:lnTo>
                <a:lnTo>
                  <a:pt x="1034853" y="45847"/>
                </a:lnTo>
                <a:lnTo>
                  <a:pt x="1030657" y="45847"/>
                </a:lnTo>
                <a:lnTo>
                  <a:pt x="1030078" y="53587"/>
                </a:lnTo>
                <a:lnTo>
                  <a:pt x="1005663" y="58351"/>
                </a:lnTo>
                <a:lnTo>
                  <a:pt x="999116" y="55967"/>
                </a:lnTo>
                <a:lnTo>
                  <a:pt x="988409" y="73235"/>
                </a:lnTo>
                <a:lnTo>
                  <a:pt x="983020" y="70855"/>
                </a:lnTo>
                <a:lnTo>
                  <a:pt x="977667" y="61328"/>
                </a:lnTo>
                <a:lnTo>
                  <a:pt x="965766" y="61328"/>
                </a:lnTo>
                <a:lnTo>
                  <a:pt x="948513" y="77402"/>
                </a:lnTo>
                <a:lnTo>
                  <a:pt x="934804" y="74425"/>
                </a:lnTo>
                <a:lnTo>
                  <a:pt x="921710" y="78596"/>
                </a:lnTo>
                <a:lnTo>
                  <a:pt x="908653" y="59989"/>
                </a:lnTo>
                <a:lnTo>
                  <a:pt x="886299" y="58861"/>
                </a:lnTo>
                <a:lnTo>
                  <a:pt x="883586" y="66092"/>
                </a:lnTo>
                <a:lnTo>
                  <a:pt x="877039" y="57157"/>
                </a:lnTo>
                <a:lnTo>
                  <a:pt x="866333" y="56564"/>
                </a:lnTo>
                <a:lnTo>
                  <a:pt x="859171" y="63111"/>
                </a:lnTo>
                <a:lnTo>
                  <a:pt x="846077" y="63111"/>
                </a:lnTo>
                <a:lnTo>
                  <a:pt x="842532" y="58351"/>
                </a:lnTo>
                <a:lnTo>
                  <a:pt x="837143" y="58944"/>
                </a:lnTo>
                <a:lnTo>
                  <a:pt x="832404" y="63708"/>
                </a:lnTo>
                <a:lnTo>
                  <a:pt x="812727" y="48227"/>
                </a:lnTo>
                <a:lnTo>
                  <a:pt x="805601" y="48227"/>
                </a:lnTo>
                <a:lnTo>
                  <a:pt x="794280" y="54777"/>
                </a:lnTo>
                <a:lnTo>
                  <a:pt x="785346" y="51800"/>
                </a:lnTo>
                <a:lnTo>
                  <a:pt x="780608" y="45847"/>
                </a:lnTo>
                <a:lnTo>
                  <a:pt x="763318" y="45250"/>
                </a:lnTo>
                <a:lnTo>
                  <a:pt x="757965" y="52990"/>
                </a:lnTo>
                <a:lnTo>
                  <a:pt x="754998" y="52990"/>
                </a:lnTo>
                <a:lnTo>
                  <a:pt x="746643" y="74425"/>
                </a:lnTo>
                <a:lnTo>
                  <a:pt x="735322" y="74425"/>
                </a:lnTo>
                <a:lnTo>
                  <a:pt x="721649" y="96457"/>
                </a:lnTo>
                <a:lnTo>
                  <a:pt x="709749" y="97054"/>
                </a:lnTo>
                <a:lnTo>
                  <a:pt x="703166" y="103601"/>
                </a:lnTo>
                <a:lnTo>
                  <a:pt x="694268" y="103601"/>
                </a:lnTo>
                <a:lnTo>
                  <a:pt x="690072" y="94077"/>
                </a:lnTo>
                <a:lnTo>
                  <a:pt x="682946" y="92290"/>
                </a:lnTo>
                <a:lnTo>
                  <a:pt x="678787" y="79189"/>
                </a:lnTo>
                <a:lnTo>
                  <a:pt x="669237" y="72642"/>
                </a:lnTo>
                <a:lnTo>
                  <a:pt x="658531" y="87526"/>
                </a:lnTo>
                <a:lnTo>
                  <a:pt x="644099" y="87378"/>
                </a:lnTo>
                <a:lnTo>
                  <a:pt x="601923" y="116275"/>
                </a:lnTo>
                <a:lnTo>
                  <a:pt x="587564" y="118217"/>
                </a:lnTo>
                <a:lnTo>
                  <a:pt x="570383" y="118952"/>
                </a:lnTo>
                <a:lnTo>
                  <a:pt x="566512" y="124005"/>
                </a:lnTo>
                <a:lnTo>
                  <a:pt x="556818" y="124005"/>
                </a:lnTo>
                <a:lnTo>
                  <a:pt x="546944" y="115269"/>
                </a:lnTo>
                <a:lnTo>
                  <a:pt x="539022" y="116535"/>
                </a:lnTo>
                <a:lnTo>
                  <a:pt x="532837" y="122004"/>
                </a:lnTo>
                <a:lnTo>
                  <a:pt x="527230" y="121585"/>
                </a:lnTo>
                <a:lnTo>
                  <a:pt x="523360" y="116955"/>
                </a:lnTo>
                <a:lnTo>
                  <a:pt x="514209" y="116955"/>
                </a:lnTo>
                <a:lnTo>
                  <a:pt x="509543" y="111902"/>
                </a:lnTo>
                <a:lnTo>
                  <a:pt x="494315" y="112745"/>
                </a:lnTo>
                <a:lnTo>
                  <a:pt x="491349" y="117266"/>
                </a:lnTo>
                <a:lnTo>
                  <a:pt x="483464" y="116846"/>
                </a:lnTo>
                <a:lnTo>
                  <a:pt x="481981" y="125057"/>
                </a:lnTo>
                <a:lnTo>
                  <a:pt x="473228" y="132849"/>
                </a:lnTo>
                <a:lnTo>
                  <a:pt x="472721" y="146214"/>
                </a:lnTo>
                <a:lnTo>
                  <a:pt x="467548" y="155582"/>
                </a:lnTo>
                <a:lnTo>
                  <a:pt x="451778" y="163583"/>
                </a:lnTo>
                <a:lnTo>
                  <a:pt x="435574" y="194317"/>
                </a:lnTo>
                <a:lnTo>
                  <a:pt x="421973" y="208315"/>
                </a:lnTo>
                <a:lnTo>
                  <a:pt x="419658" y="225685"/>
                </a:lnTo>
                <a:lnTo>
                  <a:pt x="405154" y="232315"/>
                </a:lnTo>
                <a:lnTo>
                  <a:pt x="401862" y="248845"/>
                </a:lnTo>
                <a:lnTo>
                  <a:pt x="373251" y="268739"/>
                </a:lnTo>
                <a:lnTo>
                  <a:pt x="371442" y="279789"/>
                </a:lnTo>
                <a:lnTo>
                  <a:pt x="350319" y="293049"/>
                </a:lnTo>
                <a:lnTo>
                  <a:pt x="332740" y="295683"/>
                </a:lnTo>
                <a:lnTo>
                  <a:pt x="323878" y="301998"/>
                </a:lnTo>
                <a:lnTo>
                  <a:pt x="307040" y="300208"/>
                </a:lnTo>
                <a:lnTo>
                  <a:pt x="282516" y="298631"/>
                </a:lnTo>
                <a:lnTo>
                  <a:pt x="265570" y="305999"/>
                </a:lnTo>
                <a:lnTo>
                  <a:pt x="259255" y="316944"/>
                </a:lnTo>
                <a:lnTo>
                  <a:pt x="249673" y="317052"/>
                </a:lnTo>
                <a:lnTo>
                  <a:pt x="241781" y="324417"/>
                </a:lnTo>
                <a:lnTo>
                  <a:pt x="225468" y="328732"/>
                </a:lnTo>
                <a:lnTo>
                  <a:pt x="215043" y="344311"/>
                </a:lnTo>
                <a:lnTo>
                  <a:pt x="201468" y="347678"/>
                </a:lnTo>
                <a:lnTo>
                  <a:pt x="191782" y="359890"/>
                </a:lnTo>
                <a:lnTo>
                  <a:pt x="171783" y="370415"/>
                </a:lnTo>
                <a:lnTo>
                  <a:pt x="162523" y="378731"/>
                </a:lnTo>
                <a:lnTo>
                  <a:pt x="150207" y="378203"/>
                </a:lnTo>
                <a:lnTo>
                  <a:pt x="150312" y="383466"/>
                </a:lnTo>
                <a:lnTo>
                  <a:pt x="156208" y="388624"/>
                </a:lnTo>
                <a:lnTo>
                  <a:pt x="151151" y="402835"/>
                </a:lnTo>
                <a:lnTo>
                  <a:pt x="155998" y="407574"/>
                </a:lnTo>
                <a:lnTo>
                  <a:pt x="152417" y="413676"/>
                </a:lnTo>
                <a:lnTo>
                  <a:pt x="143891" y="415151"/>
                </a:lnTo>
                <a:lnTo>
                  <a:pt x="142101" y="422519"/>
                </a:lnTo>
                <a:lnTo>
                  <a:pt x="131365" y="425883"/>
                </a:lnTo>
                <a:lnTo>
                  <a:pt x="122312" y="439885"/>
                </a:lnTo>
                <a:lnTo>
                  <a:pt x="99365" y="450201"/>
                </a:lnTo>
                <a:lnTo>
                  <a:pt x="94207" y="463360"/>
                </a:lnTo>
                <a:lnTo>
                  <a:pt x="77156" y="468728"/>
                </a:lnTo>
                <a:lnTo>
                  <a:pt x="75261" y="475882"/>
                </a:lnTo>
                <a:lnTo>
                  <a:pt x="67578" y="479355"/>
                </a:lnTo>
                <a:lnTo>
                  <a:pt x="61263" y="474305"/>
                </a:lnTo>
                <a:lnTo>
                  <a:pt x="55577" y="475043"/>
                </a:lnTo>
                <a:lnTo>
                  <a:pt x="45159" y="491147"/>
                </a:lnTo>
                <a:lnTo>
                  <a:pt x="40313" y="493461"/>
                </a:lnTo>
                <a:lnTo>
                  <a:pt x="41687" y="504620"/>
                </a:lnTo>
                <a:lnTo>
                  <a:pt x="35473" y="508830"/>
                </a:lnTo>
                <a:lnTo>
                  <a:pt x="34106" y="523881"/>
                </a:lnTo>
                <a:lnTo>
                  <a:pt x="16002" y="552829"/>
                </a:lnTo>
                <a:lnTo>
                  <a:pt x="109" y="566722"/>
                </a:lnTo>
                <a:lnTo>
                  <a:pt x="0" y="1355956"/>
                </a:lnTo>
                <a:lnTo>
                  <a:pt x="8211" y="1366482"/>
                </a:lnTo>
                <a:lnTo>
                  <a:pt x="14740" y="1367531"/>
                </a:lnTo>
                <a:lnTo>
                  <a:pt x="14740" y="1370895"/>
                </a:lnTo>
                <a:lnTo>
                  <a:pt x="8424" y="1375525"/>
                </a:lnTo>
                <a:lnTo>
                  <a:pt x="17897" y="1382252"/>
                </a:lnTo>
                <a:lnTo>
                  <a:pt x="22317" y="1365831"/>
                </a:lnTo>
                <a:lnTo>
                  <a:pt x="26528" y="1365650"/>
                </a:lnTo>
                <a:lnTo>
                  <a:pt x="33053" y="1374476"/>
                </a:lnTo>
                <a:lnTo>
                  <a:pt x="43159" y="1374693"/>
                </a:lnTo>
                <a:lnTo>
                  <a:pt x="45474" y="1371112"/>
                </a:lnTo>
                <a:lnTo>
                  <a:pt x="52632" y="1375959"/>
                </a:lnTo>
                <a:lnTo>
                  <a:pt x="50947" y="1382035"/>
                </a:lnTo>
                <a:lnTo>
                  <a:pt x="47789" y="1382903"/>
                </a:lnTo>
                <a:lnTo>
                  <a:pt x="50737" y="1392561"/>
                </a:lnTo>
                <a:lnTo>
                  <a:pt x="55367" y="1392995"/>
                </a:lnTo>
                <a:lnTo>
                  <a:pt x="64211" y="1384350"/>
                </a:lnTo>
                <a:lnTo>
                  <a:pt x="58105" y="1379322"/>
                </a:lnTo>
                <a:lnTo>
                  <a:pt x="57472" y="1364384"/>
                </a:lnTo>
                <a:lnTo>
                  <a:pt x="62735" y="1361852"/>
                </a:lnTo>
                <a:lnTo>
                  <a:pt x="62735" y="1367748"/>
                </a:lnTo>
                <a:lnTo>
                  <a:pt x="74736" y="1389631"/>
                </a:lnTo>
                <a:lnTo>
                  <a:pt x="79156" y="1389848"/>
                </a:lnTo>
                <a:lnTo>
                  <a:pt x="82314" y="1385616"/>
                </a:lnTo>
                <a:lnTo>
                  <a:pt x="85895" y="1385833"/>
                </a:lnTo>
                <a:lnTo>
                  <a:pt x="85895" y="1393429"/>
                </a:lnTo>
                <a:lnTo>
                  <a:pt x="90525" y="1394044"/>
                </a:lnTo>
                <a:lnTo>
                  <a:pt x="101260" y="1382903"/>
                </a:lnTo>
                <a:lnTo>
                  <a:pt x="114311" y="1387533"/>
                </a:lnTo>
                <a:lnTo>
                  <a:pt x="114521" y="1391512"/>
                </a:lnTo>
                <a:lnTo>
                  <a:pt x="105047" y="1398891"/>
                </a:lnTo>
                <a:lnTo>
                  <a:pt x="104838" y="1404353"/>
                </a:lnTo>
                <a:lnTo>
                  <a:pt x="107576" y="1405619"/>
                </a:lnTo>
                <a:lnTo>
                  <a:pt x="107576" y="1401206"/>
                </a:lnTo>
                <a:lnTo>
                  <a:pt x="129680" y="1400157"/>
                </a:lnTo>
                <a:lnTo>
                  <a:pt x="138310" y="1388582"/>
                </a:lnTo>
                <a:lnTo>
                  <a:pt x="144626" y="1390065"/>
                </a:lnTo>
                <a:lnTo>
                  <a:pt x="138730" y="1401640"/>
                </a:lnTo>
                <a:lnTo>
                  <a:pt x="146102" y="1409417"/>
                </a:lnTo>
                <a:lnTo>
                  <a:pt x="151784" y="1408585"/>
                </a:lnTo>
                <a:lnTo>
                  <a:pt x="150312" y="1403123"/>
                </a:lnTo>
                <a:lnTo>
                  <a:pt x="160628" y="1393212"/>
                </a:lnTo>
                <a:lnTo>
                  <a:pt x="169048" y="1392561"/>
                </a:lnTo>
                <a:lnTo>
                  <a:pt x="173888" y="1382252"/>
                </a:lnTo>
                <a:lnTo>
                  <a:pt x="165677" y="1370895"/>
                </a:lnTo>
                <a:lnTo>
                  <a:pt x="169887" y="1365650"/>
                </a:lnTo>
                <a:lnTo>
                  <a:pt x="177888" y="1372776"/>
                </a:lnTo>
                <a:lnTo>
                  <a:pt x="180627" y="1389016"/>
                </a:lnTo>
                <a:lnTo>
                  <a:pt x="186942" y="1391114"/>
                </a:lnTo>
                <a:lnTo>
                  <a:pt x="188414" y="1374476"/>
                </a:lnTo>
                <a:lnTo>
                  <a:pt x="194730" y="1368580"/>
                </a:lnTo>
                <a:lnTo>
                  <a:pt x="201674" y="1380372"/>
                </a:lnTo>
                <a:lnTo>
                  <a:pt x="227150" y="1390897"/>
                </a:lnTo>
                <a:lnTo>
                  <a:pt x="230940" y="1382469"/>
                </a:lnTo>
                <a:lnTo>
                  <a:pt x="254516" y="1381203"/>
                </a:lnTo>
                <a:lnTo>
                  <a:pt x="270515" y="1371546"/>
                </a:lnTo>
                <a:lnTo>
                  <a:pt x="282936" y="1370063"/>
                </a:lnTo>
                <a:lnTo>
                  <a:pt x="289251" y="1362069"/>
                </a:lnTo>
                <a:lnTo>
                  <a:pt x="285671" y="1349626"/>
                </a:lnTo>
                <a:lnTo>
                  <a:pt x="290517" y="1342247"/>
                </a:lnTo>
                <a:lnTo>
                  <a:pt x="306935" y="1341849"/>
                </a:lnTo>
                <a:lnTo>
                  <a:pt x="315356" y="1336785"/>
                </a:lnTo>
                <a:lnTo>
                  <a:pt x="316622" y="1330275"/>
                </a:lnTo>
                <a:lnTo>
                  <a:pt x="319790" y="1328575"/>
                </a:lnTo>
                <a:lnTo>
                  <a:pt x="319971" y="1322064"/>
                </a:lnTo>
                <a:lnTo>
                  <a:pt x="311355" y="1312370"/>
                </a:lnTo>
                <a:lnTo>
                  <a:pt x="311565" y="1302677"/>
                </a:lnTo>
                <a:lnTo>
                  <a:pt x="306093" y="1299530"/>
                </a:lnTo>
                <a:lnTo>
                  <a:pt x="306093" y="1295732"/>
                </a:lnTo>
                <a:lnTo>
                  <a:pt x="319139" y="1295515"/>
                </a:lnTo>
                <a:lnTo>
                  <a:pt x="323154" y="1289619"/>
                </a:lnTo>
                <a:lnTo>
                  <a:pt x="314513" y="1281227"/>
                </a:lnTo>
                <a:lnTo>
                  <a:pt x="302302" y="1281444"/>
                </a:lnTo>
                <a:lnTo>
                  <a:pt x="297882" y="1277863"/>
                </a:lnTo>
                <a:lnTo>
                  <a:pt x="307565" y="1273414"/>
                </a:lnTo>
                <a:lnTo>
                  <a:pt x="307565" y="1269652"/>
                </a:lnTo>
                <a:lnTo>
                  <a:pt x="315566" y="1269834"/>
                </a:lnTo>
                <a:lnTo>
                  <a:pt x="315776" y="1258042"/>
                </a:lnTo>
                <a:lnTo>
                  <a:pt x="322720" y="1253846"/>
                </a:lnTo>
                <a:lnTo>
                  <a:pt x="323335" y="1247950"/>
                </a:lnTo>
                <a:lnTo>
                  <a:pt x="331582" y="1243537"/>
                </a:lnTo>
                <a:lnTo>
                  <a:pt x="326084" y="1236158"/>
                </a:lnTo>
                <a:lnTo>
                  <a:pt x="329231" y="1231094"/>
                </a:lnTo>
                <a:lnTo>
                  <a:pt x="338093" y="1242705"/>
                </a:lnTo>
                <a:lnTo>
                  <a:pt x="342072" y="1243754"/>
                </a:lnTo>
                <a:lnTo>
                  <a:pt x="340842" y="1230480"/>
                </a:lnTo>
                <a:lnTo>
                  <a:pt x="343772" y="1228381"/>
                </a:lnTo>
                <a:lnTo>
                  <a:pt x="349885" y="1239305"/>
                </a:lnTo>
                <a:lnTo>
                  <a:pt x="356612" y="1239522"/>
                </a:lnTo>
                <a:lnTo>
                  <a:pt x="360193" y="1234675"/>
                </a:lnTo>
                <a:lnTo>
                  <a:pt x="360193" y="1226898"/>
                </a:lnTo>
                <a:lnTo>
                  <a:pt x="354297" y="1222703"/>
                </a:lnTo>
                <a:lnTo>
                  <a:pt x="359759" y="1215939"/>
                </a:lnTo>
                <a:lnTo>
                  <a:pt x="369019" y="1232577"/>
                </a:lnTo>
                <a:lnTo>
                  <a:pt x="372202" y="1232577"/>
                </a:lnTo>
                <a:lnTo>
                  <a:pt x="375349" y="1225018"/>
                </a:lnTo>
                <a:lnTo>
                  <a:pt x="375566" y="1212575"/>
                </a:lnTo>
                <a:lnTo>
                  <a:pt x="361893" y="1204581"/>
                </a:lnTo>
                <a:lnTo>
                  <a:pt x="366921" y="1194055"/>
                </a:lnTo>
                <a:lnTo>
                  <a:pt x="374734" y="1200168"/>
                </a:lnTo>
                <a:lnTo>
                  <a:pt x="381462" y="1198468"/>
                </a:lnTo>
                <a:lnTo>
                  <a:pt x="381679" y="1190692"/>
                </a:lnTo>
                <a:lnTo>
                  <a:pt x="366306" y="1179514"/>
                </a:lnTo>
                <a:lnTo>
                  <a:pt x="360410" y="1179948"/>
                </a:lnTo>
                <a:lnTo>
                  <a:pt x="359759" y="1172606"/>
                </a:lnTo>
                <a:lnTo>
                  <a:pt x="355564" y="1171521"/>
                </a:lnTo>
                <a:lnTo>
                  <a:pt x="357227" y="1166493"/>
                </a:lnTo>
                <a:lnTo>
                  <a:pt x="368838" y="1166710"/>
                </a:lnTo>
                <a:lnTo>
                  <a:pt x="375349" y="1151735"/>
                </a:lnTo>
                <a:lnTo>
                  <a:pt x="378496" y="1149023"/>
                </a:lnTo>
                <a:lnTo>
                  <a:pt x="383777" y="1158282"/>
                </a:lnTo>
                <a:lnTo>
                  <a:pt x="404394" y="1151735"/>
                </a:lnTo>
                <a:lnTo>
                  <a:pt x="411339" y="1141644"/>
                </a:lnTo>
                <a:lnTo>
                  <a:pt x="416403" y="1141644"/>
                </a:lnTo>
                <a:lnTo>
                  <a:pt x="416403" y="1154484"/>
                </a:lnTo>
                <a:lnTo>
                  <a:pt x="423131" y="1161429"/>
                </a:lnTo>
                <a:lnTo>
                  <a:pt x="433656" y="1160814"/>
                </a:lnTo>
                <a:lnTo>
                  <a:pt x="440204" y="1154701"/>
                </a:lnTo>
                <a:lnTo>
                  <a:pt x="448595" y="1154484"/>
                </a:lnTo>
                <a:lnTo>
                  <a:pt x="451778" y="1146888"/>
                </a:lnTo>
                <a:lnTo>
                  <a:pt x="440384" y="1138895"/>
                </a:lnTo>
                <a:lnTo>
                  <a:pt x="442519" y="1131552"/>
                </a:lnTo>
                <a:lnTo>
                  <a:pt x="451127" y="1127971"/>
                </a:lnTo>
                <a:lnTo>
                  <a:pt x="458506" y="1135748"/>
                </a:lnTo>
                <a:lnTo>
                  <a:pt x="458506" y="1143127"/>
                </a:lnTo>
                <a:lnTo>
                  <a:pt x="467983" y="1143307"/>
                </a:lnTo>
                <a:lnTo>
                  <a:pt x="471129" y="1134048"/>
                </a:lnTo>
                <a:lnTo>
                  <a:pt x="477025" y="1134265"/>
                </a:lnTo>
                <a:lnTo>
                  <a:pt x="480606" y="1128803"/>
                </a:lnTo>
                <a:lnTo>
                  <a:pt x="471961" y="1117011"/>
                </a:lnTo>
                <a:lnTo>
                  <a:pt x="471781" y="1109017"/>
                </a:lnTo>
                <a:lnTo>
                  <a:pt x="462702" y="1102905"/>
                </a:lnTo>
                <a:lnTo>
                  <a:pt x="464836" y="1097226"/>
                </a:lnTo>
                <a:lnTo>
                  <a:pt x="471563" y="1097226"/>
                </a:lnTo>
                <a:lnTo>
                  <a:pt x="484838" y="1116179"/>
                </a:lnTo>
                <a:lnTo>
                  <a:pt x="487153" y="1125656"/>
                </a:lnTo>
                <a:lnTo>
                  <a:pt x="491964" y="1125837"/>
                </a:lnTo>
                <a:lnTo>
                  <a:pt x="495979" y="1114479"/>
                </a:lnTo>
                <a:lnTo>
                  <a:pt x="483355" y="1100807"/>
                </a:lnTo>
                <a:lnTo>
                  <a:pt x="483138" y="1091764"/>
                </a:lnTo>
                <a:lnTo>
                  <a:pt x="488817" y="1088798"/>
                </a:lnTo>
                <a:lnTo>
                  <a:pt x="495545" y="1096792"/>
                </a:lnTo>
                <a:lnTo>
                  <a:pt x="497462" y="1109850"/>
                </a:lnTo>
                <a:lnTo>
                  <a:pt x="503973" y="1110681"/>
                </a:lnTo>
                <a:lnTo>
                  <a:pt x="505853" y="1094477"/>
                </a:lnTo>
                <a:lnTo>
                  <a:pt x="512183" y="1087532"/>
                </a:lnTo>
                <a:lnTo>
                  <a:pt x="519779" y="1086266"/>
                </a:lnTo>
                <a:lnTo>
                  <a:pt x="523541" y="1094079"/>
                </a:lnTo>
                <a:lnTo>
                  <a:pt x="529437" y="1095743"/>
                </a:lnTo>
                <a:lnTo>
                  <a:pt x="532403" y="1084168"/>
                </a:lnTo>
                <a:lnTo>
                  <a:pt x="524192" y="1081419"/>
                </a:lnTo>
                <a:lnTo>
                  <a:pt x="525675" y="1075125"/>
                </a:lnTo>
                <a:lnTo>
                  <a:pt x="534501" y="1075125"/>
                </a:lnTo>
                <a:lnTo>
                  <a:pt x="539131" y="1084783"/>
                </a:lnTo>
                <a:lnTo>
                  <a:pt x="538516" y="1097841"/>
                </a:lnTo>
                <a:lnTo>
                  <a:pt x="542278" y="1099107"/>
                </a:lnTo>
                <a:lnTo>
                  <a:pt x="547776" y="1083951"/>
                </a:lnTo>
                <a:lnTo>
                  <a:pt x="557252" y="1078272"/>
                </a:lnTo>
                <a:lnTo>
                  <a:pt x="559748" y="1083336"/>
                </a:lnTo>
                <a:lnTo>
                  <a:pt x="572408" y="1083119"/>
                </a:lnTo>
                <a:lnTo>
                  <a:pt x="573855" y="1077223"/>
                </a:lnTo>
                <a:lnTo>
                  <a:pt x="579533" y="1076608"/>
                </a:lnTo>
                <a:lnTo>
                  <a:pt x="582066" y="1084385"/>
                </a:lnTo>
                <a:lnTo>
                  <a:pt x="586912" y="1083951"/>
                </a:lnTo>
                <a:lnTo>
                  <a:pt x="587744" y="1068361"/>
                </a:lnTo>
                <a:lnTo>
                  <a:pt x="591145" y="1066915"/>
                </a:lnTo>
                <a:lnTo>
                  <a:pt x="591542" y="1061417"/>
                </a:lnTo>
                <a:lnTo>
                  <a:pt x="584815" y="1059319"/>
                </a:lnTo>
                <a:lnTo>
                  <a:pt x="583151" y="1054074"/>
                </a:lnTo>
                <a:lnTo>
                  <a:pt x="589011" y="1048178"/>
                </a:lnTo>
                <a:lnTo>
                  <a:pt x="588830" y="1044814"/>
                </a:lnTo>
                <a:lnTo>
                  <a:pt x="581668" y="1042275"/>
                </a:lnTo>
                <a:lnTo>
                  <a:pt x="582066" y="1039117"/>
                </a:lnTo>
                <a:lnTo>
                  <a:pt x="597438" y="1037432"/>
                </a:lnTo>
                <a:lnTo>
                  <a:pt x="598921" y="1041432"/>
                </a:lnTo>
                <a:lnTo>
                  <a:pt x="611147" y="1041855"/>
                </a:lnTo>
                <a:lnTo>
                  <a:pt x="614294" y="1038907"/>
                </a:lnTo>
                <a:lnTo>
                  <a:pt x="619321" y="1037642"/>
                </a:lnTo>
                <a:lnTo>
                  <a:pt x="618092" y="1049444"/>
                </a:lnTo>
                <a:lnTo>
                  <a:pt x="625869" y="1050493"/>
                </a:lnTo>
                <a:lnTo>
                  <a:pt x="625217" y="1036802"/>
                </a:lnTo>
                <a:lnTo>
                  <a:pt x="634911" y="1026696"/>
                </a:lnTo>
                <a:lnTo>
                  <a:pt x="642073" y="1026277"/>
                </a:lnTo>
                <a:lnTo>
                  <a:pt x="642507" y="1031539"/>
                </a:lnTo>
                <a:lnTo>
                  <a:pt x="647137" y="1032588"/>
                </a:lnTo>
                <a:lnTo>
                  <a:pt x="648801" y="1045212"/>
                </a:lnTo>
                <a:lnTo>
                  <a:pt x="658712" y="1045646"/>
                </a:lnTo>
                <a:lnTo>
                  <a:pt x="661642" y="1038907"/>
                </a:lnTo>
                <a:lnTo>
                  <a:pt x="666488" y="1037855"/>
                </a:lnTo>
                <a:lnTo>
                  <a:pt x="667754" y="1049625"/>
                </a:lnTo>
                <a:lnTo>
                  <a:pt x="671552" y="1051108"/>
                </a:lnTo>
                <a:lnTo>
                  <a:pt x="674301" y="1043118"/>
                </a:lnTo>
                <a:lnTo>
                  <a:pt x="691772" y="1033012"/>
                </a:lnTo>
                <a:lnTo>
                  <a:pt x="693219" y="1027749"/>
                </a:lnTo>
                <a:lnTo>
                  <a:pt x="697849" y="1026486"/>
                </a:lnTo>
                <a:lnTo>
                  <a:pt x="698500" y="1042275"/>
                </a:lnTo>
                <a:lnTo>
                  <a:pt x="694919" y="1045031"/>
                </a:lnTo>
                <a:lnTo>
                  <a:pt x="694304" y="1053857"/>
                </a:lnTo>
                <a:lnTo>
                  <a:pt x="699332" y="1058487"/>
                </a:lnTo>
                <a:lnTo>
                  <a:pt x="699332" y="1054689"/>
                </a:lnTo>
                <a:lnTo>
                  <a:pt x="706276" y="1054472"/>
                </a:lnTo>
                <a:lnTo>
                  <a:pt x="710508" y="1049625"/>
                </a:lnTo>
                <a:lnTo>
                  <a:pt x="711774" y="1035330"/>
                </a:lnTo>
                <a:lnTo>
                  <a:pt x="707108" y="1033645"/>
                </a:lnTo>
                <a:lnTo>
                  <a:pt x="706060" y="1022276"/>
                </a:lnTo>
                <a:lnTo>
                  <a:pt x="714089" y="1022276"/>
                </a:lnTo>
                <a:lnTo>
                  <a:pt x="722915" y="1031753"/>
                </a:lnTo>
                <a:lnTo>
                  <a:pt x="719117" y="1042485"/>
                </a:lnTo>
                <a:lnTo>
                  <a:pt x="723747" y="1047527"/>
                </a:lnTo>
                <a:lnTo>
                  <a:pt x="728377" y="1042275"/>
                </a:lnTo>
                <a:lnTo>
                  <a:pt x="728377" y="1031120"/>
                </a:lnTo>
                <a:lnTo>
                  <a:pt x="733875" y="1029015"/>
                </a:lnTo>
                <a:lnTo>
                  <a:pt x="735756" y="1042065"/>
                </a:lnTo>
                <a:lnTo>
                  <a:pt x="753009" y="1042908"/>
                </a:lnTo>
                <a:lnTo>
                  <a:pt x="752611" y="1048576"/>
                </a:lnTo>
                <a:lnTo>
                  <a:pt x="743135" y="1053025"/>
                </a:lnTo>
                <a:lnTo>
                  <a:pt x="744581" y="1060802"/>
                </a:lnTo>
                <a:lnTo>
                  <a:pt x="748813" y="1055955"/>
                </a:lnTo>
                <a:lnTo>
                  <a:pt x="758688" y="1054906"/>
                </a:lnTo>
                <a:lnTo>
                  <a:pt x="765018" y="1043328"/>
                </a:lnTo>
                <a:lnTo>
                  <a:pt x="771963" y="1041222"/>
                </a:lnTo>
                <a:lnTo>
                  <a:pt x="773012" y="1052591"/>
                </a:lnTo>
                <a:lnTo>
                  <a:pt x="781006" y="1057655"/>
                </a:lnTo>
                <a:lnTo>
                  <a:pt x="781440" y="1054074"/>
                </a:lnTo>
                <a:lnTo>
                  <a:pt x="786901" y="1048793"/>
                </a:lnTo>
                <a:lnTo>
                  <a:pt x="788385" y="1053025"/>
                </a:lnTo>
                <a:lnTo>
                  <a:pt x="792797" y="1053025"/>
                </a:lnTo>
                <a:lnTo>
                  <a:pt x="792797" y="1057438"/>
                </a:lnTo>
                <a:lnTo>
                  <a:pt x="797029" y="1057438"/>
                </a:lnTo>
                <a:lnTo>
                  <a:pt x="799127" y="1047527"/>
                </a:lnTo>
                <a:lnTo>
                  <a:pt x="819744" y="1033431"/>
                </a:lnTo>
                <a:lnTo>
                  <a:pt x="826472" y="1033854"/>
                </a:lnTo>
                <a:lnTo>
                  <a:pt x="825206" y="1037855"/>
                </a:lnTo>
                <a:lnTo>
                  <a:pt x="831970" y="1039121"/>
                </a:lnTo>
                <a:lnTo>
                  <a:pt x="832802" y="1042908"/>
                </a:lnTo>
                <a:lnTo>
                  <a:pt x="836817" y="1043118"/>
                </a:lnTo>
                <a:lnTo>
                  <a:pt x="837866" y="1038907"/>
                </a:lnTo>
                <a:lnTo>
                  <a:pt x="840398" y="1038907"/>
                </a:lnTo>
                <a:lnTo>
                  <a:pt x="840796" y="1028801"/>
                </a:lnTo>
                <a:lnTo>
                  <a:pt x="836998" y="1026067"/>
                </a:lnTo>
                <a:lnTo>
                  <a:pt x="835768" y="1016171"/>
                </a:lnTo>
                <a:lnTo>
                  <a:pt x="843328" y="1014489"/>
                </a:lnTo>
                <a:lnTo>
                  <a:pt x="845028" y="1034274"/>
                </a:lnTo>
                <a:lnTo>
                  <a:pt x="850056" y="1039537"/>
                </a:lnTo>
                <a:lnTo>
                  <a:pt x="856603" y="1039537"/>
                </a:lnTo>
                <a:lnTo>
                  <a:pt x="856386" y="1034064"/>
                </a:lnTo>
                <a:lnTo>
                  <a:pt x="865428" y="1029644"/>
                </a:lnTo>
                <a:lnTo>
                  <a:pt x="870492" y="1029434"/>
                </a:lnTo>
                <a:lnTo>
                  <a:pt x="868177" y="1034487"/>
                </a:lnTo>
                <a:lnTo>
                  <a:pt x="874073" y="1036169"/>
                </a:lnTo>
                <a:lnTo>
                  <a:pt x="874905" y="1046695"/>
                </a:lnTo>
                <a:lnTo>
                  <a:pt x="880367" y="1045212"/>
                </a:lnTo>
                <a:lnTo>
                  <a:pt x="882284" y="1036383"/>
                </a:lnTo>
                <a:lnTo>
                  <a:pt x="873241" y="1025857"/>
                </a:lnTo>
                <a:lnTo>
                  <a:pt x="874073" y="1018276"/>
                </a:lnTo>
                <a:lnTo>
                  <a:pt x="881018" y="1014912"/>
                </a:lnTo>
                <a:lnTo>
                  <a:pt x="881018" y="1021433"/>
                </a:lnTo>
                <a:lnTo>
                  <a:pt x="891544" y="1027329"/>
                </a:lnTo>
                <a:lnTo>
                  <a:pt x="898488" y="1026910"/>
                </a:lnTo>
                <a:lnTo>
                  <a:pt x="895739" y="1022486"/>
                </a:lnTo>
                <a:lnTo>
                  <a:pt x="904384" y="1018909"/>
                </a:lnTo>
                <a:lnTo>
                  <a:pt x="904818" y="1009016"/>
                </a:lnTo>
                <a:lnTo>
                  <a:pt x="911112" y="1005015"/>
                </a:lnTo>
                <a:lnTo>
                  <a:pt x="912161" y="1001225"/>
                </a:lnTo>
                <a:lnTo>
                  <a:pt x="917840" y="999543"/>
                </a:lnTo>
                <a:lnTo>
                  <a:pt x="923555" y="1009016"/>
                </a:lnTo>
                <a:lnTo>
                  <a:pt x="934912" y="1009016"/>
                </a:lnTo>
                <a:lnTo>
                  <a:pt x="936577" y="1004592"/>
                </a:lnTo>
                <a:lnTo>
                  <a:pt x="943340" y="1003120"/>
                </a:lnTo>
                <a:lnTo>
                  <a:pt x="946053" y="1009016"/>
                </a:lnTo>
                <a:lnTo>
                  <a:pt x="950900" y="1007963"/>
                </a:lnTo>
                <a:lnTo>
                  <a:pt x="941207" y="991332"/>
                </a:lnTo>
                <a:lnTo>
                  <a:pt x="947102" y="987964"/>
                </a:lnTo>
                <a:lnTo>
                  <a:pt x="959545" y="1003963"/>
                </a:lnTo>
                <a:lnTo>
                  <a:pt x="964790" y="1004382"/>
                </a:lnTo>
                <a:lnTo>
                  <a:pt x="967973" y="999962"/>
                </a:lnTo>
                <a:lnTo>
                  <a:pt x="973218" y="999329"/>
                </a:lnTo>
                <a:lnTo>
                  <a:pt x="975315" y="1004173"/>
                </a:lnTo>
                <a:lnTo>
                  <a:pt x="982911" y="999962"/>
                </a:lnTo>
                <a:lnTo>
                  <a:pt x="989422" y="1007330"/>
                </a:lnTo>
                <a:lnTo>
                  <a:pt x="993003" y="1004806"/>
                </a:lnTo>
                <a:lnTo>
                  <a:pt x="981863" y="993014"/>
                </a:lnTo>
                <a:lnTo>
                  <a:pt x="983526" y="985859"/>
                </a:lnTo>
                <a:lnTo>
                  <a:pt x="987541" y="984593"/>
                </a:lnTo>
                <a:lnTo>
                  <a:pt x="997633" y="989223"/>
                </a:lnTo>
                <a:lnTo>
                  <a:pt x="994920" y="994280"/>
                </a:lnTo>
                <a:lnTo>
                  <a:pt x="1002263" y="1001434"/>
                </a:lnTo>
                <a:lnTo>
                  <a:pt x="1009642" y="1001858"/>
                </a:lnTo>
                <a:lnTo>
                  <a:pt x="1009027" y="990909"/>
                </a:lnTo>
                <a:lnTo>
                  <a:pt x="1004795" y="989436"/>
                </a:lnTo>
                <a:lnTo>
                  <a:pt x="1004578" y="982278"/>
                </a:lnTo>
                <a:lnTo>
                  <a:pt x="1010907" y="981859"/>
                </a:lnTo>
                <a:lnTo>
                  <a:pt x="1017021" y="974914"/>
                </a:lnTo>
                <a:lnTo>
                  <a:pt x="1025846" y="974701"/>
                </a:lnTo>
                <a:lnTo>
                  <a:pt x="1027329" y="978281"/>
                </a:lnTo>
                <a:lnTo>
                  <a:pt x="1031742" y="979121"/>
                </a:lnTo>
                <a:lnTo>
                  <a:pt x="1035323" y="969018"/>
                </a:lnTo>
                <a:lnTo>
                  <a:pt x="1030042" y="963965"/>
                </a:lnTo>
                <a:lnTo>
                  <a:pt x="1030693" y="958279"/>
                </a:lnTo>
                <a:lnTo>
                  <a:pt x="1034708" y="958279"/>
                </a:lnTo>
                <a:lnTo>
                  <a:pt x="1042051" y="971753"/>
                </a:lnTo>
                <a:lnTo>
                  <a:pt x="1045632" y="971333"/>
                </a:lnTo>
                <a:lnTo>
                  <a:pt x="1047332" y="975753"/>
                </a:lnTo>
                <a:lnTo>
                  <a:pt x="1051745" y="975753"/>
                </a:lnTo>
                <a:lnTo>
                  <a:pt x="1053408" y="963542"/>
                </a:lnTo>
                <a:lnTo>
                  <a:pt x="1040170" y="954282"/>
                </a:lnTo>
                <a:lnTo>
                  <a:pt x="1034708" y="953016"/>
                </a:lnTo>
                <a:lnTo>
                  <a:pt x="1034057" y="948806"/>
                </a:lnTo>
                <a:lnTo>
                  <a:pt x="1041219" y="944596"/>
                </a:lnTo>
                <a:lnTo>
                  <a:pt x="1053408" y="944386"/>
                </a:lnTo>
                <a:lnTo>
                  <a:pt x="1053408" y="947757"/>
                </a:lnTo>
                <a:lnTo>
                  <a:pt x="1061619" y="950282"/>
                </a:lnTo>
                <a:lnTo>
                  <a:pt x="1065200" y="944599"/>
                </a:lnTo>
                <a:lnTo>
                  <a:pt x="1071964" y="945438"/>
                </a:lnTo>
                <a:lnTo>
                  <a:pt x="1071964" y="938493"/>
                </a:lnTo>
                <a:lnTo>
                  <a:pt x="1067334" y="937861"/>
                </a:lnTo>
                <a:lnTo>
                  <a:pt x="1065634" y="932807"/>
                </a:lnTo>
                <a:lnTo>
                  <a:pt x="1071096" y="929230"/>
                </a:lnTo>
                <a:lnTo>
                  <a:pt x="1071530" y="918071"/>
                </a:lnTo>
                <a:lnTo>
                  <a:pt x="1078258" y="916599"/>
                </a:lnTo>
                <a:lnTo>
                  <a:pt x="1078692" y="921862"/>
                </a:lnTo>
                <a:lnTo>
                  <a:pt x="1086686" y="926492"/>
                </a:lnTo>
                <a:lnTo>
                  <a:pt x="1086903" y="921862"/>
                </a:lnTo>
                <a:lnTo>
                  <a:pt x="1111101" y="922072"/>
                </a:lnTo>
                <a:lnTo>
                  <a:pt x="1111752" y="925863"/>
                </a:lnTo>
                <a:lnTo>
                  <a:pt x="1119746" y="930493"/>
                </a:lnTo>
                <a:lnTo>
                  <a:pt x="1125642" y="930912"/>
                </a:lnTo>
                <a:lnTo>
                  <a:pt x="1127306" y="922072"/>
                </a:lnTo>
                <a:lnTo>
                  <a:pt x="1118480" y="918071"/>
                </a:lnTo>
                <a:lnTo>
                  <a:pt x="1120361" y="911336"/>
                </a:lnTo>
                <a:lnTo>
                  <a:pt x="1139314" y="918914"/>
                </a:lnTo>
                <a:lnTo>
                  <a:pt x="1145210" y="914494"/>
                </a:lnTo>
                <a:lnTo>
                  <a:pt x="1157436" y="914704"/>
                </a:lnTo>
                <a:lnTo>
                  <a:pt x="1157834" y="925230"/>
                </a:lnTo>
                <a:lnTo>
                  <a:pt x="1154072" y="927964"/>
                </a:lnTo>
                <a:lnTo>
                  <a:pt x="1153204" y="933860"/>
                </a:lnTo>
                <a:lnTo>
                  <a:pt x="1157617" y="937861"/>
                </a:lnTo>
                <a:lnTo>
                  <a:pt x="1163729" y="937651"/>
                </a:lnTo>
                <a:lnTo>
                  <a:pt x="1163947" y="929020"/>
                </a:lnTo>
                <a:lnTo>
                  <a:pt x="1170059" y="922491"/>
                </a:lnTo>
                <a:lnTo>
                  <a:pt x="1175521" y="921652"/>
                </a:lnTo>
                <a:lnTo>
                  <a:pt x="1175738" y="935542"/>
                </a:lnTo>
                <a:lnTo>
                  <a:pt x="1180151" y="938280"/>
                </a:lnTo>
                <a:lnTo>
                  <a:pt x="1182683" y="931125"/>
                </a:lnTo>
                <a:lnTo>
                  <a:pt x="1183117" y="922282"/>
                </a:lnTo>
                <a:lnTo>
                  <a:pt x="1186879" y="918914"/>
                </a:lnTo>
                <a:lnTo>
                  <a:pt x="1187530" y="908598"/>
                </a:lnTo>
                <a:lnTo>
                  <a:pt x="1192594" y="905440"/>
                </a:lnTo>
                <a:lnTo>
                  <a:pt x="1195524" y="922282"/>
                </a:lnTo>
                <a:lnTo>
                  <a:pt x="1200986" y="926702"/>
                </a:lnTo>
                <a:lnTo>
                  <a:pt x="1207098" y="919757"/>
                </a:lnTo>
                <a:lnTo>
                  <a:pt x="1213609" y="919967"/>
                </a:lnTo>
                <a:lnTo>
                  <a:pt x="1218058" y="929650"/>
                </a:lnTo>
                <a:lnTo>
                  <a:pt x="1223520" y="930069"/>
                </a:lnTo>
                <a:lnTo>
                  <a:pt x="1228367" y="925020"/>
                </a:lnTo>
                <a:lnTo>
                  <a:pt x="1235529" y="930916"/>
                </a:lnTo>
                <a:lnTo>
                  <a:pt x="1235963" y="939123"/>
                </a:lnTo>
                <a:lnTo>
                  <a:pt x="1238676" y="941438"/>
                </a:lnTo>
                <a:lnTo>
                  <a:pt x="1240159" y="950068"/>
                </a:lnTo>
                <a:lnTo>
                  <a:pt x="1247538" y="951754"/>
                </a:lnTo>
                <a:lnTo>
                  <a:pt x="1249853" y="948806"/>
                </a:lnTo>
                <a:lnTo>
                  <a:pt x="1258678" y="947334"/>
                </a:lnTo>
                <a:lnTo>
                  <a:pt x="1268372" y="936598"/>
                </a:lnTo>
                <a:lnTo>
                  <a:pt x="1273219" y="924597"/>
                </a:lnTo>
                <a:lnTo>
                  <a:pt x="1287326" y="914914"/>
                </a:lnTo>
                <a:lnTo>
                  <a:pt x="1305194" y="907969"/>
                </a:lnTo>
                <a:lnTo>
                  <a:pt x="1311307" y="900597"/>
                </a:lnTo>
                <a:lnTo>
                  <a:pt x="1319735" y="9008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8FE2B18-15E7-CC75-8256-C14E908353A5}"/>
              </a:ext>
            </a:extLst>
          </p:cNvPr>
          <p:cNvSpPr/>
          <p:nvPr/>
        </p:nvSpPr>
        <p:spPr>
          <a:xfrm>
            <a:off x="14714059" y="6136432"/>
            <a:ext cx="1693541" cy="1933911"/>
          </a:xfrm>
          <a:custGeom>
            <a:avLst/>
            <a:gdLst>
              <a:gd name="connsiteX0" fmla="*/ 441129 w 1129027"/>
              <a:gd name="connsiteY0" fmla="*/ 61237 h 1289274"/>
              <a:gd name="connsiteX1" fmla="*/ 430723 w 1129027"/>
              <a:gd name="connsiteY1" fmla="*/ 65180 h 1289274"/>
              <a:gd name="connsiteX2" fmla="*/ 425167 w 1129027"/>
              <a:gd name="connsiteY2" fmla="*/ 73390 h 1289274"/>
              <a:gd name="connsiteX3" fmla="*/ 425167 w 1129027"/>
              <a:gd name="connsiteY3" fmla="*/ 80553 h 1289274"/>
              <a:gd name="connsiteX4" fmla="*/ 419155 w 1129027"/>
              <a:gd name="connsiteY4" fmla="*/ 86918 h 1289274"/>
              <a:gd name="connsiteX5" fmla="*/ 407888 w 1129027"/>
              <a:gd name="connsiteY5" fmla="*/ 90319 h 1289274"/>
              <a:gd name="connsiteX6" fmla="*/ 406760 w 1129027"/>
              <a:gd name="connsiteY6" fmla="*/ 97806 h 1289274"/>
              <a:gd name="connsiteX7" fmla="*/ 401124 w 1129027"/>
              <a:gd name="connsiteY7" fmla="*/ 97444 h 1289274"/>
              <a:gd name="connsiteX8" fmla="*/ 395865 w 1129027"/>
              <a:gd name="connsiteY8" fmla="*/ 99325 h 1289274"/>
              <a:gd name="connsiteX9" fmla="*/ 393235 w 1129027"/>
              <a:gd name="connsiteY9" fmla="*/ 105691 h 1289274"/>
              <a:gd name="connsiteX10" fmla="*/ 380463 w 1129027"/>
              <a:gd name="connsiteY10" fmla="*/ 106451 h 1289274"/>
              <a:gd name="connsiteX11" fmla="*/ 374828 w 1129027"/>
              <a:gd name="connsiteY11" fmla="*/ 104570 h 1289274"/>
              <a:gd name="connsiteX12" fmla="*/ 361304 w 1129027"/>
              <a:gd name="connsiteY12" fmla="*/ 111732 h 1289274"/>
              <a:gd name="connsiteX13" fmla="*/ 353042 w 1129027"/>
              <a:gd name="connsiteY13" fmla="*/ 122619 h 1289274"/>
              <a:gd name="connsiteX14" fmla="*/ 346654 w 1129027"/>
              <a:gd name="connsiteY14" fmla="*/ 120341 h 1289274"/>
              <a:gd name="connsiteX15" fmla="*/ 337264 w 1129027"/>
              <a:gd name="connsiteY15" fmla="*/ 125983 h 1289274"/>
              <a:gd name="connsiteX16" fmla="*/ 337637 w 1129027"/>
              <a:gd name="connsiteY16" fmla="*/ 130107 h 1289274"/>
              <a:gd name="connsiteX17" fmla="*/ 335384 w 1129027"/>
              <a:gd name="connsiteY17" fmla="*/ 132747 h 1289274"/>
              <a:gd name="connsiteX18" fmla="*/ 322988 w 1129027"/>
              <a:gd name="connsiteY18" fmla="*/ 131988 h 1289274"/>
              <a:gd name="connsiteX19" fmla="*/ 320734 w 1129027"/>
              <a:gd name="connsiteY19" fmla="*/ 130866 h 1289274"/>
              <a:gd name="connsiteX20" fmla="*/ 312846 w 1129027"/>
              <a:gd name="connsiteY20" fmla="*/ 134266 h 1289274"/>
              <a:gd name="connsiteX21" fmla="*/ 301752 w 1129027"/>
              <a:gd name="connsiteY21" fmla="*/ 153473 h 1289274"/>
              <a:gd name="connsiteX22" fmla="*/ 290937 w 1129027"/>
              <a:gd name="connsiteY22" fmla="*/ 154775 h 1289274"/>
              <a:gd name="connsiteX23" fmla="*/ 275600 w 1129027"/>
              <a:gd name="connsiteY23" fmla="*/ 138968 h 1289274"/>
              <a:gd name="connsiteX24" fmla="*/ 264652 w 1129027"/>
              <a:gd name="connsiteY24" fmla="*/ 132602 h 1289274"/>
              <a:gd name="connsiteX25" fmla="*/ 260383 w 1129027"/>
              <a:gd name="connsiteY25" fmla="*/ 124464 h 1289274"/>
              <a:gd name="connsiteX26" fmla="*/ 257175 w 1129027"/>
              <a:gd name="connsiteY26" fmla="*/ 130830 h 1289274"/>
              <a:gd name="connsiteX27" fmla="*/ 258513 w 1129027"/>
              <a:gd name="connsiteY27" fmla="*/ 145877 h 1289274"/>
              <a:gd name="connsiteX28" fmla="*/ 250328 w 1129027"/>
              <a:gd name="connsiteY28" fmla="*/ 147215 h 1289274"/>
              <a:gd name="connsiteX29" fmla="*/ 246161 w 1129027"/>
              <a:gd name="connsiteY29" fmla="*/ 160020 h 1289274"/>
              <a:gd name="connsiteX30" fmla="*/ 226658 w 1129027"/>
              <a:gd name="connsiteY30" fmla="*/ 181180 h 1289274"/>
              <a:gd name="connsiteX31" fmla="*/ 227851 w 1129027"/>
              <a:gd name="connsiteY31" fmla="*/ 197240 h 1289274"/>
              <a:gd name="connsiteX32" fmla="*/ 223681 w 1129027"/>
              <a:gd name="connsiteY32" fmla="*/ 199338 h 1289274"/>
              <a:gd name="connsiteX33" fmla="*/ 224874 w 1129027"/>
              <a:gd name="connsiteY33" fmla="*/ 219412 h 1289274"/>
              <a:gd name="connsiteX34" fmla="*/ 221004 w 1129027"/>
              <a:gd name="connsiteY34" fmla="*/ 223753 h 1289274"/>
              <a:gd name="connsiteX35" fmla="*/ 221449 w 1129027"/>
              <a:gd name="connsiteY35" fmla="*/ 232362 h 1289274"/>
              <a:gd name="connsiteX36" fmla="*/ 209690 w 1129027"/>
              <a:gd name="connsiteY36" fmla="*/ 242489 h 1289274"/>
              <a:gd name="connsiteX37" fmla="*/ 204329 w 1129027"/>
              <a:gd name="connsiteY37" fmla="*/ 242345 h 1289274"/>
              <a:gd name="connsiteX38" fmla="*/ 205523 w 1129027"/>
              <a:gd name="connsiteY38" fmla="*/ 251279 h 1289274"/>
              <a:gd name="connsiteX39" fmla="*/ 210283 w 1129027"/>
              <a:gd name="connsiteY39" fmla="*/ 252473 h 1289274"/>
              <a:gd name="connsiteX40" fmla="*/ 208500 w 1129027"/>
              <a:gd name="connsiteY40" fmla="*/ 265277 h 1289274"/>
              <a:gd name="connsiteX41" fmla="*/ 201653 w 1129027"/>
              <a:gd name="connsiteY41" fmla="*/ 266760 h 1289274"/>
              <a:gd name="connsiteX42" fmla="*/ 198079 w 1129027"/>
              <a:gd name="connsiteY42" fmla="*/ 284158 h 1289274"/>
              <a:gd name="connsiteX43" fmla="*/ 191825 w 1129027"/>
              <a:gd name="connsiteY43" fmla="*/ 294901 h 1289274"/>
              <a:gd name="connsiteX44" fmla="*/ 185423 w 1129027"/>
              <a:gd name="connsiteY44" fmla="*/ 313059 h 1289274"/>
              <a:gd name="connsiteX45" fmla="*/ 179321 w 1129027"/>
              <a:gd name="connsiteY45" fmla="*/ 313493 h 1289274"/>
              <a:gd name="connsiteX46" fmla="*/ 179176 w 1129027"/>
              <a:gd name="connsiteY46" fmla="*/ 321523 h 1289274"/>
              <a:gd name="connsiteX47" fmla="*/ 184681 w 1129027"/>
              <a:gd name="connsiteY47" fmla="*/ 324959 h 1289274"/>
              <a:gd name="connsiteX48" fmla="*/ 183788 w 1129027"/>
              <a:gd name="connsiteY48" fmla="*/ 330023 h 1289274"/>
              <a:gd name="connsiteX49" fmla="*/ 178724 w 1129027"/>
              <a:gd name="connsiteY49" fmla="*/ 332845 h 1289274"/>
              <a:gd name="connsiteX50" fmla="*/ 180366 w 1129027"/>
              <a:gd name="connsiteY50" fmla="*/ 339825 h 1289274"/>
              <a:gd name="connsiteX51" fmla="*/ 185278 w 1129027"/>
              <a:gd name="connsiteY51" fmla="*/ 341164 h 1289274"/>
              <a:gd name="connsiteX52" fmla="*/ 186913 w 1129027"/>
              <a:gd name="connsiteY52" fmla="*/ 350424 h 1289274"/>
              <a:gd name="connsiteX53" fmla="*/ 197037 w 1129027"/>
              <a:gd name="connsiteY53" fmla="*/ 366194 h 1289274"/>
              <a:gd name="connsiteX54" fmla="*/ 202246 w 1129027"/>
              <a:gd name="connsiteY54" fmla="*/ 370354 h 1289274"/>
              <a:gd name="connsiteX55" fmla="*/ 202246 w 1129027"/>
              <a:gd name="connsiteY55" fmla="*/ 377950 h 1289274"/>
              <a:gd name="connsiteX56" fmla="*/ 193764 w 1129027"/>
              <a:gd name="connsiteY56" fmla="*/ 377950 h 1289274"/>
              <a:gd name="connsiteX57" fmla="*/ 187361 w 1129027"/>
              <a:gd name="connsiteY57" fmla="*/ 372126 h 1289274"/>
              <a:gd name="connsiteX58" fmla="*/ 188834 w 1129027"/>
              <a:gd name="connsiteY58" fmla="*/ 368003 h 1289274"/>
              <a:gd name="connsiteX59" fmla="*/ 186096 w 1129027"/>
              <a:gd name="connsiteY59" fmla="*/ 358851 h 1289274"/>
              <a:gd name="connsiteX60" fmla="*/ 175465 w 1129027"/>
              <a:gd name="connsiteY60" fmla="*/ 359574 h 1289274"/>
              <a:gd name="connsiteX61" fmla="*/ 175465 w 1129027"/>
              <a:gd name="connsiteY61" fmla="*/ 364204 h 1289274"/>
              <a:gd name="connsiteX62" fmla="*/ 180203 w 1129027"/>
              <a:gd name="connsiteY62" fmla="*/ 366303 h 1289274"/>
              <a:gd name="connsiteX63" fmla="*/ 183781 w 1129027"/>
              <a:gd name="connsiteY63" fmla="*/ 375888 h 1289274"/>
              <a:gd name="connsiteX64" fmla="*/ 179570 w 1129027"/>
              <a:gd name="connsiteY64" fmla="*/ 378528 h 1289274"/>
              <a:gd name="connsiteX65" fmla="*/ 172412 w 1129027"/>
              <a:gd name="connsiteY65" fmla="*/ 369594 h 1289274"/>
              <a:gd name="connsiteX66" fmla="*/ 168625 w 1129027"/>
              <a:gd name="connsiteY66" fmla="*/ 369485 h 1289274"/>
              <a:gd name="connsiteX67" fmla="*/ 168730 w 1129027"/>
              <a:gd name="connsiteY67" fmla="*/ 386522 h 1289274"/>
              <a:gd name="connsiteX68" fmla="*/ 164411 w 1129027"/>
              <a:gd name="connsiteY68" fmla="*/ 389596 h 1289274"/>
              <a:gd name="connsiteX69" fmla="*/ 164726 w 1129027"/>
              <a:gd name="connsiteY69" fmla="*/ 401171 h 1289274"/>
              <a:gd name="connsiteX70" fmla="*/ 151675 w 1129027"/>
              <a:gd name="connsiteY70" fmla="*/ 405078 h 1289274"/>
              <a:gd name="connsiteX71" fmla="*/ 149990 w 1129027"/>
              <a:gd name="connsiteY71" fmla="*/ 413578 h 1289274"/>
              <a:gd name="connsiteX72" fmla="*/ 131148 w 1129027"/>
              <a:gd name="connsiteY72" fmla="*/ 426093 h 1289274"/>
              <a:gd name="connsiteX73" fmla="*/ 130099 w 1129027"/>
              <a:gd name="connsiteY73" fmla="*/ 431699 h 1289274"/>
              <a:gd name="connsiteX74" fmla="*/ 124518 w 1129027"/>
              <a:gd name="connsiteY74" fmla="*/ 431699 h 1289274"/>
              <a:gd name="connsiteX75" fmla="*/ 120308 w 1129027"/>
              <a:gd name="connsiteY75" fmla="*/ 426093 h 1289274"/>
              <a:gd name="connsiteX76" fmla="*/ 115888 w 1129027"/>
              <a:gd name="connsiteY76" fmla="*/ 426201 h 1289274"/>
              <a:gd name="connsiteX77" fmla="*/ 112307 w 1129027"/>
              <a:gd name="connsiteY77" fmla="*/ 421174 h 1289274"/>
              <a:gd name="connsiteX78" fmla="*/ 108520 w 1129027"/>
              <a:gd name="connsiteY78" fmla="*/ 421174 h 1289274"/>
              <a:gd name="connsiteX79" fmla="*/ 106415 w 1129027"/>
              <a:gd name="connsiteY79" fmla="*/ 426093 h 1289274"/>
              <a:gd name="connsiteX80" fmla="*/ 98942 w 1129027"/>
              <a:gd name="connsiteY80" fmla="*/ 429674 h 1289274"/>
              <a:gd name="connsiteX81" fmla="*/ 87045 w 1129027"/>
              <a:gd name="connsiteY81" fmla="*/ 445806 h 1289274"/>
              <a:gd name="connsiteX82" fmla="*/ 88836 w 1129027"/>
              <a:gd name="connsiteY82" fmla="*/ 456838 h 1289274"/>
              <a:gd name="connsiteX83" fmla="*/ 82730 w 1129027"/>
              <a:gd name="connsiteY83" fmla="*/ 469281 h 1289274"/>
              <a:gd name="connsiteX84" fmla="*/ 0 w 1129027"/>
              <a:gd name="connsiteY84" fmla="*/ 552438 h 1289274"/>
              <a:gd name="connsiteX85" fmla="*/ 10207 w 1129027"/>
              <a:gd name="connsiteY85" fmla="*/ 561878 h 1289274"/>
              <a:gd name="connsiteX86" fmla="*/ 7154 w 1129027"/>
              <a:gd name="connsiteY86" fmla="*/ 571572 h 1289274"/>
              <a:gd name="connsiteX87" fmla="*/ 3049 w 1129027"/>
              <a:gd name="connsiteY87" fmla="*/ 572947 h 1289274"/>
              <a:gd name="connsiteX88" fmla="*/ 3787 w 1129027"/>
              <a:gd name="connsiteY88" fmla="*/ 577468 h 1289274"/>
              <a:gd name="connsiteX89" fmla="*/ 7473 w 1129027"/>
              <a:gd name="connsiteY89" fmla="*/ 579783 h 1289274"/>
              <a:gd name="connsiteX90" fmla="*/ 6525 w 1129027"/>
              <a:gd name="connsiteY90" fmla="*/ 591358 h 1289274"/>
              <a:gd name="connsiteX91" fmla="*/ 12841 w 1129027"/>
              <a:gd name="connsiteY91" fmla="*/ 591032 h 1289274"/>
              <a:gd name="connsiteX92" fmla="*/ 17785 w 1129027"/>
              <a:gd name="connsiteY92" fmla="*/ 600328 h 1289274"/>
              <a:gd name="connsiteX93" fmla="*/ 22524 w 1129027"/>
              <a:gd name="connsiteY93" fmla="*/ 600220 h 1289274"/>
              <a:gd name="connsiteX94" fmla="*/ 22415 w 1129027"/>
              <a:gd name="connsiteY94" fmla="*/ 589911 h 1289274"/>
              <a:gd name="connsiteX95" fmla="*/ 18103 w 1129027"/>
              <a:gd name="connsiteY95" fmla="*/ 583979 h 1289274"/>
              <a:gd name="connsiteX96" fmla="*/ 23786 w 1129027"/>
              <a:gd name="connsiteY96" fmla="*/ 582641 h 1289274"/>
              <a:gd name="connsiteX97" fmla="*/ 27996 w 1129027"/>
              <a:gd name="connsiteY97" fmla="*/ 594215 h 1289274"/>
              <a:gd name="connsiteX98" fmla="*/ 34630 w 1129027"/>
              <a:gd name="connsiteY98" fmla="*/ 600943 h 1289274"/>
              <a:gd name="connsiteX99" fmla="*/ 33472 w 1129027"/>
              <a:gd name="connsiteY99" fmla="*/ 615556 h 1289274"/>
              <a:gd name="connsiteX100" fmla="*/ 28626 w 1129027"/>
              <a:gd name="connsiteY100" fmla="*/ 618848 h 1289274"/>
              <a:gd name="connsiteX101" fmla="*/ 30524 w 1129027"/>
              <a:gd name="connsiteY101" fmla="*/ 622428 h 1289274"/>
              <a:gd name="connsiteX102" fmla="*/ 39998 w 1129027"/>
              <a:gd name="connsiteY102" fmla="*/ 624635 h 1289274"/>
              <a:gd name="connsiteX103" fmla="*/ 40207 w 1129027"/>
              <a:gd name="connsiteY103" fmla="*/ 631580 h 1289274"/>
              <a:gd name="connsiteX104" fmla="*/ 34207 w 1129027"/>
              <a:gd name="connsiteY104" fmla="*/ 635559 h 1289274"/>
              <a:gd name="connsiteX105" fmla="*/ 38945 w 1129027"/>
              <a:gd name="connsiteY105" fmla="*/ 640007 h 1289274"/>
              <a:gd name="connsiteX106" fmla="*/ 44942 w 1129027"/>
              <a:gd name="connsiteY106" fmla="*/ 637584 h 1289274"/>
              <a:gd name="connsiteX107" fmla="*/ 44837 w 1129027"/>
              <a:gd name="connsiteY107" fmla="*/ 626950 h 1289274"/>
              <a:gd name="connsiteX108" fmla="*/ 49576 w 1129027"/>
              <a:gd name="connsiteY108" fmla="*/ 626624 h 1289274"/>
              <a:gd name="connsiteX109" fmla="*/ 64626 w 1129027"/>
              <a:gd name="connsiteY109" fmla="*/ 641780 h 1289274"/>
              <a:gd name="connsiteX110" fmla="*/ 58944 w 1129027"/>
              <a:gd name="connsiteY110" fmla="*/ 646952 h 1289274"/>
              <a:gd name="connsiteX111" fmla="*/ 59993 w 1129027"/>
              <a:gd name="connsiteY111" fmla="*/ 650316 h 1289274"/>
              <a:gd name="connsiteX112" fmla="*/ 71785 w 1129027"/>
              <a:gd name="connsiteY112" fmla="*/ 651257 h 1289274"/>
              <a:gd name="connsiteX113" fmla="*/ 71785 w 1129027"/>
              <a:gd name="connsiteY113" fmla="*/ 656321 h 1289274"/>
              <a:gd name="connsiteX114" fmla="*/ 68099 w 1129027"/>
              <a:gd name="connsiteY114" fmla="*/ 659033 h 1289274"/>
              <a:gd name="connsiteX115" fmla="*/ 66312 w 1129027"/>
              <a:gd name="connsiteY115" fmla="*/ 669993 h 1289274"/>
              <a:gd name="connsiteX116" fmla="*/ 59678 w 1129027"/>
              <a:gd name="connsiteY116" fmla="*/ 669885 h 1289274"/>
              <a:gd name="connsiteX117" fmla="*/ 59259 w 1129027"/>
              <a:gd name="connsiteY117" fmla="*/ 673683 h 1289274"/>
              <a:gd name="connsiteX118" fmla="*/ 64102 w 1129027"/>
              <a:gd name="connsiteY118" fmla="*/ 677480 h 1289274"/>
              <a:gd name="connsiteX119" fmla="*/ 77257 w 1129027"/>
              <a:gd name="connsiteY119" fmla="*/ 677698 h 1289274"/>
              <a:gd name="connsiteX120" fmla="*/ 79048 w 1129027"/>
              <a:gd name="connsiteY120" fmla="*/ 673574 h 1289274"/>
              <a:gd name="connsiteX121" fmla="*/ 74523 w 1129027"/>
              <a:gd name="connsiteY121" fmla="*/ 666521 h 1289274"/>
              <a:gd name="connsiteX122" fmla="*/ 80310 w 1129027"/>
              <a:gd name="connsiteY122" fmla="*/ 665363 h 1289274"/>
              <a:gd name="connsiteX123" fmla="*/ 82101 w 1129027"/>
              <a:gd name="connsiteY123" fmla="*/ 667570 h 1289274"/>
              <a:gd name="connsiteX124" fmla="*/ 92308 w 1129027"/>
              <a:gd name="connsiteY124" fmla="*/ 667063 h 1289274"/>
              <a:gd name="connsiteX125" fmla="*/ 93046 w 1129027"/>
              <a:gd name="connsiteY125" fmla="*/ 672416 h 1289274"/>
              <a:gd name="connsiteX126" fmla="*/ 84415 w 1129027"/>
              <a:gd name="connsiteY126" fmla="*/ 677046 h 1289274"/>
              <a:gd name="connsiteX127" fmla="*/ 87154 w 1129027"/>
              <a:gd name="connsiteY127" fmla="*/ 680627 h 1289274"/>
              <a:gd name="connsiteX128" fmla="*/ 97046 w 1129027"/>
              <a:gd name="connsiteY128" fmla="*/ 681676 h 1289274"/>
              <a:gd name="connsiteX129" fmla="*/ 99256 w 1129027"/>
              <a:gd name="connsiteY129" fmla="*/ 697990 h 1289274"/>
              <a:gd name="connsiteX130" fmla="*/ 103152 w 1129027"/>
              <a:gd name="connsiteY130" fmla="*/ 697990 h 1289274"/>
              <a:gd name="connsiteX131" fmla="*/ 110415 w 1129027"/>
              <a:gd name="connsiteY131" fmla="*/ 688224 h 1289274"/>
              <a:gd name="connsiteX132" fmla="*/ 118626 w 1129027"/>
              <a:gd name="connsiteY132" fmla="*/ 686632 h 1289274"/>
              <a:gd name="connsiteX133" fmla="*/ 119465 w 1129027"/>
              <a:gd name="connsiteY133" fmla="*/ 693577 h 1289274"/>
              <a:gd name="connsiteX134" fmla="*/ 108520 w 1129027"/>
              <a:gd name="connsiteY134" fmla="*/ 699473 h 1289274"/>
              <a:gd name="connsiteX135" fmla="*/ 115573 w 1129027"/>
              <a:gd name="connsiteY135" fmla="*/ 706851 h 1289274"/>
              <a:gd name="connsiteX136" fmla="*/ 115573 w 1129027"/>
              <a:gd name="connsiteY136" fmla="*/ 713688 h 1289274"/>
              <a:gd name="connsiteX137" fmla="*/ 126414 w 1129027"/>
              <a:gd name="connsiteY137" fmla="*/ 720524 h 1289274"/>
              <a:gd name="connsiteX138" fmla="*/ 141149 w 1129027"/>
              <a:gd name="connsiteY138" fmla="*/ 726818 h 1289274"/>
              <a:gd name="connsiteX139" fmla="*/ 150409 w 1129027"/>
              <a:gd name="connsiteY139" fmla="*/ 723562 h 1289274"/>
              <a:gd name="connsiteX140" fmla="*/ 150098 w 1129027"/>
              <a:gd name="connsiteY140" fmla="*/ 733979 h 1289274"/>
              <a:gd name="connsiteX141" fmla="*/ 142416 w 1129027"/>
              <a:gd name="connsiteY141" fmla="*/ 736728 h 1289274"/>
              <a:gd name="connsiteX142" fmla="*/ 151046 w 1129027"/>
              <a:gd name="connsiteY142" fmla="*/ 740201 h 1289274"/>
              <a:gd name="connsiteX143" fmla="*/ 168625 w 1129027"/>
              <a:gd name="connsiteY143" fmla="*/ 724828 h 1289274"/>
              <a:gd name="connsiteX144" fmla="*/ 173045 w 1129027"/>
              <a:gd name="connsiteY144" fmla="*/ 725045 h 1289274"/>
              <a:gd name="connsiteX145" fmla="*/ 169045 w 1129027"/>
              <a:gd name="connsiteY145" fmla="*/ 737560 h 1289274"/>
              <a:gd name="connsiteX146" fmla="*/ 161362 w 1129027"/>
              <a:gd name="connsiteY146" fmla="*/ 741250 h 1289274"/>
              <a:gd name="connsiteX147" fmla="*/ 163467 w 1129027"/>
              <a:gd name="connsiteY147" fmla="*/ 745482 h 1289274"/>
              <a:gd name="connsiteX148" fmla="*/ 169782 w 1129027"/>
              <a:gd name="connsiteY148" fmla="*/ 745988 h 1289274"/>
              <a:gd name="connsiteX149" fmla="*/ 179042 w 1129027"/>
              <a:gd name="connsiteY149" fmla="*/ 739695 h 1289274"/>
              <a:gd name="connsiteX150" fmla="*/ 187253 w 1129027"/>
              <a:gd name="connsiteY150" fmla="*/ 746097 h 1289274"/>
              <a:gd name="connsiteX151" fmla="*/ 187253 w 1129027"/>
              <a:gd name="connsiteY151" fmla="*/ 752499 h 1289274"/>
              <a:gd name="connsiteX152" fmla="*/ 179885 w 1129027"/>
              <a:gd name="connsiteY152" fmla="*/ 757346 h 1289274"/>
              <a:gd name="connsiteX153" fmla="*/ 183148 w 1129027"/>
              <a:gd name="connsiteY153" fmla="*/ 762952 h 1289274"/>
              <a:gd name="connsiteX154" fmla="*/ 189148 w 1129027"/>
              <a:gd name="connsiteY154" fmla="*/ 761795 h 1289274"/>
              <a:gd name="connsiteX155" fmla="*/ 202727 w 1129027"/>
              <a:gd name="connsiteY155" fmla="*/ 750003 h 1289274"/>
              <a:gd name="connsiteX156" fmla="*/ 204937 w 1129027"/>
              <a:gd name="connsiteY156" fmla="*/ 736403 h 1289274"/>
              <a:gd name="connsiteX157" fmla="*/ 208728 w 1129027"/>
              <a:gd name="connsiteY157" fmla="*/ 735788 h 1289274"/>
              <a:gd name="connsiteX158" fmla="*/ 215148 w 1129027"/>
              <a:gd name="connsiteY158" fmla="*/ 743565 h 1289274"/>
              <a:gd name="connsiteX159" fmla="*/ 208833 w 1129027"/>
              <a:gd name="connsiteY159" fmla="*/ 748918 h 1289274"/>
              <a:gd name="connsiteX160" fmla="*/ 213886 w 1129027"/>
              <a:gd name="connsiteY160" fmla="*/ 755248 h 1289274"/>
              <a:gd name="connsiteX161" fmla="*/ 222621 w 1129027"/>
              <a:gd name="connsiteY161" fmla="*/ 755248 h 1289274"/>
              <a:gd name="connsiteX162" fmla="*/ 232199 w 1129027"/>
              <a:gd name="connsiteY162" fmla="*/ 751558 h 1289274"/>
              <a:gd name="connsiteX163" fmla="*/ 237042 w 1129027"/>
              <a:gd name="connsiteY163" fmla="*/ 739875 h 1289274"/>
              <a:gd name="connsiteX164" fmla="*/ 243882 w 1129027"/>
              <a:gd name="connsiteY164" fmla="*/ 739875 h 1289274"/>
              <a:gd name="connsiteX165" fmla="*/ 249568 w 1129027"/>
              <a:gd name="connsiteY165" fmla="*/ 756622 h 1289274"/>
              <a:gd name="connsiteX166" fmla="*/ 253883 w 1129027"/>
              <a:gd name="connsiteY166" fmla="*/ 756622 h 1289274"/>
              <a:gd name="connsiteX167" fmla="*/ 257989 w 1129027"/>
              <a:gd name="connsiteY167" fmla="*/ 749895 h 1289274"/>
              <a:gd name="connsiteX168" fmla="*/ 259566 w 1129027"/>
              <a:gd name="connsiteY168" fmla="*/ 749786 h 1289274"/>
              <a:gd name="connsiteX169" fmla="*/ 270620 w 1129027"/>
              <a:gd name="connsiteY169" fmla="*/ 769680 h 1289274"/>
              <a:gd name="connsiteX170" fmla="*/ 274617 w 1129027"/>
              <a:gd name="connsiteY170" fmla="*/ 769029 h 1289274"/>
              <a:gd name="connsiteX171" fmla="*/ 281988 w 1129027"/>
              <a:gd name="connsiteY171" fmla="*/ 774708 h 1289274"/>
              <a:gd name="connsiteX172" fmla="*/ 278827 w 1129027"/>
              <a:gd name="connsiteY172" fmla="*/ 780423 h 1289274"/>
              <a:gd name="connsiteX173" fmla="*/ 281565 w 1129027"/>
              <a:gd name="connsiteY173" fmla="*/ 785053 h 1289274"/>
              <a:gd name="connsiteX174" fmla="*/ 299882 w 1129027"/>
              <a:gd name="connsiteY174" fmla="*/ 784004 h 1289274"/>
              <a:gd name="connsiteX175" fmla="*/ 301564 w 1129027"/>
              <a:gd name="connsiteY175" fmla="*/ 789900 h 1289274"/>
              <a:gd name="connsiteX176" fmla="*/ 305145 w 1129027"/>
              <a:gd name="connsiteY176" fmla="*/ 789032 h 1289274"/>
              <a:gd name="connsiteX177" fmla="*/ 319667 w 1129027"/>
              <a:gd name="connsiteY177" fmla="*/ 777240 h 1289274"/>
              <a:gd name="connsiteX178" fmla="*/ 319248 w 1129027"/>
              <a:gd name="connsiteY178" fmla="*/ 773261 h 1289274"/>
              <a:gd name="connsiteX179" fmla="*/ 326616 w 1129027"/>
              <a:gd name="connsiteY179" fmla="*/ 773261 h 1289274"/>
              <a:gd name="connsiteX180" fmla="*/ 336508 w 1129027"/>
              <a:gd name="connsiteY180" fmla="*/ 783570 h 1289274"/>
              <a:gd name="connsiteX181" fmla="*/ 334193 w 1129027"/>
              <a:gd name="connsiteY181" fmla="*/ 801872 h 1289274"/>
              <a:gd name="connsiteX182" fmla="*/ 340299 w 1129027"/>
              <a:gd name="connsiteY182" fmla="*/ 807768 h 1289274"/>
              <a:gd name="connsiteX183" fmla="*/ 345562 w 1129027"/>
              <a:gd name="connsiteY183" fmla="*/ 807768 h 1289274"/>
              <a:gd name="connsiteX184" fmla="*/ 349143 w 1129027"/>
              <a:gd name="connsiteY184" fmla="*/ 802740 h 1289274"/>
              <a:gd name="connsiteX185" fmla="*/ 347034 w 1129027"/>
              <a:gd name="connsiteY185" fmla="*/ 798725 h 1289274"/>
              <a:gd name="connsiteX186" fmla="*/ 351664 w 1129027"/>
              <a:gd name="connsiteY186" fmla="*/ 798725 h 1289274"/>
              <a:gd name="connsiteX187" fmla="*/ 354196 w 1129027"/>
              <a:gd name="connsiteY187" fmla="*/ 812615 h 1289274"/>
              <a:gd name="connsiteX188" fmla="*/ 363246 w 1129027"/>
              <a:gd name="connsiteY188" fmla="*/ 809685 h 1289274"/>
              <a:gd name="connsiteX189" fmla="*/ 365141 w 1129027"/>
              <a:gd name="connsiteY189" fmla="*/ 815979 h 1289274"/>
              <a:gd name="connsiteX190" fmla="*/ 368299 w 1129027"/>
              <a:gd name="connsiteY190" fmla="*/ 814930 h 1289274"/>
              <a:gd name="connsiteX191" fmla="*/ 371247 w 1129027"/>
              <a:gd name="connsiteY191" fmla="*/ 810517 h 1289274"/>
              <a:gd name="connsiteX192" fmla="*/ 375877 w 1129027"/>
              <a:gd name="connsiteY192" fmla="*/ 810517 h 1289274"/>
              <a:gd name="connsiteX193" fmla="*/ 377143 w 1129027"/>
              <a:gd name="connsiteY193" fmla="*/ 816630 h 1289274"/>
              <a:gd name="connsiteX194" fmla="*/ 371876 w 1129027"/>
              <a:gd name="connsiteY194" fmla="*/ 818945 h 1289274"/>
              <a:gd name="connsiteX195" fmla="*/ 371876 w 1129027"/>
              <a:gd name="connsiteY195" fmla="*/ 822707 h 1289274"/>
              <a:gd name="connsiteX196" fmla="*/ 374191 w 1129027"/>
              <a:gd name="connsiteY196" fmla="*/ 826288 h 1289274"/>
              <a:gd name="connsiteX197" fmla="*/ 383556 w 1129027"/>
              <a:gd name="connsiteY197" fmla="*/ 829868 h 1289274"/>
              <a:gd name="connsiteX198" fmla="*/ 390403 w 1129027"/>
              <a:gd name="connsiteY198" fmla="*/ 824515 h 1289274"/>
              <a:gd name="connsiteX199" fmla="*/ 387727 w 1129027"/>
              <a:gd name="connsiteY199" fmla="*/ 820645 h 1289274"/>
              <a:gd name="connsiteX200" fmla="*/ 383556 w 1129027"/>
              <a:gd name="connsiteY200" fmla="*/ 820645 h 1289274"/>
              <a:gd name="connsiteX201" fmla="*/ 383556 w 1129027"/>
              <a:gd name="connsiteY201" fmla="*/ 815291 h 1289274"/>
              <a:gd name="connsiteX202" fmla="*/ 388020 w 1129027"/>
              <a:gd name="connsiteY202" fmla="*/ 812326 h 1289274"/>
              <a:gd name="connsiteX203" fmla="*/ 394274 w 1129027"/>
              <a:gd name="connsiteY203" fmla="*/ 815581 h 1289274"/>
              <a:gd name="connsiteX204" fmla="*/ 395760 w 1129027"/>
              <a:gd name="connsiteY204" fmla="*/ 810517 h 1289274"/>
              <a:gd name="connsiteX205" fmla="*/ 399931 w 1129027"/>
              <a:gd name="connsiteY205" fmla="*/ 810228 h 1289274"/>
              <a:gd name="connsiteX206" fmla="*/ 406181 w 1129027"/>
              <a:gd name="connsiteY206" fmla="*/ 826035 h 1289274"/>
              <a:gd name="connsiteX207" fmla="*/ 413922 w 1129027"/>
              <a:gd name="connsiteY207" fmla="*/ 825130 h 1289274"/>
              <a:gd name="connsiteX208" fmla="*/ 422259 w 1129027"/>
              <a:gd name="connsiteY208" fmla="*/ 833160 h 1289274"/>
              <a:gd name="connsiteX209" fmla="*/ 417792 w 1129027"/>
              <a:gd name="connsiteY209" fmla="*/ 835547 h 1289274"/>
              <a:gd name="connsiteX210" fmla="*/ 418088 w 1129027"/>
              <a:gd name="connsiteY210" fmla="*/ 845060 h 1289274"/>
              <a:gd name="connsiteX211" fmla="*/ 426129 w 1129027"/>
              <a:gd name="connsiteY211" fmla="*/ 845386 h 1289274"/>
              <a:gd name="connsiteX212" fmla="*/ 432379 w 1129027"/>
              <a:gd name="connsiteY212" fmla="*/ 855803 h 1289274"/>
              <a:gd name="connsiteX213" fmla="*/ 428806 w 1129027"/>
              <a:gd name="connsiteY213" fmla="*/ 859637 h 1289274"/>
              <a:gd name="connsiteX214" fmla="*/ 427019 w 1129027"/>
              <a:gd name="connsiteY214" fmla="*/ 856092 h 1289274"/>
              <a:gd name="connsiteX215" fmla="*/ 421365 w 1129027"/>
              <a:gd name="connsiteY215" fmla="*/ 856092 h 1289274"/>
              <a:gd name="connsiteX216" fmla="*/ 413325 w 1129027"/>
              <a:gd name="connsiteY216" fmla="*/ 867088 h 1289274"/>
              <a:gd name="connsiteX217" fmla="*/ 410348 w 1129027"/>
              <a:gd name="connsiteY217" fmla="*/ 866510 h 1289274"/>
              <a:gd name="connsiteX218" fmla="*/ 410348 w 1129027"/>
              <a:gd name="connsiteY218" fmla="*/ 872152 h 1289274"/>
              <a:gd name="connsiteX219" fmla="*/ 421065 w 1129027"/>
              <a:gd name="connsiteY219" fmla="*/ 877831 h 1289274"/>
              <a:gd name="connsiteX220" fmla="*/ 421662 w 1129027"/>
              <a:gd name="connsiteY220" fmla="*/ 889116 h 1289274"/>
              <a:gd name="connsiteX221" fmla="*/ 430596 w 1129027"/>
              <a:gd name="connsiteY221" fmla="*/ 888537 h 1289274"/>
              <a:gd name="connsiteX222" fmla="*/ 441610 w 1129027"/>
              <a:gd name="connsiteY222" fmla="*/ 903114 h 1289274"/>
              <a:gd name="connsiteX223" fmla="*/ 439523 w 1129027"/>
              <a:gd name="connsiteY223" fmla="*/ 915919 h 1289274"/>
              <a:gd name="connsiteX224" fmla="*/ 434166 w 1129027"/>
              <a:gd name="connsiteY224" fmla="*/ 916208 h 1289274"/>
              <a:gd name="connsiteX225" fmla="*/ 436250 w 1129027"/>
              <a:gd name="connsiteY225" fmla="*/ 920079 h 1289274"/>
              <a:gd name="connsiteX226" fmla="*/ 443990 w 1129027"/>
              <a:gd name="connsiteY226" fmla="*/ 923081 h 1289274"/>
              <a:gd name="connsiteX227" fmla="*/ 443990 w 1129027"/>
              <a:gd name="connsiteY227" fmla="*/ 930532 h 1289274"/>
              <a:gd name="connsiteX228" fmla="*/ 459175 w 1129027"/>
              <a:gd name="connsiteY228" fmla="*/ 942143 h 1289274"/>
              <a:gd name="connsiteX229" fmla="*/ 460662 w 1129027"/>
              <a:gd name="connsiteY229" fmla="*/ 951367 h 1289274"/>
              <a:gd name="connsiteX230" fmla="*/ 465725 w 1129027"/>
              <a:gd name="connsiteY230" fmla="*/ 951945 h 1289274"/>
              <a:gd name="connsiteX231" fmla="*/ 468702 w 1129027"/>
              <a:gd name="connsiteY231" fmla="*/ 945398 h 1289274"/>
              <a:gd name="connsiteX232" fmla="*/ 475249 w 1129027"/>
              <a:gd name="connsiteY232" fmla="*/ 945977 h 1289274"/>
              <a:gd name="connsiteX233" fmla="*/ 490137 w 1129027"/>
              <a:gd name="connsiteY233" fmla="*/ 936175 h 1289274"/>
              <a:gd name="connsiteX234" fmla="*/ 489244 w 1129027"/>
              <a:gd name="connsiteY234" fmla="*/ 933787 h 1289274"/>
              <a:gd name="connsiteX235" fmla="*/ 482690 w 1129027"/>
              <a:gd name="connsiteY235" fmla="*/ 933787 h 1289274"/>
              <a:gd name="connsiteX236" fmla="*/ 482690 w 1129027"/>
              <a:gd name="connsiteY236" fmla="*/ 932015 h 1289274"/>
              <a:gd name="connsiteX237" fmla="*/ 478222 w 1129027"/>
              <a:gd name="connsiteY237" fmla="*/ 930821 h 1289274"/>
              <a:gd name="connsiteX238" fmla="*/ 484180 w 1129027"/>
              <a:gd name="connsiteY238" fmla="*/ 925143 h 1289274"/>
              <a:gd name="connsiteX239" fmla="*/ 492814 w 1129027"/>
              <a:gd name="connsiteY239" fmla="*/ 923949 h 1289274"/>
              <a:gd name="connsiteX240" fmla="*/ 495194 w 1129027"/>
              <a:gd name="connsiteY240" fmla="*/ 920693 h 1289274"/>
              <a:gd name="connsiteX241" fmla="*/ 499064 w 1129027"/>
              <a:gd name="connsiteY241" fmla="*/ 918885 h 1289274"/>
              <a:gd name="connsiteX242" fmla="*/ 500554 w 1129027"/>
              <a:gd name="connsiteY242" fmla="*/ 927530 h 1289274"/>
              <a:gd name="connsiteX243" fmla="*/ 503531 w 1129027"/>
              <a:gd name="connsiteY243" fmla="*/ 926951 h 1289274"/>
              <a:gd name="connsiteX244" fmla="*/ 519906 w 1129027"/>
              <a:gd name="connsiteY244" fmla="*/ 936175 h 1289274"/>
              <a:gd name="connsiteX245" fmla="*/ 519609 w 1129027"/>
              <a:gd name="connsiteY245" fmla="*/ 945977 h 1289274"/>
              <a:gd name="connsiteX246" fmla="*/ 528243 w 1129027"/>
              <a:gd name="connsiteY246" fmla="*/ 946592 h 1289274"/>
              <a:gd name="connsiteX247" fmla="*/ 537767 w 1129027"/>
              <a:gd name="connsiteY247" fmla="*/ 938851 h 1289274"/>
              <a:gd name="connsiteX248" fmla="*/ 537174 w 1129027"/>
              <a:gd name="connsiteY248" fmla="*/ 934077 h 1289274"/>
              <a:gd name="connsiteX249" fmla="*/ 544318 w 1129027"/>
              <a:gd name="connsiteY249" fmla="*/ 934077 h 1289274"/>
              <a:gd name="connsiteX250" fmla="*/ 551165 w 1129027"/>
              <a:gd name="connsiteY250" fmla="*/ 947785 h 1289274"/>
              <a:gd name="connsiteX251" fmla="*/ 555928 w 1129027"/>
              <a:gd name="connsiteY251" fmla="*/ 949884 h 1289274"/>
              <a:gd name="connsiteX252" fmla="*/ 558605 w 1129027"/>
              <a:gd name="connsiteY252" fmla="*/ 965654 h 1289274"/>
              <a:gd name="connsiteX253" fmla="*/ 565752 w 1129027"/>
              <a:gd name="connsiteY253" fmla="*/ 965365 h 1289274"/>
              <a:gd name="connsiteX254" fmla="*/ 566349 w 1129027"/>
              <a:gd name="connsiteY254" fmla="*/ 959686 h 1289274"/>
              <a:gd name="connsiteX255" fmla="*/ 570516 w 1129027"/>
              <a:gd name="connsiteY255" fmla="*/ 959397 h 1289274"/>
              <a:gd name="connsiteX256" fmla="*/ 571710 w 1129027"/>
              <a:gd name="connsiteY256" fmla="*/ 952560 h 1289274"/>
              <a:gd name="connsiteX257" fmla="*/ 575280 w 1129027"/>
              <a:gd name="connsiteY257" fmla="*/ 952560 h 1289274"/>
              <a:gd name="connsiteX258" fmla="*/ 576474 w 1129027"/>
              <a:gd name="connsiteY258" fmla="*/ 957009 h 1289274"/>
              <a:gd name="connsiteX259" fmla="*/ 578853 w 1129027"/>
              <a:gd name="connsiteY259" fmla="*/ 957009 h 1289274"/>
              <a:gd name="connsiteX260" fmla="*/ 584210 w 1129027"/>
              <a:gd name="connsiteY260" fmla="*/ 948364 h 1289274"/>
              <a:gd name="connsiteX261" fmla="*/ 586297 w 1129027"/>
              <a:gd name="connsiteY261" fmla="*/ 948979 h 1289274"/>
              <a:gd name="connsiteX262" fmla="*/ 590464 w 1129027"/>
              <a:gd name="connsiteY262" fmla="*/ 961169 h 1289274"/>
              <a:gd name="connsiteX263" fmla="*/ 595228 w 1129027"/>
              <a:gd name="connsiteY263" fmla="*/ 959397 h 1289274"/>
              <a:gd name="connsiteX264" fmla="*/ 606242 w 1129027"/>
              <a:gd name="connsiteY264" fmla="*/ 967716 h 1289274"/>
              <a:gd name="connsiteX265" fmla="*/ 611006 w 1129027"/>
              <a:gd name="connsiteY265" fmla="*/ 982329 h 1289274"/>
              <a:gd name="connsiteX266" fmla="*/ 616366 w 1129027"/>
              <a:gd name="connsiteY266" fmla="*/ 981714 h 1289274"/>
              <a:gd name="connsiteX267" fmla="*/ 616366 w 1129027"/>
              <a:gd name="connsiteY267" fmla="*/ 988550 h 1289274"/>
              <a:gd name="connsiteX268" fmla="*/ 611899 w 1129027"/>
              <a:gd name="connsiteY268" fmla="*/ 994229 h 1289274"/>
              <a:gd name="connsiteX269" fmla="*/ 606242 w 1129027"/>
              <a:gd name="connsiteY269" fmla="*/ 994229 h 1289274"/>
              <a:gd name="connsiteX270" fmla="*/ 606242 w 1129027"/>
              <a:gd name="connsiteY270" fmla="*/ 998389 h 1289274"/>
              <a:gd name="connsiteX271" fmla="*/ 613089 w 1129027"/>
              <a:gd name="connsiteY271" fmla="*/ 1001066 h 1289274"/>
              <a:gd name="connsiteX272" fmla="*/ 630357 w 1129027"/>
              <a:gd name="connsiteY272" fmla="*/ 993614 h 1289274"/>
              <a:gd name="connsiteX273" fmla="*/ 630357 w 1129027"/>
              <a:gd name="connsiteY273" fmla="*/ 989454 h 1289274"/>
              <a:gd name="connsiteX274" fmla="*/ 636611 w 1129027"/>
              <a:gd name="connsiteY274" fmla="*/ 989454 h 1289274"/>
              <a:gd name="connsiteX275" fmla="*/ 642861 w 1129027"/>
              <a:gd name="connsiteY275" fmla="*/ 993940 h 1289274"/>
              <a:gd name="connsiteX276" fmla="*/ 640185 w 1129027"/>
              <a:gd name="connsiteY276" fmla="*/ 1002259 h 1289274"/>
              <a:gd name="connsiteX277" fmla="*/ 644648 w 1129027"/>
              <a:gd name="connsiteY277" fmla="*/ 1005225 h 1289274"/>
              <a:gd name="connsiteX278" fmla="*/ 654769 w 1129027"/>
              <a:gd name="connsiteY278" fmla="*/ 1006129 h 1289274"/>
              <a:gd name="connsiteX279" fmla="*/ 668167 w 1129027"/>
              <a:gd name="connsiteY279" fmla="*/ 998678 h 1289274"/>
              <a:gd name="connsiteX280" fmla="*/ 667870 w 1129027"/>
              <a:gd name="connsiteY280" fmla="*/ 994518 h 1289274"/>
              <a:gd name="connsiteX281" fmla="*/ 653583 w 1129027"/>
              <a:gd name="connsiteY281" fmla="*/ 994229 h 1289274"/>
              <a:gd name="connsiteX282" fmla="*/ 652689 w 1129027"/>
              <a:gd name="connsiteY282" fmla="*/ 990648 h 1289274"/>
              <a:gd name="connsiteX283" fmla="*/ 647925 w 1129027"/>
              <a:gd name="connsiteY283" fmla="*/ 990069 h 1289274"/>
              <a:gd name="connsiteX284" fmla="*/ 649712 w 1129027"/>
              <a:gd name="connsiteY284" fmla="*/ 986489 h 1289274"/>
              <a:gd name="connsiteX285" fmla="*/ 655963 w 1129027"/>
              <a:gd name="connsiteY285" fmla="*/ 986489 h 1289274"/>
              <a:gd name="connsiteX286" fmla="*/ 658639 w 1129027"/>
              <a:gd name="connsiteY286" fmla="*/ 983812 h 1289274"/>
              <a:gd name="connsiteX287" fmla="*/ 668467 w 1129027"/>
              <a:gd name="connsiteY287" fmla="*/ 983522 h 1289274"/>
              <a:gd name="connsiteX288" fmla="*/ 678291 w 1129027"/>
              <a:gd name="connsiteY288" fmla="*/ 971586 h 1289274"/>
              <a:gd name="connsiteX289" fmla="*/ 685717 w 1129027"/>
              <a:gd name="connsiteY289" fmla="*/ 971586 h 1289274"/>
              <a:gd name="connsiteX290" fmla="*/ 685138 w 1129027"/>
              <a:gd name="connsiteY290" fmla="*/ 977844 h 1289274"/>
              <a:gd name="connsiteX291" fmla="*/ 691685 w 1129027"/>
              <a:gd name="connsiteY291" fmla="*/ 984390 h 1289274"/>
              <a:gd name="connsiteX292" fmla="*/ 697943 w 1129027"/>
              <a:gd name="connsiteY292" fmla="*/ 984390 h 1289274"/>
              <a:gd name="connsiteX293" fmla="*/ 700619 w 1129027"/>
              <a:gd name="connsiteY293" fmla="*/ 979652 h 1289274"/>
              <a:gd name="connsiteX294" fmla="*/ 706262 w 1129027"/>
              <a:gd name="connsiteY294" fmla="*/ 979037 h 1289274"/>
              <a:gd name="connsiteX295" fmla="*/ 708360 w 1129027"/>
              <a:gd name="connsiteY295" fmla="*/ 984101 h 1289274"/>
              <a:gd name="connsiteX296" fmla="*/ 717005 w 1129027"/>
              <a:gd name="connsiteY296" fmla="*/ 990359 h 1289274"/>
              <a:gd name="connsiteX297" fmla="*/ 714328 w 1129027"/>
              <a:gd name="connsiteY297" fmla="*/ 993940 h 1289274"/>
              <a:gd name="connsiteX298" fmla="*/ 706877 w 1129027"/>
              <a:gd name="connsiteY298" fmla="*/ 993940 h 1289274"/>
              <a:gd name="connsiteX299" fmla="*/ 704200 w 1129027"/>
              <a:gd name="connsiteY299" fmla="*/ 990069 h 1289274"/>
              <a:gd name="connsiteX300" fmla="*/ 701234 w 1129027"/>
              <a:gd name="connsiteY300" fmla="*/ 990937 h 1289274"/>
              <a:gd name="connsiteX301" fmla="*/ 699136 w 1129027"/>
              <a:gd name="connsiteY301" fmla="*/ 995712 h 1289274"/>
              <a:gd name="connsiteX302" fmla="*/ 693494 w 1129027"/>
              <a:gd name="connsiteY302" fmla="*/ 995712 h 1289274"/>
              <a:gd name="connsiteX303" fmla="*/ 692264 w 1129027"/>
              <a:gd name="connsiteY303" fmla="*/ 1004068 h 1289274"/>
              <a:gd name="connsiteX304" fmla="*/ 681846 w 1129027"/>
              <a:gd name="connsiteY304" fmla="*/ 1006744 h 1289274"/>
              <a:gd name="connsiteX305" fmla="*/ 670847 w 1129027"/>
              <a:gd name="connsiteY305" fmla="*/ 1020742 h 1289274"/>
              <a:gd name="connsiteX306" fmla="*/ 662513 w 1129027"/>
              <a:gd name="connsiteY306" fmla="*/ 1027579 h 1289274"/>
              <a:gd name="connsiteX307" fmla="*/ 662513 w 1129027"/>
              <a:gd name="connsiteY307" fmla="*/ 1034125 h 1289274"/>
              <a:gd name="connsiteX308" fmla="*/ 666384 w 1129027"/>
              <a:gd name="connsiteY308" fmla="*/ 1034704 h 1289274"/>
              <a:gd name="connsiteX309" fmla="*/ 666384 w 1129027"/>
              <a:gd name="connsiteY309" fmla="*/ 1040057 h 1289274"/>
              <a:gd name="connsiteX310" fmla="*/ 674124 w 1129027"/>
              <a:gd name="connsiteY310" fmla="*/ 1039479 h 1289274"/>
              <a:gd name="connsiteX311" fmla="*/ 676208 w 1129027"/>
              <a:gd name="connsiteY311" fmla="*/ 1028157 h 1289274"/>
              <a:gd name="connsiteX312" fmla="*/ 682751 w 1129027"/>
              <a:gd name="connsiteY312" fmla="*/ 1028157 h 1289274"/>
              <a:gd name="connsiteX313" fmla="*/ 683366 w 1129027"/>
              <a:gd name="connsiteY313" fmla="*/ 1032317 h 1289274"/>
              <a:gd name="connsiteX314" fmla="*/ 688719 w 1129027"/>
              <a:gd name="connsiteY314" fmla="*/ 1035319 h 1289274"/>
              <a:gd name="connsiteX315" fmla="*/ 693168 w 1129027"/>
              <a:gd name="connsiteY315" fmla="*/ 1050801 h 1289274"/>
              <a:gd name="connsiteX316" fmla="*/ 688430 w 1129027"/>
              <a:gd name="connsiteY316" fmla="*/ 1060928 h 1289274"/>
              <a:gd name="connsiteX317" fmla="*/ 693783 w 1129027"/>
              <a:gd name="connsiteY317" fmla="*/ 1065088 h 1289274"/>
              <a:gd name="connsiteX318" fmla="*/ 692589 w 1129027"/>
              <a:gd name="connsiteY318" fmla="*/ 1075505 h 1289274"/>
              <a:gd name="connsiteX319" fmla="*/ 684559 w 1129027"/>
              <a:gd name="connsiteY319" fmla="*/ 1077603 h 1289274"/>
              <a:gd name="connsiteX320" fmla="*/ 685427 w 1129027"/>
              <a:gd name="connsiteY320" fmla="*/ 1085633 h 1289274"/>
              <a:gd name="connsiteX321" fmla="*/ 694362 w 1129027"/>
              <a:gd name="connsiteY321" fmla="*/ 1093084 h 1289274"/>
              <a:gd name="connsiteX322" fmla="*/ 690781 w 1129027"/>
              <a:gd name="connsiteY322" fmla="*/ 1099920 h 1289274"/>
              <a:gd name="connsiteX323" fmla="*/ 682461 w 1129027"/>
              <a:gd name="connsiteY323" fmla="*/ 1097823 h 1289274"/>
              <a:gd name="connsiteX324" fmla="*/ 674421 w 1129027"/>
              <a:gd name="connsiteY324" fmla="*/ 1107371 h 1289274"/>
              <a:gd name="connsiteX325" fmla="*/ 674421 w 1129027"/>
              <a:gd name="connsiteY325" fmla="*/ 1122238 h 1289274"/>
              <a:gd name="connsiteX326" fmla="*/ 678291 w 1129027"/>
              <a:gd name="connsiteY326" fmla="*/ 1122527 h 1289274"/>
              <a:gd name="connsiteX327" fmla="*/ 679484 w 1129027"/>
              <a:gd name="connsiteY327" fmla="*/ 1129689 h 1289274"/>
              <a:gd name="connsiteX328" fmla="*/ 689913 w 1129027"/>
              <a:gd name="connsiteY328" fmla="*/ 1132366 h 1289274"/>
              <a:gd name="connsiteX329" fmla="*/ 694976 w 1129027"/>
              <a:gd name="connsiteY329" fmla="*/ 1147268 h 1289274"/>
              <a:gd name="connsiteX330" fmla="*/ 704779 w 1129027"/>
              <a:gd name="connsiteY330" fmla="*/ 1152621 h 1289274"/>
              <a:gd name="connsiteX331" fmla="*/ 705068 w 1129027"/>
              <a:gd name="connsiteY331" fmla="*/ 1158553 h 1289274"/>
              <a:gd name="connsiteX332" fmla="*/ 691974 w 1129027"/>
              <a:gd name="connsiteY332" fmla="*/ 1163617 h 1289274"/>
              <a:gd name="connsiteX333" fmla="*/ 694362 w 1129027"/>
              <a:gd name="connsiteY333" fmla="*/ 1170490 h 1289274"/>
              <a:gd name="connsiteX334" fmla="*/ 690491 w 1129027"/>
              <a:gd name="connsiteY334" fmla="*/ 1174650 h 1289274"/>
              <a:gd name="connsiteX335" fmla="*/ 675014 w 1129027"/>
              <a:gd name="connsiteY335" fmla="*/ 1173745 h 1289274"/>
              <a:gd name="connsiteX336" fmla="*/ 674421 w 1129027"/>
              <a:gd name="connsiteY336" fmla="*/ 1181196 h 1289274"/>
              <a:gd name="connsiteX337" fmla="*/ 668763 w 1129027"/>
              <a:gd name="connsiteY337" fmla="*/ 1184452 h 1289274"/>
              <a:gd name="connsiteX338" fmla="*/ 670847 w 1129027"/>
              <a:gd name="connsiteY338" fmla="*/ 1189226 h 1289274"/>
              <a:gd name="connsiteX339" fmla="*/ 675611 w 1129027"/>
              <a:gd name="connsiteY339" fmla="*/ 1189226 h 1289274"/>
              <a:gd name="connsiteX340" fmla="*/ 680374 w 1129027"/>
              <a:gd name="connsiteY340" fmla="*/ 1202646 h 1289274"/>
              <a:gd name="connsiteX341" fmla="*/ 685717 w 1129027"/>
              <a:gd name="connsiteY341" fmla="*/ 1202320 h 1289274"/>
              <a:gd name="connsiteX342" fmla="*/ 689587 w 1129027"/>
              <a:gd name="connsiteY342" fmla="*/ 1207095 h 1289274"/>
              <a:gd name="connsiteX343" fmla="*/ 700619 w 1129027"/>
              <a:gd name="connsiteY343" fmla="*/ 1207095 h 1289274"/>
              <a:gd name="connsiteX344" fmla="*/ 700619 w 1129027"/>
              <a:gd name="connsiteY344" fmla="*/ 1199065 h 1289274"/>
              <a:gd name="connsiteX345" fmla="*/ 705973 w 1129027"/>
              <a:gd name="connsiteY345" fmla="*/ 1196388 h 1289274"/>
              <a:gd name="connsiteX346" fmla="*/ 704779 w 1129027"/>
              <a:gd name="connsiteY346" fmla="*/ 1190999 h 1289274"/>
              <a:gd name="connsiteX347" fmla="*/ 711941 w 1129027"/>
              <a:gd name="connsiteY347" fmla="*/ 1190999 h 1289274"/>
              <a:gd name="connsiteX348" fmla="*/ 716390 w 1129027"/>
              <a:gd name="connsiteY348" fmla="*/ 1197871 h 1289274"/>
              <a:gd name="connsiteX349" fmla="*/ 715485 w 1129027"/>
              <a:gd name="connsiteY349" fmla="*/ 1204129 h 1289274"/>
              <a:gd name="connsiteX350" fmla="*/ 711941 w 1129027"/>
              <a:gd name="connsiteY350" fmla="*/ 1204418 h 1289274"/>
              <a:gd name="connsiteX351" fmla="*/ 705068 w 1129027"/>
              <a:gd name="connsiteY351" fmla="*/ 1214220 h 1289274"/>
              <a:gd name="connsiteX352" fmla="*/ 700330 w 1129027"/>
              <a:gd name="connsiteY352" fmla="*/ 1214220 h 1289274"/>
              <a:gd name="connsiteX353" fmla="*/ 700330 w 1129027"/>
              <a:gd name="connsiteY353" fmla="*/ 1221382 h 1289274"/>
              <a:gd name="connsiteX354" fmla="*/ 707781 w 1129027"/>
              <a:gd name="connsiteY354" fmla="*/ 1226446 h 1289274"/>
              <a:gd name="connsiteX355" fmla="*/ 719971 w 1129027"/>
              <a:gd name="connsiteY355" fmla="*/ 1226157 h 1289274"/>
              <a:gd name="connsiteX356" fmla="*/ 722937 w 1129027"/>
              <a:gd name="connsiteY356" fmla="*/ 1230317 h 1289274"/>
              <a:gd name="connsiteX357" fmla="*/ 722937 w 1129027"/>
              <a:gd name="connsiteY357" fmla="*/ 1240155 h 1289274"/>
              <a:gd name="connsiteX358" fmla="*/ 726228 w 1129027"/>
              <a:gd name="connsiteY358" fmla="*/ 1240444 h 1289274"/>
              <a:gd name="connsiteX359" fmla="*/ 728326 w 1129027"/>
              <a:gd name="connsiteY359" fmla="*/ 1244893 h 1289274"/>
              <a:gd name="connsiteX360" fmla="*/ 737224 w 1129027"/>
              <a:gd name="connsiteY360" fmla="*/ 1244315 h 1289274"/>
              <a:gd name="connsiteX361" fmla="*/ 744965 w 1129027"/>
              <a:gd name="connsiteY361" fmla="*/ 1237153 h 1289274"/>
              <a:gd name="connsiteX362" fmla="*/ 744965 w 1129027"/>
              <a:gd name="connsiteY362" fmla="*/ 1231221 h 1289274"/>
              <a:gd name="connsiteX363" fmla="*/ 756286 w 1129027"/>
              <a:gd name="connsiteY363" fmla="*/ 1222865 h 1289274"/>
              <a:gd name="connsiteX364" fmla="*/ 757480 w 1129027"/>
              <a:gd name="connsiteY364" fmla="*/ 1214835 h 1289274"/>
              <a:gd name="connsiteX365" fmla="*/ 761350 w 1129027"/>
              <a:gd name="connsiteY365" fmla="*/ 1214546 h 1289274"/>
              <a:gd name="connsiteX366" fmla="*/ 761350 w 1129027"/>
              <a:gd name="connsiteY366" fmla="*/ 1207999 h 1289274"/>
              <a:gd name="connsiteX367" fmla="*/ 751837 w 1129027"/>
              <a:gd name="connsiteY367" fmla="*/ 1202031 h 1289274"/>
              <a:gd name="connsiteX368" fmla="*/ 749739 w 1129027"/>
              <a:gd name="connsiteY368" fmla="*/ 1207710 h 1289274"/>
              <a:gd name="connsiteX369" fmla="*/ 740805 w 1129027"/>
              <a:gd name="connsiteY369" fmla="*/ 1207710 h 1289274"/>
              <a:gd name="connsiteX370" fmla="*/ 737839 w 1129027"/>
              <a:gd name="connsiteY370" fmla="*/ 1202646 h 1289274"/>
              <a:gd name="connsiteX371" fmla="*/ 734258 w 1129027"/>
              <a:gd name="connsiteY371" fmla="*/ 1202320 h 1289274"/>
              <a:gd name="connsiteX372" fmla="*/ 734258 w 1129027"/>
              <a:gd name="connsiteY372" fmla="*/ 1196967 h 1289274"/>
              <a:gd name="connsiteX373" fmla="*/ 737224 w 1129027"/>
              <a:gd name="connsiteY373" fmla="*/ 1195773 h 1289274"/>
              <a:gd name="connsiteX374" fmla="*/ 737550 w 1129027"/>
              <a:gd name="connsiteY374" fmla="*/ 1192518 h 1289274"/>
              <a:gd name="connsiteX375" fmla="*/ 754803 w 1129027"/>
              <a:gd name="connsiteY375" fmla="*/ 1180292 h 1289274"/>
              <a:gd name="connsiteX376" fmla="*/ 753899 w 1129027"/>
              <a:gd name="connsiteY376" fmla="*/ 1176422 h 1289274"/>
              <a:gd name="connsiteX377" fmla="*/ 759578 w 1129027"/>
              <a:gd name="connsiteY377" fmla="*/ 1176132 h 1289274"/>
              <a:gd name="connsiteX378" fmla="*/ 768801 w 1129027"/>
              <a:gd name="connsiteY378" fmla="*/ 1180907 h 1289274"/>
              <a:gd name="connsiteX379" fmla="*/ 766703 w 1129027"/>
              <a:gd name="connsiteY379" fmla="*/ 1188322 h 1289274"/>
              <a:gd name="connsiteX380" fmla="*/ 771189 w 1129027"/>
              <a:gd name="connsiteY380" fmla="*/ 1193712 h 1289274"/>
              <a:gd name="connsiteX381" fmla="*/ 778929 w 1129027"/>
              <a:gd name="connsiteY381" fmla="*/ 1191903 h 1289274"/>
              <a:gd name="connsiteX382" fmla="*/ 780412 w 1129027"/>
              <a:gd name="connsiteY382" fmla="*/ 1179713 h 1289274"/>
              <a:gd name="connsiteX383" fmla="*/ 777735 w 1129027"/>
              <a:gd name="connsiteY383" fmla="*/ 1176711 h 1289274"/>
              <a:gd name="connsiteX384" fmla="*/ 784283 w 1129027"/>
              <a:gd name="connsiteY384" fmla="*/ 1171973 h 1289274"/>
              <a:gd name="connsiteX385" fmla="*/ 790214 w 1129027"/>
              <a:gd name="connsiteY385" fmla="*/ 1177326 h 1289274"/>
              <a:gd name="connsiteX386" fmla="*/ 790214 w 1129027"/>
              <a:gd name="connsiteY386" fmla="*/ 1183584 h 1289274"/>
              <a:gd name="connsiteX387" fmla="*/ 785765 w 1129027"/>
              <a:gd name="connsiteY387" fmla="*/ 1185645 h 1289274"/>
              <a:gd name="connsiteX388" fmla="*/ 790829 w 1129027"/>
              <a:gd name="connsiteY388" fmla="*/ 1188648 h 1289274"/>
              <a:gd name="connsiteX389" fmla="*/ 805406 w 1129027"/>
              <a:gd name="connsiteY389" fmla="*/ 1189226 h 1289274"/>
              <a:gd name="connsiteX390" fmla="*/ 812279 w 1129027"/>
              <a:gd name="connsiteY390" fmla="*/ 1177326 h 1289274"/>
              <a:gd name="connsiteX391" fmla="*/ 817017 w 1129027"/>
              <a:gd name="connsiteY391" fmla="*/ 1177326 h 1289274"/>
              <a:gd name="connsiteX392" fmla="*/ 819694 w 1129027"/>
              <a:gd name="connsiteY392" fmla="*/ 1180907 h 1289274"/>
              <a:gd name="connsiteX393" fmla="*/ 823853 w 1129027"/>
              <a:gd name="connsiteY393" fmla="*/ 1181196 h 1289274"/>
              <a:gd name="connsiteX394" fmla="*/ 825951 w 1129027"/>
              <a:gd name="connsiteY394" fmla="*/ 1188033 h 1289274"/>
              <a:gd name="connsiteX395" fmla="*/ 830111 w 1129027"/>
              <a:gd name="connsiteY395" fmla="*/ 1189516 h 1289274"/>
              <a:gd name="connsiteX396" fmla="*/ 829532 w 1129027"/>
              <a:gd name="connsiteY396" fmla="*/ 1193386 h 1289274"/>
              <a:gd name="connsiteX397" fmla="*/ 817632 w 1129027"/>
              <a:gd name="connsiteY397" fmla="*/ 1191614 h 1289274"/>
              <a:gd name="connsiteX398" fmla="*/ 808698 w 1129027"/>
              <a:gd name="connsiteY398" fmla="*/ 1195194 h 1289274"/>
              <a:gd name="connsiteX399" fmla="*/ 807794 w 1129027"/>
              <a:gd name="connsiteY399" fmla="*/ 1199969 h 1289274"/>
              <a:gd name="connsiteX400" fmla="*/ 812568 w 1129027"/>
              <a:gd name="connsiteY400" fmla="*/ 1202646 h 1289274"/>
              <a:gd name="connsiteX401" fmla="*/ 811375 w 1129027"/>
              <a:gd name="connsiteY401" fmla="*/ 1215125 h 1289274"/>
              <a:gd name="connsiteX402" fmla="*/ 800342 w 1129027"/>
              <a:gd name="connsiteY402" fmla="*/ 1221382 h 1289274"/>
              <a:gd name="connsiteX403" fmla="*/ 800342 w 1129027"/>
              <a:gd name="connsiteY403" fmla="*/ 1233608 h 1289274"/>
              <a:gd name="connsiteX404" fmla="*/ 804212 w 1129027"/>
              <a:gd name="connsiteY404" fmla="*/ 1233608 h 1289274"/>
              <a:gd name="connsiteX405" fmla="*/ 808698 w 1129027"/>
              <a:gd name="connsiteY405" fmla="*/ 1241348 h 1289274"/>
              <a:gd name="connsiteX406" fmla="*/ 815824 w 1129027"/>
              <a:gd name="connsiteY406" fmla="*/ 1240444 h 1289274"/>
              <a:gd name="connsiteX407" fmla="*/ 822081 w 1129027"/>
              <a:gd name="connsiteY407" fmla="*/ 1233608 h 1289274"/>
              <a:gd name="connsiteX408" fmla="*/ 835175 w 1129027"/>
              <a:gd name="connsiteY408" fmla="*/ 1233608 h 1289274"/>
              <a:gd name="connsiteX409" fmla="*/ 842337 w 1129027"/>
              <a:gd name="connsiteY409" fmla="*/ 1229412 h 1289274"/>
              <a:gd name="connsiteX410" fmla="*/ 844399 w 1129027"/>
              <a:gd name="connsiteY410" fmla="*/ 1219610 h 1289274"/>
              <a:gd name="connsiteX411" fmla="*/ 853658 w 1129027"/>
              <a:gd name="connsiteY411" fmla="*/ 1210386 h 1289274"/>
              <a:gd name="connsiteX412" fmla="*/ 858107 w 1129027"/>
              <a:gd name="connsiteY412" fmla="*/ 1210386 h 1289274"/>
              <a:gd name="connsiteX413" fmla="*/ 861688 w 1129027"/>
              <a:gd name="connsiteY413" fmla="*/ 1218705 h 1289274"/>
              <a:gd name="connsiteX414" fmla="*/ 865559 w 1129027"/>
              <a:gd name="connsiteY414" fmla="*/ 1218705 h 1289274"/>
              <a:gd name="connsiteX415" fmla="*/ 877169 w 1129027"/>
              <a:gd name="connsiteY415" fmla="*/ 1237153 h 1289274"/>
              <a:gd name="connsiteX416" fmla="*/ 887297 w 1129027"/>
              <a:gd name="connsiteY416" fmla="*/ 1238346 h 1289274"/>
              <a:gd name="connsiteX417" fmla="*/ 895327 w 1129027"/>
              <a:gd name="connsiteY417" fmla="*/ 1233608 h 1289274"/>
              <a:gd name="connsiteX418" fmla="*/ 894423 w 1129027"/>
              <a:gd name="connsiteY418" fmla="*/ 1229738 h 1289274"/>
              <a:gd name="connsiteX419" fmla="*/ 887297 w 1129027"/>
              <a:gd name="connsiteY419" fmla="*/ 1229738 h 1289274"/>
              <a:gd name="connsiteX420" fmla="*/ 882812 w 1129027"/>
              <a:gd name="connsiteY420" fmla="*/ 1221382 h 1289274"/>
              <a:gd name="connsiteX421" fmla="*/ 876880 w 1129027"/>
              <a:gd name="connsiteY421" fmla="*/ 1217223 h 1289274"/>
              <a:gd name="connsiteX422" fmla="*/ 886393 w 1129027"/>
              <a:gd name="connsiteY422" fmla="*/ 1209771 h 1289274"/>
              <a:gd name="connsiteX423" fmla="*/ 890842 w 1129027"/>
              <a:gd name="connsiteY423" fmla="*/ 1214257 h 1289274"/>
              <a:gd name="connsiteX424" fmla="*/ 898004 w 1129027"/>
              <a:gd name="connsiteY424" fmla="*/ 1212737 h 1289274"/>
              <a:gd name="connsiteX425" fmla="*/ 902163 w 1129027"/>
              <a:gd name="connsiteY425" fmla="*/ 1218705 h 1289274"/>
              <a:gd name="connsiteX426" fmla="*/ 907517 w 1129027"/>
              <a:gd name="connsiteY426" fmla="*/ 1218416 h 1289274"/>
              <a:gd name="connsiteX427" fmla="*/ 916451 w 1129027"/>
              <a:gd name="connsiteY427" fmla="*/ 1233608 h 1289274"/>
              <a:gd name="connsiteX428" fmla="*/ 921226 w 1129027"/>
              <a:gd name="connsiteY428" fmla="*/ 1233608 h 1289274"/>
              <a:gd name="connsiteX429" fmla="*/ 925675 w 1129027"/>
              <a:gd name="connsiteY429" fmla="*/ 1241927 h 1289274"/>
              <a:gd name="connsiteX430" fmla="*/ 924806 w 1129027"/>
              <a:gd name="connsiteY430" fmla="*/ 1247570 h 1289274"/>
              <a:gd name="connsiteX431" fmla="*/ 917066 w 1129027"/>
              <a:gd name="connsiteY431" fmla="*/ 1243410 h 1289274"/>
              <a:gd name="connsiteX432" fmla="*/ 913774 w 1129027"/>
              <a:gd name="connsiteY432" fmla="*/ 1248185 h 1289274"/>
              <a:gd name="connsiteX433" fmla="*/ 916777 w 1129027"/>
              <a:gd name="connsiteY433" fmla="*/ 1253538 h 1289274"/>
              <a:gd name="connsiteX434" fmla="*/ 914678 w 1129027"/>
              <a:gd name="connsiteY434" fmla="*/ 1256830 h 1289274"/>
              <a:gd name="connsiteX435" fmla="*/ 914678 w 1129027"/>
              <a:gd name="connsiteY435" fmla="*/ 1281245 h 1289274"/>
              <a:gd name="connsiteX436" fmla="*/ 919742 w 1129027"/>
              <a:gd name="connsiteY436" fmla="*/ 1283017 h 1289274"/>
              <a:gd name="connsiteX437" fmla="*/ 921226 w 1129027"/>
              <a:gd name="connsiteY437" fmla="*/ 1289275 h 1289274"/>
              <a:gd name="connsiteX438" fmla="*/ 928677 w 1129027"/>
              <a:gd name="connsiteY438" fmla="*/ 1289275 h 1289274"/>
              <a:gd name="connsiteX439" fmla="*/ 928677 w 1129027"/>
              <a:gd name="connsiteY439" fmla="*/ 1283017 h 1289274"/>
              <a:gd name="connsiteX440" fmla="*/ 934319 w 1129027"/>
              <a:gd name="connsiteY440" fmla="*/ 1278858 h 1289274"/>
              <a:gd name="connsiteX441" fmla="*/ 929870 w 1129027"/>
              <a:gd name="connsiteY441" fmla="*/ 1269634 h 1289274"/>
              <a:gd name="connsiteX442" fmla="*/ 932547 w 1129027"/>
              <a:gd name="connsiteY442" fmla="*/ 1263051 h 1289274"/>
              <a:gd name="connsiteX443" fmla="*/ 940288 w 1129027"/>
              <a:gd name="connsiteY443" fmla="*/ 1263051 h 1289274"/>
              <a:gd name="connsiteX444" fmla="*/ 945930 w 1129027"/>
              <a:gd name="connsiteY444" fmla="*/ 1255021 h 1289274"/>
              <a:gd name="connsiteX445" fmla="*/ 953671 w 1129027"/>
              <a:gd name="connsiteY445" fmla="*/ 1255021 h 1289274"/>
              <a:gd name="connsiteX446" fmla="*/ 953671 w 1129027"/>
              <a:gd name="connsiteY446" fmla="*/ 1263666 h 1289274"/>
              <a:gd name="connsiteX447" fmla="*/ 960543 w 1129027"/>
              <a:gd name="connsiteY447" fmla="*/ 1274373 h 1289274"/>
              <a:gd name="connsiteX448" fmla="*/ 970961 w 1129027"/>
              <a:gd name="connsiteY448" fmla="*/ 1272889 h 1289274"/>
              <a:gd name="connsiteX449" fmla="*/ 983439 w 1129027"/>
              <a:gd name="connsiteY449" fmla="*/ 1286273 h 1289274"/>
              <a:gd name="connsiteX450" fmla="*/ 987635 w 1129027"/>
              <a:gd name="connsiteY450" fmla="*/ 1286273 h 1289274"/>
              <a:gd name="connsiteX451" fmla="*/ 994761 w 1129027"/>
              <a:gd name="connsiteY451" fmla="*/ 1278858 h 1289274"/>
              <a:gd name="connsiteX452" fmla="*/ 999210 w 1129027"/>
              <a:gd name="connsiteY452" fmla="*/ 1278568 h 1289274"/>
              <a:gd name="connsiteX453" fmla="*/ 998342 w 1129027"/>
              <a:gd name="connsiteY453" fmla="*/ 1264570 h 1289274"/>
              <a:gd name="connsiteX454" fmla="*/ 989697 w 1129027"/>
              <a:gd name="connsiteY454" fmla="*/ 1261894 h 1289274"/>
              <a:gd name="connsiteX455" fmla="*/ 992084 w 1129027"/>
              <a:gd name="connsiteY455" fmla="*/ 1256830 h 1289274"/>
              <a:gd name="connsiteX456" fmla="*/ 1000404 w 1129027"/>
              <a:gd name="connsiteY456" fmla="*/ 1253828 h 1289274"/>
              <a:gd name="connsiteX457" fmla="*/ 1001597 w 1129027"/>
              <a:gd name="connsiteY457" fmla="*/ 1246991 h 1289274"/>
              <a:gd name="connsiteX458" fmla="*/ 994146 w 1129027"/>
              <a:gd name="connsiteY458" fmla="*/ 1240444 h 1289274"/>
              <a:gd name="connsiteX459" fmla="*/ 995665 w 1129027"/>
              <a:gd name="connsiteY459" fmla="*/ 1230606 h 1289274"/>
              <a:gd name="connsiteX460" fmla="*/ 999825 w 1129027"/>
              <a:gd name="connsiteY460" fmla="*/ 1229412 h 1289274"/>
              <a:gd name="connsiteX461" fmla="*/ 1004599 w 1129027"/>
              <a:gd name="connsiteY461" fmla="*/ 1224674 h 1289274"/>
              <a:gd name="connsiteX462" fmla="*/ 1013823 w 1129027"/>
              <a:gd name="connsiteY462" fmla="*/ 1229123 h 1289274"/>
              <a:gd name="connsiteX463" fmla="*/ 1017693 w 1129027"/>
              <a:gd name="connsiteY463" fmla="*/ 1222142 h 1289274"/>
              <a:gd name="connsiteX464" fmla="*/ 1012774 w 1129027"/>
              <a:gd name="connsiteY464" fmla="*/ 1218127 h 1289274"/>
              <a:gd name="connsiteX465" fmla="*/ 1012774 w 1129027"/>
              <a:gd name="connsiteY465" fmla="*/ 1212014 h 1289274"/>
              <a:gd name="connsiteX466" fmla="*/ 1006950 w 1129027"/>
              <a:gd name="connsiteY466" fmla="*/ 1210820 h 1289274"/>
              <a:gd name="connsiteX467" fmla="*/ 1005648 w 1129027"/>
              <a:gd name="connsiteY467" fmla="*/ 1207240 h 1289274"/>
              <a:gd name="connsiteX468" fmla="*/ 1012629 w 1129027"/>
              <a:gd name="connsiteY468" fmla="*/ 1203803 h 1289274"/>
              <a:gd name="connsiteX469" fmla="*/ 1014257 w 1129027"/>
              <a:gd name="connsiteY469" fmla="*/ 1199788 h 1289274"/>
              <a:gd name="connsiteX470" fmla="*/ 1007421 w 1129027"/>
              <a:gd name="connsiteY470" fmla="*/ 1194435 h 1289274"/>
              <a:gd name="connsiteX471" fmla="*/ 999825 w 1129027"/>
              <a:gd name="connsiteY471" fmla="*/ 1196533 h 1289274"/>
              <a:gd name="connsiteX472" fmla="*/ 991939 w 1129027"/>
              <a:gd name="connsiteY472" fmla="*/ 1180907 h 1289274"/>
              <a:gd name="connsiteX473" fmla="*/ 983005 w 1129027"/>
              <a:gd name="connsiteY473" fmla="*/ 1180148 h 1289274"/>
              <a:gd name="connsiteX474" fmla="*/ 972588 w 1129027"/>
              <a:gd name="connsiteY474" fmla="*/ 1165715 h 1289274"/>
              <a:gd name="connsiteX475" fmla="*/ 971684 w 1129027"/>
              <a:gd name="connsiteY475" fmla="*/ 1161086 h 1289274"/>
              <a:gd name="connsiteX476" fmla="*/ 976603 w 1129027"/>
              <a:gd name="connsiteY476" fmla="*/ 1159313 h 1289274"/>
              <a:gd name="connsiteX477" fmla="*/ 977652 w 1129027"/>
              <a:gd name="connsiteY477" fmla="*/ 1153815 h 1289274"/>
              <a:gd name="connsiteX478" fmla="*/ 972443 w 1129027"/>
              <a:gd name="connsiteY478" fmla="*/ 1151283 h 1289274"/>
              <a:gd name="connsiteX479" fmla="*/ 972443 w 1129027"/>
              <a:gd name="connsiteY479" fmla="*/ 1146509 h 1289274"/>
              <a:gd name="connsiteX480" fmla="*/ 960688 w 1129027"/>
              <a:gd name="connsiteY480" fmla="*/ 1138334 h 1289274"/>
              <a:gd name="connsiteX481" fmla="*/ 960977 w 1129027"/>
              <a:gd name="connsiteY481" fmla="*/ 1129255 h 1289274"/>
              <a:gd name="connsiteX482" fmla="*/ 949945 w 1129027"/>
              <a:gd name="connsiteY482" fmla="*/ 1120321 h 1289274"/>
              <a:gd name="connsiteX483" fmla="*/ 941011 w 1129027"/>
              <a:gd name="connsiteY483" fmla="*/ 1103791 h 1289274"/>
              <a:gd name="connsiteX484" fmla="*/ 933560 w 1129027"/>
              <a:gd name="connsiteY484" fmla="*/ 1102742 h 1289274"/>
              <a:gd name="connsiteX485" fmla="*/ 931498 w 1129027"/>
              <a:gd name="connsiteY485" fmla="*/ 1098871 h 1289274"/>
              <a:gd name="connsiteX486" fmla="*/ 942964 w 1129027"/>
              <a:gd name="connsiteY486" fmla="*/ 1089792 h 1289274"/>
              <a:gd name="connsiteX487" fmla="*/ 942964 w 1129027"/>
              <a:gd name="connsiteY487" fmla="*/ 1078941 h 1289274"/>
              <a:gd name="connsiteX488" fmla="*/ 952766 w 1129027"/>
              <a:gd name="connsiteY488" fmla="*/ 1070586 h 1289274"/>
              <a:gd name="connsiteX489" fmla="*/ 952947 w 1129027"/>
              <a:gd name="connsiteY489" fmla="*/ 1065088 h 1289274"/>
              <a:gd name="connsiteX490" fmla="*/ 957541 w 1129027"/>
              <a:gd name="connsiteY490" fmla="*/ 1062122 h 1289274"/>
              <a:gd name="connsiteX491" fmla="*/ 956818 w 1129027"/>
              <a:gd name="connsiteY491" fmla="*/ 1050222 h 1289274"/>
              <a:gd name="connsiteX492" fmla="*/ 943398 w 1129027"/>
              <a:gd name="connsiteY492" fmla="*/ 1040528 h 1289274"/>
              <a:gd name="connsiteX493" fmla="*/ 942494 w 1129027"/>
              <a:gd name="connsiteY493" fmla="*/ 1036368 h 1289274"/>
              <a:gd name="connsiteX494" fmla="*/ 947413 w 1129027"/>
              <a:gd name="connsiteY494" fmla="*/ 1033547 h 1289274"/>
              <a:gd name="connsiteX495" fmla="*/ 947124 w 1129027"/>
              <a:gd name="connsiteY495" fmla="*/ 1022804 h 1289274"/>
              <a:gd name="connsiteX496" fmla="*/ 939239 w 1129027"/>
              <a:gd name="connsiteY496" fmla="*/ 1017306 h 1289274"/>
              <a:gd name="connsiteX497" fmla="*/ 938624 w 1129027"/>
              <a:gd name="connsiteY497" fmla="*/ 1013002 h 1289274"/>
              <a:gd name="connsiteX498" fmla="*/ 942964 w 1129027"/>
              <a:gd name="connsiteY498" fmla="*/ 1010470 h 1289274"/>
              <a:gd name="connsiteX499" fmla="*/ 939817 w 1129027"/>
              <a:gd name="connsiteY499" fmla="*/ 1006599 h 1289274"/>
              <a:gd name="connsiteX500" fmla="*/ 935079 w 1129027"/>
              <a:gd name="connsiteY500" fmla="*/ 1005117 h 1289274"/>
              <a:gd name="connsiteX501" fmla="*/ 930883 w 1129027"/>
              <a:gd name="connsiteY501" fmla="*/ 997195 h 1289274"/>
              <a:gd name="connsiteX502" fmla="*/ 917211 w 1129027"/>
              <a:gd name="connsiteY502" fmla="*/ 993795 h 1289274"/>
              <a:gd name="connsiteX503" fmla="*/ 898438 w 1129027"/>
              <a:gd name="connsiteY503" fmla="*/ 984246 h 1289274"/>
              <a:gd name="connsiteX504" fmla="*/ 875831 w 1129027"/>
              <a:gd name="connsiteY504" fmla="*/ 964171 h 1289274"/>
              <a:gd name="connsiteX505" fmla="*/ 856624 w 1129027"/>
              <a:gd name="connsiteY505" fmla="*/ 956575 h 1289274"/>
              <a:gd name="connsiteX506" fmla="*/ 848884 w 1129027"/>
              <a:gd name="connsiteY506" fmla="*/ 945109 h 1289274"/>
              <a:gd name="connsiteX507" fmla="*/ 824613 w 1129027"/>
              <a:gd name="connsiteY507" fmla="*/ 941673 h 1289274"/>
              <a:gd name="connsiteX508" fmla="*/ 813291 w 1129027"/>
              <a:gd name="connsiteY508" fmla="*/ 927530 h 1289274"/>
              <a:gd name="connsiteX509" fmla="*/ 803634 w 1129027"/>
              <a:gd name="connsiteY509" fmla="*/ 923660 h 1289274"/>
              <a:gd name="connsiteX510" fmla="*/ 787393 w 1129027"/>
              <a:gd name="connsiteY510" fmla="*/ 905972 h 1289274"/>
              <a:gd name="connsiteX511" fmla="*/ 783378 w 1129027"/>
              <a:gd name="connsiteY511" fmla="*/ 895229 h 1289274"/>
              <a:gd name="connsiteX512" fmla="*/ 778459 w 1129027"/>
              <a:gd name="connsiteY512" fmla="*/ 891070 h 1289274"/>
              <a:gd name="connsiteX513" fmla="*/ 778459 w 1129027"/>
              <a:gd name="connsiteY513" fmla="*/ 883474 h 1289274"/>
              <a:gd name="connsiteX514" fmla="*/ 782474 w 1129027"/>
              <a:gd name="connsiteY514" fmla="*/ 879025 h 1289274"/>
              <a:gd name="connsiteX515" fmla="*/ 782799 w 1129027"/>
              <a:gd name="connsiteY515" fmla="*/ 873671 h 1289274"/>
              <a:gd name="connsiteX516" fmla="*/ 775782 w 1129027"/>
              <a:gd name="connsiteY516" fmla="*/ 864592 h 1289274"/>
              <a:gd name="connsiteX517" fmla="*/ 775782 w 1129027"/>
              <a:gd name="connsiteY517" fmla="*/ 603186 h 1289274"/>
              <a:gd name="connsiteX518" fmla="*/ 779797 w 1129027"/>
              <a:gd name="connsiteY518" fmla="*/ 598881 h 1289274"/>
              <a:gd name="connsiteX519" fmla="*/ 787682 w 1129027"/>
              <a:gd name="connsiteY519" fmla="*/ 599170 h 1289274"/>
              <a:gd name="connsiteX520" fmla="*/ 792457 w 1129027"/>
              <a:gd name="connsiteY520" fmla="*/ 594396 h 1289274"/>
              <a:gd name="connsiteX521" fmla="*/ 787864 w 1129027"/>
              <a:gd name="connsiteY521" fmla="*/ 590960 h 1289274"/>
              <a:gd name="connsiteX522" fmla="*/ 797666 w 1129027"/>
              <a:gd name="connsiteY522" fmla="*/ 586077 h 1289274"/>
              <a:gd name="connsiteX523" fmla="*/ 803778 w 1129027"/>
              <a:gd name="connsiteY523" fmla="*/ 595734 h 1289274"/>
              <a:gd name="connsiteX524" fmla="*/ 811519 w 1129027"/>
              <a:gd name="connsiteY524" fmla="*/ 595300 h 1289274"/>
              <a:gd name="connsiteX525" fmla="*/ 818500 w 1129027"/>
              <a:gd name="connsiteY525" fmla="*/ 585172 h 1289274"/>
              <a:gd name="connsiteX526" fmla="*/ 836513 w 1129027"/>
              <a:gd name="connsiteY526" fmla="*/ 587849 h 1289274"/>
              <a:gd name="connsiteX527" fmla="*/ 847111 w 1129027"/>
              <a:gd name="connsiteY527" fmla="*/ 583364 h 1289274"/>
              <a:gd name="connsiteX528" fmla="*/ 852284 w 1129027"/>
              <a:gd name="connsiteY528" fmla="*/ 583364 h 1289274"/>
              <a:gd name="connsiteX529" fmla="*/ 855720 w 1129027"/>
              <a:gd name="connsiteY529" fmla="*/ 588609 h 1289274"/>
              <a:gd name="connsiteX530" fmla="*/ 867042 w 1129027"/>
              <a:gd name="connsiteY530" fmla="*/ 587415 h 1289274"/>
              <a:gd name="connsiteX531" fmla="*/ 872829 w 1129027"/>
              <a:gd name="connsiteY531" fmla="*/ 580687 h 1289274"/>
              <a:gd name="connsiteX532" fmla="*/ 890697 w 1129027"/>
              <a:gd name="connsiteY532" fmla="*/ 574755 h 1289274"/>
              <a:gd name="connsiteX533" fmla="*/ 895182 w 1129027"/>
              <a:gd name="connsiteY533" fmla="*/ 565821 h 1289274"/>
              <a:gd name="connsiteX534" fmla="*/ 906178 w 1129027"/>
              <a:gd name="connsiteY534" fmla="*/ 558370 h 1289274"/>
              <a:gd name="connsiteX535" fmla="*/ 907517 w 1129027"/>
              <a:gd name="connsiteY535" fmla="*/ 553161 h 1289274"/>
              <a:gd name="connsiteX536" fmla="*/ 923757 w 1129027"/>
              <a:gd name="connsiteY536" fmla="*/ 557646 h 1289274"/>
              <a:gd name="connsiteX537" fmla="*/ 923613 w 1129027"/>
              <a:gd name="connsiteY537" fmla="*/ 562095 h 1289274"/>
              <a:gd name="connsiteX538" fmla="*/ 932402 w 1129027"/>
              <a:gd name="connsiteY538" fmla="*/ 565532 h 1289274"/>
              <a:gd name="connsiteX539" fmla="*/ 931932 w 1129027"/>
              <a:gd name="connsiteY539" fmla="*/ 570126 h 1289274"/>
              <a:gd name="connsiteX540" fmla="*/ 937140 w 1129027"/>
              <a:gd name="connsiteY540" fmla="*/ 571030 h 1289274"/>
              <a:gd name="connsiteX541" fmla="*/ 945641 w 1129027"/>
              <a:gd name="connsiteY541" fmla="*/ 561191 h 1289274"/>
              <a:gd name="connsiteX542" fmla="*/ 940722 w 1129027"/>
              <a:gd name="connsiteY542" fmla="*/ 557791 h 1289274"/>
              <a:gd name="connsiteX543" fmla="*/ 945641 w 1129027"/>
              <a:gd name="connsiteY543" fmla="*/ 557032 h 1289274"/>
              <a:gd name="connsiteX544" fmla="*/ 952947 w 1129027"/>
              <a:gd name="connsiteY544" fmla="*/ 549435 h 1289274"/>
              <a:gd name="connsiteX545" fmla="*/ 957830 w 1129027"/>
              <a:gd name="connsiteY545" fmla="*/ 550774 h 1289274"/>
              <a:gd name="connsiteX546" fmla="*/ 965137 w 1129027"/>
              <a:gd name="connsiteY546" fmla="*/ 546614 h 1289274"/>
              <a:gd name="connsiteX547" fmla="*/ 973311 w 1129027"/>
              <a:gd name="connsiteY547" fmla="*/ 532327 h 1289274"/>
              <a:gd name="connsiteX548" fmla="*/ 984344 w 1129027"/>
              <a:gd name="connsiteY548" fmla="*/ 527842 h 1289274"/>
              <a:gd name="connsiteX549" fmla="*/ 987020 w 1129027"/>
              <a:gd name="connsiteY549" fmla="*/ 523537 h 1289274"/>
              <a:gd name="connsiteX550" fmla="*/ 1001597 w 1129027"/>
              <a:gd name="connsiteY550" fmla="*/ 531133 h 1289274"/>
              <a:gd name="connsiteX551" fmla="*/ 1001452 w 1129027"/>
              <a:gd name="connsiteY551" fmla="*/ 537680 h 1289274"/>
              <a:gd name="connsiteX552" fmla="*/ 1012485 w 1129027"/>
              <a:gd name="connsiteY552" fmla="*/ 549906 h 1289274"/>
              <a:gd name="connsiteX553" fmla="*/ 1032885 w 1129027"/>
              <a:gd name="connsiteY553" fmla="*/ 564049 h 1289274"/>
              <a:gd name="connsiteX554" fmla="*/ 1031077 w 1129027"/>
              <a:gd name="connsiteY554" fmla="*/ 573128 h 1289274"/>
              <a:gd name="connsiteX555" fmla="*/ 1035562 w 1129027"/>
              <a:gd name="connsiteY555" fmla="*/ 573272 h 1289274"/>
              <a:gd name="connsiteX556" fmla="*/ 1039866 w 1129027"/>
              <a:gd name="connsiteY556" fmla="*/ 568787 h 1289274"/>
              <a:gd name="connsiteX557" fmla="*/ 1040626 w 1129027"/>
              <a:gd name="connsiteY557" fmla="*/ 561336 h 1289274"/>
              <a:gd name="connsiteX558" fmla="*/ 1044460 w 1129027"/>
              <a:gd name="connsiteY558" fmla="*/ 560323 h 1289274"/>
              <a:gd name="connsiteX559" fmla="*/ 1046413 w 1129027"/>
              <a:gd name="connsiteY559" fmla="*/ 565677 h 1289274"/>
              <a:gd name="connsiteX560" fmla="*/ 1051621 w 1129027"/>
              <a:gd name="connsiteY560" fmla="*/ 565677 h 1289274"/>
              <a:gd name="connsiteX561" fmla="*/ 1058169 w 1129027"/>
              <a:gd name="connsiteY561" fmla="*/ 556742 h 1289274"/>
              <a:gd name="connsiteX562" fmla="*/ 1062798 w 1129027"/>
              <a:gd name="connsiteY562" fmla="*/ 559563 h 1289274"/>
              <a:gd name="connsiteX563" fmla="*/ 1062798 w 1129027"/>
              <a:gd name="connsiteY563" fmla="*/ 568932 h 1289274"/>
              <a:gd name="connsiteX564" fmla="*/ 1059796 w 1129027"/>
              <a:gd name="connsiteY564" fmla="*/ 571464 h 1289274"/>
              <a:gd name="connsiteX565" fmla="*/ 1060121 w 1129027"/>
              <a:gd name="connsiteY565" fmla="*/ 575479 h 1289274"/>
              <a:gd name="connsiteX566" fmla="*/ 1077231 w 1129027"/>
              <a:gd name="connsiteY566" fmla="*/ 576672 h 1289274"/>
              <a:gd name="connsiteX567" fmla="*/ 1078713 w 1129027"/>
              <a:gd name="connsiteY567" fmla="*/ 579964 h 1289274"/>
              <a:gd name="connsiteX568" fmla="*/ 1084537 w 1129027"/>
              <a:gd name="connsiteY568" fmla="*/ 579675 h 1289274"/>
              <a:gd name="connsiteX569" fmla="*/ 1096292 w 1129027"/>
              <a:gd name="connsiteY569" fmla="*/ 568353 h 1289274"/>
              <a:gd name="connsiteX570" fmla="*/ 1094810 w 1129027"/>
              <a:gd name="connsiteY570" fmla="*/ 562385 h 1289274"/>
              <a:gd name="connsiteX571" fmla="*/ 1099548 w 1129027"/>
              <a:gd name="connsiteY571" fmla="*/ 556127 h 1289274"/>
              <a:gd name="connsiteX572" fmla="*/ 1109531 w 1129027"/>
              <a:gd name="connsiteY572" fmla="*/ 556127 h 1289274"/>
              <a:gd name="connsiteX573" fmla="*/ 1111774 w 1129027"/>
              <a:gd name="connsiteY573" fmla="*/ 560902 h 1289274"/>
              <a:gd name="connsiteX574" fmla="*/ 1119514 w 1129027"/>
              <a:gd name="connsiteY574" fmla="*/ 560613 h 1289274"/>
              <a:gd name="connsiteX575" fmla="*/ 1124108 w 1129027"/>
              <a:gd name="connsiteY575" fmla="*/ 565677 h 1289274"/>
              <a:gd name="connsiteX576" fmla="*/ 1129027 w 1129027"/>
              <a:gd name="connsiteY576" fmla="*/ 558080 h 1289274"/>
              <a:gd name="connsiteX577" fmla="*/ 1119659 w 1129027"/>
              <a:gd name="connsiteY577" fmla="*/ 551244 h 1289274"/>
              <a:gd name="connsiteX578" fmla="*/ 1116223 w 1129027"/>
              <a:gd name="connsiteY578" fmla="*/ 537536 h 1289274"/>
              <a:gd name="connsiteX579" fmla="*/ 1106239 w 1129027"/>
              <a:gd name="connsiteY579" fmla="*/ 534714 h 1289274"/>
              <a:gd name="connsiteX580" fmla="*/ 1104612 w 1129027"/>
              <a:gd name="connsiteY580" fmla="*/ 529940 h 1289274"/>
              <a:gd name="connsiteX581" fmla="*/ 1099259 w 1129027"/>
              <a:gd name="connsiteY581" fmla="*/ 530988 h 1289274"/>
              <a:gd name="connsiteX582" fmla="*/ 1099259 w 1129027"/>
              <a:gd name="connsiteY582" fmla="*/ 519957 h 1289274"/>
              <a:gd name="connsiteX583" fmla="*/ 1104901 w 1129027"/>
              <a:gd name="connsiteY583" fmla="*/ 514024 h 1289274"/>
              <a:gd name="connsiteX584" fmla="*/ 1108772 w 1129027"/>
              <a:gd name="connsiteY584" fmla="*/ 516701 h 1289274"/>
              <a:gd name="connsiteX585" fmla="*/ 1114884 w 1129027"/>
              <a:gd name="connsiteY585" fmla="*/ 515508 h 1289274"/>
              <a:gd name="connsiteX586" fmla="*/ 1115029 w 1129027"/>
              <a:gd name="connsiteY586" fmla="*/ 500171 h 1289274"/>
              <a:gd name="connsiteX587" fmla="*/ 1111014 w 1129027"/>
              <a:gd name="connsiteY587" fmla="*/ 498977 h 1289274"/>
              <a:gd name="connsiteX588" fmla="*/ 1110291 w 1129027"/>
              <a:gd name="connsiteY588" fmla="*/ 493769 h 1289274"/>
              <a:gd name="connsiteX589" fmla="*/ 1106384 w 1129027"/>
              <a:gd name="connsiteY589" fmla="*/ 493479 h 1289274"/>
              <a:gd name="connsiteX590" fmla="*/ 1106710 w 1129027"/>
              <a:gd name="connsiteY590" fmla="*/ 482918 h 1289274"/>
              <a:gd name="connsiteX591" fmla="*/ 1110869 w 1129027"/>
              <a:gd name="connsiteY591" fmla="*/ 479047 h 1289274"/>
              <a:gd name="connsiteX592" fmla="*/ 1118321 w 1129027"/>
              <a:gd name="connsiteY592" fmla="*/ 478902 h 1289274"/>
              <a:gd name="connsiteX593" fmla="*/ 1118176 w 1129027"/>
              <a:gd name="connsiteY593" fmla="*/ 467436 h 1289274"/>
              <a:gd name="connsiteX594" fmla="*/ 1108916 w 1129027"/>
              <a:gd name="connsiteY594" fmla="*/ 468485 h 1289274"/>
              <a:gd name="connsiteX595" fmla="*/ 1104323 w 1129027"/>
              <a:gd name="connsiteY595" fmla="*/ 464760 h 1289274"/>
              <a:gd name="connsiteX596" fmla="*/ 1103418 w 1129027"/>
              <a:gd name="connsiteY596" fmla="*/ 458936 h 1289274"/>
              <a:gd name="connsiteX597" fmla="*/ 1096871 w 1129027"/>
              <a:gd name="connsiteY597" fmla="*/ 454161 h 1289274"/>
              <a:gd name="connsiteX598" fmla="*/ 1096871 w 1129027"/>
              <a:gd name="connsiteY598" fmla="*/ 449712 h 1289274"/>
              <a:gd name="connsiteX599" fmla="*/ 1107903 w 1129027"/>
              <a:gd name="connsiteY599" fmla="*/ 445987 h 1289274"/>
              <a:gd name="connsiteX600" fmla="*/ 1107578 w 1129027"/>
              <a:gd name="connsiteY600" fmla="*/ 442406 h 1289274"/>
              <a:gd name="connsiteX601" fmla="*/ 1102695 w 1129027"/>
              <a:gd name="connsiteY601" fmla="*/ 438391 h 1289274"/>
              <a:gd name="connsiteX602" fmla="*/ 1095823 w 1129027"/>
              <a:gd name="connsiteY602" fmla="*/ 438102 h 1289274"/>
              <a:gd name="connsiteX603" fmla="*/ 1094195 w 1129027"/>
              <a:gd name="connsiteY603" fmla="*/ 434087 h 1289274"/>
              <a:gd name="connsiteX604" fmla="*/ 1088082 w 1129027"/>
              <a:gd name="connsiteY604" fmla="*/ 434521 h 1289274"/>
              <a:gd name="connsiteX605" fmla="*/ 1088552 w 1129027"/>
              <a:gd name="connsiteY605" fmla="*/ 427395 h 1289274"/>
              <a:gd name="connsiteX606" fmla="*/ 1092567 w 1129027"/>
              <a:gd name="connsiteY606" fmla="*/ 425731 h 1289274"/>
              <a:gd name="connsiteX607" fmla="*/ 1092711 w 1129027"/>
              <a:gd name="connsiteY607" fmla="*/ 417701 h 1289274"/>
              <a:gd name="connsiteX608" fmla="*/ 1088552 w 1129027"/>
              <a:gd name="connsiteY608" fmla="*/ 412637 h 1289274"/>
              <a:gd name="connsiteX609" fmla="*/ 1079762 w 1129027"/>
              <a:gd name="connsiteY609" fmla="*/ 408622 h 1289274"/>
              <a:gd name="connsiteX610" fmla="*/ 1079907 w 1129027"/>
              <a:gd name="connsiteY610" fmla="*/ 404173 h 1289274"/>
              <a:gd name="connsiteX611" fmla="*/ 1076941 w 1129027"/>
              <a:gd name="connsiteY611" fmla="*/ 400737 h 1289274"/>
              <a:gd name="connsiteX612" fmla="*/ 1063377 w 1129027"/>
              <a:gd name="connsiteY612" fmla="*/ 400303 h 1289274"/>
              <a:gd name="connsiteX613" fmla="*/ 1062039 w 1129027"/>
              <a:gd name="connsiteY613" fmla="*/ 396722 h 1289274"/>
              <a:gd name="connsiteX614" fmla="*/ 1056396 w 1129027"/>
              <a:gd name="connsiteY614" fmla="*/ 397012 h 1289274"/>
              <a:gd name="connsiteX615" fmla="*/ 1051043 w 1129027"/>
              <a:gd name="connsiteY615" fmla="*/ 393431 h 1289274"/>
              <a:gd name="connsiteX616" fmla="*/ 1047136 w 1129027"/>
              <a:gd name="connsiteY616" fmla="*/ 385401 h 1289274"/>
              <a:gd name="connsiteX617" fmla="*/ 1044641 w 1129027"/>
              <a:gd name="connsiteY617" fmla="*/ 386160 h 1289274"/>
              <a:gd name="connsiteX618" fmla="*/ 1042687 w 1129027"/>
              <a:gd name="connsiteY618" fmla="*/ 389126 h 1289274"/>
              <a:gd name="connsiteX619" fmla="*/ 1025723 w 1129027"/>
              <a:gd name="connsiteY619" fmla="*/ 388511 h 1289274"/>
              <a:gd name="connsiteX620" fmla="*/ 1018706 w 1129027"/>
              <a:gd name="connsiteY620" fmla="*/ 398965 h 1289274"/>
              <a:gd name="connsiteX621" fmla="*/ 1013642 w 1129027"/>
              <a:gd name="connsiteY621" fmla="*/ 399833 h 1289274"/>
              <a:gd name="connsiteX622" fmla="*/ 1012774 w 1129027"/>
              <a:gd name="connsiteY622" fmla="*/ 405186 h 1289274"/>
              <a:gd name="connsiteX623" fmla="*/ 1006227 w 1129027"/>
              <a:gd name="connsiteY623" fmla="*/ 401171 h 1289274"/>
              <a:gd name="connsiteX624" fmla="*/ 1004889 w 1129027"/>
              <a:gd name="connsiteY624" fmla="*/ 392092 h 1289274"/>
              <a:gd name="connsiteX625" fmla="*/ 998052 w 1129027"/>
              <a:gd name="connsiteY625" fmla="*/ 393431 h 1289274"/>
              <a:gd name="connsiteX626" fmla="*/ 994472 w 1129027"/>
              <a:gd name="connsiteY626" fmla="*/ 388692 h 1289274"/>
              <a:gd name="connsiteX627" fmla="*/ 977037 w 1129027"/>
              <a:gd name="connsiteY627" fmla="*/ 389415 h 1289274"/>
              <a:gd name="connsiteX628" fmla="*/ 972299 w 1129027"/>
              <a:gd name="connsiteY628" fmla="*/ 393286 h 1289274"/>
              <a:gd name="connsiteX629" fmla="*/ 957686 w 1129027"/>
              <a:gd name="connsiteY629" fmla="*/ 394335 h 1289274"/>
              <a:gd name="connsiteX630" fmla="*/ 950560 w 1129027"/>
              <a:gd name="connsiteY630" fmla="*/ 389126 h 1289274"/>
              <a:gd name="connsiteX631" fmla="*/ 943543 w 1129027"/>
              <a:gd name="connsiteY631" fmla="*/ 389126 h 1289274"/>
              <a:gd name="connsiteX632" fmla="*/ 938334 w 1129027"/>
              <a:gd name="connsiteY632" fmla="*/ 381530 h 1289274"/>
              <a:gd name="connsiteX633" fmla="*/ 929400 w 1129027"/>
              <a:gd name="connsiteY633" fmla="*/ 381241 h 1289274"/>
              <a:gd name="connsiteX634" fmla="*/ 927013 w 1129027"/>
              <a:gd name="connsiteY634" fmla="*/ 386160 h 1289274"/>
              <a:gd name="connsiteX635" fmla="*/ 919598 w 1129027"/>
              <a:gd name="connsiteY635" fmla="*/ 385256 h 1289274"/>
              <a:gd name="connsiteX636" fmla="*/ 912002 w 1129027"/>
              <a:gd name="connsiteY636" fmla="*/ 389126 h 1289274"/>
              <a:gd name="connsiteX637" fmla="*/ 911532 w 1129027"/>
              <a:gd name="connsiteY637" fmla="*/ 393756 h 1289274"/>
              <a:gd name="connsiteX638" fmla="*/ 907806 w 1129027"/>
              <a:gd name="connsiteY638" fmla="*/ 393141 h 1289274"/>
              <a:gd name="connsiteX639" fmla="*/ 905310 w 1129027"/>
              <a:gd name="connsiteY639" fmla="*/ 388222 h 1289274"/>
              <a:gd name="connsiteX640" fmla="*/ 898727 w 1129027"/>
              <a:gd name="connsiteY640" fmla="*/ 388222 h 1289274"/>
              <a:gd name="connsiteX641" fmla="*/ 899342 w 1129027"/>
              <a:gd name="connsiteY641" fmla="*/ 383918 h 1289274"/>
              <a:gd name="connsiteX642" fmla="*/ 903357 w 1129027"/>
              <a:gd name="connsiteY642" fmla="*/ 381096 h 1289274"/>
              <a:gd name="connsiteX643" fmla="*/ 901585 w 1129027"/>
              <a:gd name="connsiteY643" fmla="*/ 373935 h 1289274"/>
              <a:gd name="connsiteX644" fmla="*/ 885199 w 1129027"/>
              <a:gd name="connsiteY644" fmla="*/ 374079 h 1289274"/>
              <a:gd name="connsiteX645" fmla="*/ 882378 w 1129027"/>
              <a:gd name="connsiteY645" fmla="*/ 378275 h 1289274"/>
              <a:gd name="connsiteX646" fmla="*/ 873878 w 1129027"/>
              <a:gd name="connsiteY646" fmla="*/ 378094 h 1289274"/>
              <a:gd name="connsiteX647" fmla="*/ 862122 w 1129027"/>
              <a:gd name="connsiteY647" fmla="*/ 388692 h 1289274"/>
              <a:gd name="connsiteX648" fmla="*/ 863750 w 1129027"/>
              <a:gd name="connsiteY648" fmla="*/ 392852 h 1289274"/>
              <a:gd name="connsiteX649" fmla="*/ 859879 w 1129027"/>
              <a:gd name="connsiteY649" fmla="*/ 394914 h 1289274"/>
              <a:gd name="connsiteX650" fmla="*/ 856154 w 1129027"/>
              <a:gd name="connsiteY650" fmla="*/ 392418 h 1289274"/>
              <a:gd name="connsiteX651" fmla="*/ 856154 w 1129027"/>
              <a:gd name="connsiteY651" fmla="*/ 145443 h 1289274"/>
              <a:gd name="connsiteX652" fmla="*/ 849462 w 1129027"/>
              <a:gd name="connsiteY652" fmla="*/ 141717 h 1289274"/>
              <a:gd name="connsiteX653" fmla="*/ 841722 w 1129027"/>
              <a:gd name="connsiteY653" fmla="*/ 142622 h 1289274"/>
              <a:gd name="connsiteX654" fmla="*/ 836983 w 1129027"/>
              <a:gd name="connsiteY654" fmla="*/ 135171 h 1289274"/>
              <a:gd name="connsiteX655" fmla="*/ 830256 w 1129027"/>
              <a:gd name="connsiteY655" fmla="*/ 133687 h 1289274"/>
              <a:gd name="connsiteX656" fmla="*/ 818211 w 1129027"/>
              <a:gd name="connsiteY656" fmla="*/ 126996 h 1289274"/>
              <a:gd name="connsiteX657" fmla="*/ 790070 w 1129027"/>
              <a:gd name="connsiteY657" fmla="*/ 128189 h 1289274"/>
              <a:gd name="connsiteX658" fmla="*/ 779074 w 1129027"/>
              <a:gd name="connsiteY658" fmla="*/ 120304 h 1289274"/>
              <a:gd name="connsiteX659" fmla="*/ 768331 w 1129027"/>
              <a:gd name="connsiteY659" fmla="*/ 120160 h 1289274"/>
              <a:gd name="connsiteX660" fmla="*/ 763448 w 1129027"/>
              <a:gd name="connsiteY660" fmla="*/ 116868 h 1289274"/>
              <a:gd name="connsiteX661" fmla="*/ 760446 w 1129027"/>
              <a:gd name="connsiteY661" fmla="*/ 108693 h 1289274"/>
              <a:gd name="connsiteX662" fmla="*/ 751222 w 1129027"/>
              <a:gd name="connsiteY662" fmla="*/ 105112 h 1289274"/>
              <a:gd name="connsiteX663" fmla="*/ 748835 w 1129027"/>
              <a:gd name="connsiteY663" fmla="*/ 97951 h 1289274"/>
              <a:gd name="connsiteX664" fmla="*/ 740371 w 1129027"/>
              <a:gd name="connsiteY664" fmla="*/ 92163 h 1289274"/>
              <a:gd name="connsiteX665" fmla="*/ 735162 w 1129027"/>
              <a:gd name="connsiteY665" fmla="*/ 90210 h 1289274"/>
              <a:gd name="connsiteX666" fmla="*/ 725903 w 1129027"/>
              <a:gd name="connsiteY666" fmla="*/ 78599 h 1289274"/>
              <a:gd name="connsiteX667" fmla="*/ 715485 w 1129027"/>
              <a:gd name="connsiteY667" fmla="*/ 77550 h 1289274"/>
              <a:gd name="connsiteX668" fmla="*/ 715485 w 1129027"/>
              <a:gd name="connsiteY668" fmla="*/ 48975 h 1289274"/>
              <a:gd name="connsiteX669" fmla="*/ 725324 w 1129027"/>
              <a:gd name="connsiteY669" fmla="*/ 45864 h 1289274"/>
              <a:gd name="connsiteX670" fmla="*/ 736935 w 1129027"/>
              <a:gd name="connsiteY670" fmla="*/ 36496 h 1289274"/>
              <a:gd name="connsiteX671" fmla="*/ 736790 w 1129027"/>
              <a:gd name="connsiteY671" fmla="*/ 31287 h 1289274"/>
              <a:gd name="connsiteX672" fmla="*/ 741094 w 1129027"/>
              <a:gd name="connsiteY672" fmla="*/ 26513 h 1289274"/>
              <a:gd name="connsiteX673" fmla="*/ 741999 w 1129027"/>
              <a:gd name="connsiteY673" fmla="*/ 19966 h 1289274"/>
              <a:gd name="connsiteX674" fmla="*/ 738128 w 1129027"/>
              <a:gd name="connsiteY674" fmla="*/ 16530 h 1289274"/>
              <a:gd name="connsiteX675" fmla="*/ 738128 w 1129027"/>
              <a:gd name="connsiteY675" fmla="*/ 10887 h 1289274"/>
              <a:gd name="connsiteX676" fmla="*/ 742433 w 1129027"/>
              <a:gd name="connsiteY676" fmla="*/ 7017 h 1289274"/>
              <a:gd name="connsiteX677" fmla="*/ 742288 w 1129027"/>
              <a:gd name="connsiteY677" fmla="*/ 3436 h 1289274"/>
              <a:gd name="connsiteX678" fmla="*/ 731437 w 1129027"/>
              <a:gd name="connsiteY678" fmla="*/ 4630 h 1289274"/>
              <a:gd name="connsiteX679" fmla="*/ 730822 w 1129027"/>
              <a:gd name="connsiteY679" fmla="*/ 0 h 1289274"/>
              <a:gd name="connsiteX680" fmla="*/ 727566 w 1129027"/>
              <a:gd name="connsiteY680" fmla="*/ 759 h 1289274"/>
              <a:gd name="connsiteX681" fmla="*/ 726084 w 1129027"/>
              <a:gd name="connsiteY681" fmla="*/ 7596 h 1289274"/>
              <a:gd name="connsiteX682" fmla="*/ 720405 w 1129027"/>
              <a:gd name="connsiteY682" fmla="*/ 9694 h 1289274"/>
              <a:gd name="connsiteX683" fmla="*/ 716100 w 1129027"/>
              <a:gd name="connsiteY683" fmla="*/ 18917 h 1289274"/>
              <a:gd name="connsiteX684" fmla="*/ 708504 w 1129027"/>
              <a:gd name="connsiteY684" fmla="*/ 19062 h 1289274"/>
              <a:gd name="connsiteX685" fmla="*/ 707166 w 1129027"/>
              <a:gd name="connsiteY685" fmla="*/ 22932 h 1289274"/>
              <a:gd name="connsiteX686" fmla="*/ 704200 w 1129027"/>
              <a:gd name="connsiteY686" fmla="*/ 22932 h 1289274"/>
              <a:gd name="connsiteX687" fmla="*/ 701198 w 1129027"/>
              <a:gd name="connsiteY687" fmla="*/ 18338 h 1289274"/>
              <a:gd name="connsiteX688" fmla="*/ 689913 w 1129027"/>
              <a:gd name="connsiteY688" fmla="*/ 19351 h 1289274"/>
              <a:gd name="connsiteX689" fmla="*/ 688574 w 1129027"/>
              <a:gd name="connsiteY689" fmla="*/ 22787 h 1289274"/>
              <a:gd name="connsiteX690" fmla="*/ 678139 w 1129027"/>
              <a:gd name="connsiteY690" fmla="*/ 24560 h 1289274"/>
              <a:gd name="connsiteX691" fmla="*/ 674413 w 1129027"/>
              <a:gd name="connsiteY691" fmla="*/ 19062 h 1289274"/>
              <a:gd name="connsiteX692" fmla="*/ 671440 w 1129027"/>
              <a:gd name="connsiteY692" fmla="*/ 23402 h 1289274"/>
              <a:gd name="connsiteX693" fmla="*/ 668763 w 1129027"/>
              <a:gd name="connsiteY693" fmla="*/ 23402 h 1289274"/>
              <a:gd name="connsiteX694" fmla="*/ 662506 w 1129027"/>
              <a:gd name="connsiteY694" fmla="*/ 31143 h 1289274"/>
              <a:gd name="connsiteX695" fmla="*/ 656404 w 1129027"/>
              <a:gd name="connsiteY695" fmla="*/ 31287 h 1289274"/>
              <a:gd name="connsiteX696" fmla="*/ 653575 w 1129027"/>
              <a:gd name="connsiteY696" fmla="*/ 35592 h 1289274"/>
              <a:gd name="connsiteX697" fmla="*/ 649705 w 1129027"/>
              <a:gd name="connsiteY697" fmla="*/ 34977 h 1289274"/>
              <a:gd name="connsiteX698" fmla="*/ 647473 w 1129027"/>
              <a:gd name="connsiteY698" fmla="*/ 28575 h 1289274"/>
              <a:gd name="connsiteX699" fmla="*/ 641223 w 1129027"/>
              <a:gd name="connsiteY699" fmla="*/ 31432 h 1289274"/>
              <a:gd name="connsiteX700" fmla="*/ 640330 w 1129027"/>
              <a:gd name="connsiteY700" fmla="*/ 35592 h 1289274"/>
              <a:gd name="connsiteX701" fmla="*/ 633631 w 1129027"/>
              <a:gd name="connsiteY701" fmla="*/ 33820 h 1289274"/>
              <a:gd name="connsiteX702" fmla="*/ 633034 w 1129027"/>
              <a:gd name="connsiteY702" fmla="*/ 29805 h 1289274"/>
              <a:gd name="connsiteX703" fmla="*/ 626335 w 1129027"/>
              <a:gd name="connsiteY703" fmla="*/ 34543 h 1289274"/>
              <a:gd name="connsiteX704" fmla="*/ 625742 w 1129027"/>
              <a:gd name="connsiteY704" fmla="*/ 39462 h 1289274"/>
              <a:gd name="connsiteX705" fmla="*/ 623655 w 1129027"/>
              <a:gd name="connsiteY705" fmla="*/ 39607 h 1289274"/>
              <a:gd name="connsiteX706" fmla="*/ 620085 w 1129027"/>
              <a:gd name="connsiteY706" fmla="*/ 32771 h 1289274"/>
              <a:gd name="connsiteX707" fmla="*/ 618150 w 1129027"/>
              <a:gd name="connsiteY707" fmla="*/ 32771 h 1289274"/>
              <a:gd name="connsiteX708" fmla="*/ 615321 w 1129027"/>
              <a:gd name="connsiteY708" fmla="*/ 38269 h 1289274"/>
              <a:gd name="connsiteX709" fmla="*/ 607877 w 1129027"/>
              <a:gd name="connsiteY709" fmla="*/ 37364 h 1289274"/>
              <a:gd name="connsiteX710" fmla="*/ 607284 w 1129027"/>
              <a:gd name="connsiteY710" fmla="*/ 44056 h 1289274"/>
              <a:gd name="connsiteX711" fmla="*/ 600882 w 1129027"/>
              <a:gd name="connsiteY711" fmla="*/ 45575 h 1289274"/>
              <a:gd name="connsiteX712" fmla="*/ 595373 w 1129027"/>
              <a:gd name="connsiteY712" fmla="*/ 53460 h 1289274"/>
              <a:gd name="connsiteX713" fmla="*/ 585697 w 1129027"/>
              <a:gd name="connsiteY713" fmla="*/ 52990 h 1289274"/>
              <a:gd name="connsiteX714" fmla="*/ 584503 w 1129027"/>
              <a:gd name="connsiteY714" fmla="*/ 48252 h 1289274"/>
              <a:gd name="connsiteX715" fmla="*/ 578850 w 1129027"/>
              <a:gd name="connsiteY715" fmla="*/ 48107 h 1289274"/>
              <a:gd name="connsiteX716" fmla="*/ 576173 w 1129027"/>
              <a:gd name="connsiteY716" fmla="*/ 57331 h 1289274"/>
              <a:gd name="connsiteX717" fmla="*/ 573493 w 1129027"/>
              <a:gd name="connsiteY717" fmla="*/ 57765 h 1289274"/>
              <a:gd name="connsiteX718" fmla="*/ 569026 w 1129027"/>
              <a:gd name="connsiteY718" fmla="*/ 51797 h 1289274"/>
              <a:gd name="connsiteX719" fmla="*/ 567239 w 1129027"/>
              <a:gd name="connsiteY719" fmla="*/ 56426 h 1289274"/>
              <a:gd name="connsiteX720" fmla="*/ 553248 w 1129027"/>
              <a:gd name="connsiteY720" fmla="*/ 56137 h 1289274"/>
              <a:gd name="connsiteX721" fmla="*/ 551013 w 1129027"/>
              <a:gd name="connsiteY721" fmla="*/ 60152 h 1289274"/>
              <a:gd name="connsiteX722" fmla="*/ 544911 w 1129027"/>
              <a:gd name="connsiteY722" fmla="*/ 60586 h 1289274"/>
              <a:gd name="connsiteX723" fmla="*/ 536722 w 1129027"/>
              <a:gd name="connsiteY723" fmla="*/ 67748 h 1289274"/>
              <a:gd name="connsiteX724" fmla="*/ 518264 w 1129027"/>
              <a:gd name="connsiteY724" fmla="*/ 67748 h 1289274"/>
              <a:gd name="connsiteX725" fmla="*/ 515287 w 1129027"/>
              <a:gd name="connsiteY725" fmla="*/ 72956 h 1289274"/>
              <a:gd name="connsiteX726" fmla="*/ 510375 w 1129027"/>
              <a:gd name="connsiteY726" fmla="*/ 64312 h 1289274"/>
              <a:gd name="connsiteX727" fmla="*/ 502934 w 1129027"/>
              <a:gd name="connsiteY727" fmla="*/ 64456 h 1289274"/>
              <a:gd name="connsiteX728" fmla="*/ 499509 w 1129027"/>
              <a:gd name="connsiteY728" fmla="*/ 59103 h 1289274"/>
              <a:gd name="connsiteX729" fmla="*/ 492514 w 1129027"/>
              <a:gd name="connsiteY729" fmla="*/ 60297 h 1289274"/>
              <a:gd name="connsiteX730" fmla="*/ 492065 w 1129027"/>
              <a:gd name="connsiteY730" fmla="*/ 65976 h 1289274"/>
              <a:gd name="connsiteX731" fmla="*/ 488643 w 1129027"/>
              <a:gd name="connsiteY731" fmla="*/ 65071 h 1289274"/>
              <a:gd name="connsiteX732" fmla="*/ 485815 w 1129027"/>
              <a:gd name="connsiteY732" fmla="*/ 59573 h 1289274"/>
              <a:gd name="connsiteX733" fmla="*/ 482241 w 1129027"/>
              <a:gd name="connsiteY733" fmla="*/ 60441 h 1289274"/>
              <a:gd name="connsiteX734" fmla="*/ 480306 w 1129027"/>
              <a:gd name="connsiteY734" fmla="*/ 64456 h 1289274"/>
              <a:gd name="connsiteX735" fmla="*/ 443687 w 1129027"/>
              <a:gd name="connsiteY735" fmla="*/ 64456 h 1289274"/>
              <a:gd name="connsiteX736" fmla="*/ 441122 w 1129027"/>
              <a:gd name="connsiteY736" fmla="*/ 61237 h 128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</a:cxnLst>
            <a:rect l="l" t="t" r="r" b="b"/>
            <a:pathLst>
              <a:path w="1129027" h="1289274">
                <a:moveTo>
                  <a:pt x="441129" y="61237"/>
                </a:moveTo>
                <a:lnTo>
                  <a:pt x="430723" y="65180"/>
                </a:lnTo>
                <a:lnTo>
                  <a:pt x="425167" y="73390"/>
                </a:lnTo>
                <a:lnTo>
                  <a:pt x="425167" y="80553"/>
                </a:lnTo>
                <a:lnTo>
                  <a:pt x="419155" y="86918"/>
                </a:lnTo>
                <a:lnTo>
                  <a:pt x="407888" y="90319"/>
                </a:lnTo>
                <a:lnTo>
                  <a:pt x="406760" y="97806"/>
                </a:lnTo>
                <a:lnTo>
                  <a:pt x="401124" y="97444"/>
                </a:lnTo>
                <a:lnTo>
                  <a:pt x="395865" y="99325"/>
                </a:lnTo>
                <a:lnTo>
                  <a:pt x="393235" y="105691"/>
                </a:lnTo>
                <a:lnTo>
                  <a:pt x="380463" y="106451"/>
                </a:lnTo>
                <a:lnTo>
                  <a:pt x="374828" y="104570"/>
                </a:lnTo>
                <a:lnTo>
                  <a:pt x="361304" y="111732"/>
                </a:lnTo>
                <a:lnTo>
                  <a:pt x="353042" y="122619"/>
                </a:lnTo>
                <a:lnTo>
                  <a:pt x="346654" y="120341"/>
                </a:lnTo>
                <a:lnTo>
                  <a:pt x="337264" y="125983"/>
                </a:lnTo>
                <a:lnTo>
                  <a:pt x="337637" y="130107"/>
                </a:lnTo>
                <a:lnTo>
                  <a:pt x="335384" y="132747"/>
                </a:lnTo>
                <a:lnTo>
                  <a:pt x="322988" y="131988"/>
                </a:lnTo>
                <a:lnTo>
                  <a:pt x="320734" y="130866"/>
                </a:lnTo>
                <a:lnTo>
                  <a:pt x="312846" y="134266"/>
                </a:lnTo>
                <a:lnTo>
                  <a:pt x="301752" y="153473"/>
                </a:lnTo>
                <a:lnTo>
                  <a:pt x="290937" y="154775"/>
                </a:lnTo>
                <a:lnTo>
                  <a:pt x="275600" y="138968"/>
                </a:lnTo>
                <a:lnTo>
                  <a:pt x="264652" y="132602"/>
                </a:lnTo>
                <a:lnTo>
                  <a:pt x="260383" y="124464"/>
                </a:lnTo>
                <a:lnTo>
                  <a:pt x="257175" y="130830"/>
                </a:lnTo>
                <a:lnTo>
                  <a:pt x="258513" y="145877"/>
                </a:lnTo>
                <a:lnTo>
                  <a:pt x="250328" y="147215"/>
                </a:lnTo>
                <a:lnTo>
                  <a:pt x="246161" y="160020"/>
                </a:lnTo>
                <a:lnTo>
                  <a:pt x="226658" y="181180"/>
                </a:lnTo>
                <a:lnTo>
                  <a:pt x="227851" y="197240"/>
                </a:lnTo>
                <a:lnTo>
                  <a:pt x="223681" y="199338"/>
                </a:lnTo>
                <a:lnTo>
                  <a:pt x="224874" y="219412"/>
                </a:lnTo>
                <a:lnTo>
                  <a:pt x="221004" y="223753"/>
                </a:lnTo>
                <a:lnTo>
                  <a:pt x="221449" y="232362"/>
                </a:lnTo>
                <a:lnTo>
                  <a:pt x="209690" y="242489"/>
                </a:lnTo>
                <a:lnTo>
                  <a:pt x="204329" y="242345"/>
                </a:lnTo>
                <a:lnTo>
                  <a:pt x="205523" y="251279"/>
                </a:lnTo>
                <a:lnTo>
                  <a:pt x="210283" y="252473"/>
                </a:lnTo>
                <a:lnTo>
                  <a:pt x="208500" y="265277"/>
                </a:lnTo>
                <a:lnTo>
                  <a:pt x="201653" y="266760"/>
                </a:lnTo>
                <a:lnTo>
                  <a:pt x="198079" y="284158"/>
                </a:lnTo>
                <a:lnTo>
                  <a:pt x="191825" y="294901"/>
                </a:lnTo>
                <a:lnTo>
                  <a:pt x="185423" y="313059"/>
                </a:lnTo>
                <a:lnTo>
                  <a:pt x="179321" y="313493"/>
                </a:lnTo>
                <a:lnTo>
                  <a:pt x="179176" y="321523"/>
                </a:lnTo>
                <a:lnTo>
                  <a:pt x="184681" y="324959"/>
                </a:lnTo>
                <a:lnTo>
                  <a:pt x="183788" y="330023"/>
                </a:lnTo>
                <a:lnTo>
                  <a:pt x="178724" y="332845"/>
                </a:lnTo>
                <a:lnTo>
                  <a:pt x="180366" y="339825"/>
                </a:lnTo>
                <a:lnTo>
                  <a:pt x="185278" y="341164"/>
                </a:lnTo>
                <a:lnTo>
                  <a:pt x="186913" y="350424"/>
                </a:lnTo>
                <a:lnTo>
                  <a:pt x="197037" y="366194"/>
                </a:lnTo>
                <a:lnTo>
                  <a:pt x="202246" y="370354"/>
                </a:lnTo>
                <a:lnTo>
                  <a:pt x="202246" y="377950"/>
                </a:lnTo>
                <a:lnTo>
                  <a:pt x="193764" y="377950"/>
                </a:lnTo>
                <a:lnTo>
                  <a:pt x="187361" y="372126"/>
                </a:lnTo>
                <a:lnTo>
                  <a:pt x="188834" y="368003"/>
                </a:lnTo>
                <a:lnTo>
                  <a:pt x="186096" y="358851"/>
                </a:lnTo>
                <a:lnTo>
                  <a:pt x="175465" y="359574"/>
                </a:lnTo>
                <a:lnTo>
                  <a:pt x="175465" y="364204"/>
                </a:lnTo>
                <a:lnTo>
                  <a:pt x="180203" y="366303"/>
                </a:lnTo>
                <a:lnTo>
                  <a:pt x="183781" y="375888"/>
                </a:lnTo>
                <a:lnTo>
                  <a:pt x="179570" y="378528"/>
                </a:lnTo>
                <a:lnTo>
                  <a:pt x="172412" y="369594"/>
                </a:lnTo>
                <a:lnTo>
                  <a:pt x="168625" y="369485"/>
                </a:lnTo>
                <a:lnTo>
                  <a:pt x="168730" y="386522"/>
                </a:lnTo>
                <a:lnTo>
                  <a:pt x="164411" y="389596"/>
                </a:lnTo>
                <a:lnTo>
                  <a:pt x="164726" y="401171"/>
                </a:lnTo>
                <a:lnTo>
                  <a:pt x="151675" y="405078"/>
                </a:lnTo>
                <a:lnTo>
                  <a:pt x="149990" y="413578"/>
                </a:lnTo>
                <a:lnTo>
                  <a:pt x="131148" y="426093"/>
                </a:lnTo>
                <a:lnTo>
                  <a:pt x="130099" y="431699"/>
                </a:lnTo>
                <a:lnTo>
                  <a:pt x="124518" y="431699"/>
                </a:lnTo>
                <a:lnTo>
                  <a:pt x="120308" y="426093"/>
                </a:lnTo>
                <a:lnTo>
                  <a:pt x="115888" y="426201"/>
                </a:lnTo>
                <a:lnTo>
                  <a:pt x="112307" y="421174"/>
                </a:lnTo>
                <a:lnTo>
                  <a:pt x="108520" y="421174"/>
                </a:lnTo>
                <a:lnTo>
                  <a:pt x="106415" y="426093"/>
                </a:lnTo>
                <a:lnTo>
                  <a:pt x="98942" y="429674"/>
                </a:lnTo>
                <a:lnTo>
                  <a:pt x="87045" y="445806"/>
                </a:lnTo>
                <a:lnTo>
                  <a:pt x="88836" y="456838"/>
                </a:lnTo>
                <a:lnTo>
                  <a:pt x="82730" y="469281"/>
                </a:lnTo>
                <a:lnTo>
                  <a:pt x="0" y="552438"/>
                </a:lnTo>
                <a:lnTo>
                  <a:pt x="10207" y="561878"/>
                </a:lnTo>
                <a:lnTo>
                  <a:pt x="7154" y="571572"/>
                </a:lnTo>
                <a:lnTo>
                  <a:pt x="3049" y="572947"/>
                </a:lnTo>
                <a:lnTo>
                  <a:pt x="3787" y="577468"/>
                </a:lnTo>
                <a:lnTo>
                  <a:pt x="7473" y="579783"/>
                </a:lnTo>
                <a:lnTo>
                  <a:pt x="6525" y="591358"/>
                </a:lnTo>
                <a:lnTo>
                  <a:pt x="12841" y="591032"/>
                </a:lnTo>
                <a:lnTo>
                  <a:pt x="17785" y="600328"/>
                </a:lnTo>
                <a:lnTo>
                  <a:pt x="22524" y="600220"/>
                </a:lnTo>
                <a:lnTo>
                  <a:pt x="22415" y="589911"/>
                </a:lnTo>
                <a:lnTo>
                  <a:pt x="18103" y="583979"/>
                </a:lnTo>
                <a:lnTo>
                  <a:pt x="23786" y="582641"/>
                </a:lnTo>
                <a:lnTo>
                  <a:pt x="27996" y="594215"/>
                </a:lnTo>
                <a:lnTo>
                  <a:pt x="34630" y="600943"/>
                </a:lnTo>
                <a:lnTo>
                  <a:pt x="33472" y="615556"/>
                </a:lnTo>
                <a:lnTo>
                  <a:pt x="28626" y="618848"/>
                </a:lnTo>
                <a:lnTo>
                  <a:pt x="30524" y="622428"/>
                </a:lnTo>
                <a:lnTo>
                  <a:pt x="39998" y="624635"/>
                </a:lnTo>
                <a:lnTo>
                  <a:pt x="40207" y="631580"/>
                </a:lnTo>
                <a:lnTo>
                  <a:pt x="34207" y="635559"/>
                </a:lnTo>
                <a:lnTo>
                  <a:pt x="38945" y="640007"/>
                </a:lnTo>
                <a:lnTo>
                  <a:pt x="44942" y="637584"/>
                </a:lnTo>
                <a:lnTo>
                  <a:pt x="44837" y="626950"/>
                </a:lnTo>
                <a:lnTo>
                  <a:pt x="49576" y="626624"/>
                </a:lnTo>
                <a:lnTo>
                  <a:pt x="64626" y="641780"/>
                </a:lnTo>
                <a:lnTo>
                  <a:pt x="58944" y="646952"/>
                </a:lnTo>
                <a:lnTo>
                  <a:pt x="59993" y="650316"/>
                </a:lnTo>
                <a:lnTo>
                  <a:pt x="71785" y="651257"/>
                </a:lnTo>
                <a:lnTo>
                  <a:pt x="71785" y="656321"/>
                </a:lnTo>
                <a:lnTo>
                  <a:pt x="68099" y="659033"/>
                </a:lnTo>
                <a:lnTo>
                  <a:pt x="66312" y="669993"/>
                </a:lnTo>
                <a:lnTo>
                  <a:pt x="59678" y="669885"/>
                </a:lnTo>
                <a:lnTo>
                  <a:pt x="59259" y="673683"/>
                </a:lnTo>
                <a:lnTo>
                  <a:pt x="64102" y="677480"/>
                </a:lnTo>
                <a:lnTo>
                  <a:pt x="77257" y="677698"/>
                </a:lnTo>
                <a:lnTo>
                  <a:pt x="79048" y="673574"/>
                </a:lnTo>
                <a:lnTo>
                  <a:pt x="74523" y="666521"/>
                </a:lnTo>
                <a:lnTo>
                  <a:pt x="80310" y="665363"/>
                </a:lnTo>
                <a:lnTo>
                  <a:pt x="82101" y="667570"/>
                </a:lnTo>
                <a:lnTo>
                  <a:pt x="92308" y="667063"/>
                </a:lnTo>
                <a:lnTo>
                  <a:pt x="93046" y="672416"/>
                </a:lnTo>
                <a:lnTo>
                  <a:pt x="84415" y="677046"/>
                </a:lnTo>
                <a:lnTo>
                  <a:pt x="87154" y="680627"/>
                </a:lnTo>
                <a:lnTo>
                  <a:pt x="97046" y="681676"/>
                </a:lnTo>
                <a:lnTo>
                  <a:pt x="99256" y="697990"/>
                </a:lnTo>
                <a:lnTo>
                  <a:pt x="103152" y="697990"/>
                </a:lnTo>
                <a:lnTo>
                  <a:pt x="110415" y="688224"/>
                </a:lnTo>
                <a:lnTo>
                  <a:pt x="118626" y="686632"/>
                </a:lnTo>
                <a:lnTo>
                  <a:pt x="119465" y="693577"/>
                </a:lnTo>
                <a:lnTo>
                  <a:pt x="108520" y="699473"/>
                </a:lnTo>
                <a:lnTo>
                  <a:pt x="115573" y="706851"/>
                </a:lnTo>
                <a:lnTo>
                  <a:pt x="115573" y="713688"/>
                </a:lnTo>
                <a:lnTo>
                  <a:pt x="126414" y="720524"/>
                </a:lnTo>
                <a:lnTo>
                  <a:pt x="141149" y="726818"/>
                </a:lnTo>
                <a:lnTo>
                  <a:pt x="150409" y="723562"/>
                </a:lnTo>
                <a:lnTo>
                  <a:pt x="150098" y="733979"/>
                </a:lnTo>
                <a:lnTo>
                  <a:pt x="142416" y="736728"/>
                </a:lnTo>
                <a:lnTo>
                  <a:pt x="151046" y="740201"/>
                </a:lnTo>
                <a:lnTo>
                  <a:pt x="168625" y="724828"/>
                </a:lnTo>
                <a:lnTo>
                  <a:pt x="173045" y="725045"/>
                </a:lnTo>
                <a:lnTo>
                  <a:pt x="169045" y="737560"/>
                </a:lnTo>
                <a:lnTo>
                  <a:pt x="161362" y="741250"/>
                </a:lnTo>
                <a:lnTo>
                  <a:pt x="163467" y="745482"/>
                </a:lnTo>
                <a:lnTo>
                  <a:pt x="169782" y="745988"/>
                </a:lnTo>
                <a:lnTo>
                  <a:pt x="179042" y="739695"/>
                </a:lnTo>
                <a:lnTo>
                  <a:pt x="187253" y="746097"/>
                </a:lnTo>
                <a:lnTo>
                  <a:pt x="187253" y="752499"/>
                </a:lnTo>
                <a:lnTo>
                  <a:pt x="179885" y="757346"/>
                </a:lnTo>
                <a:lnTo>
                  <a:pt x="183148" y="762952"/>
                </a:lnTo>
                <a:lnTo>
                  <a:pt x="189148" y="761795"/>
                </a:lnTo>
                <a:lnTo>
                  <a:pt x="202727" y="750003"/>
                </a:lnTo>
                <a:lnTo>
                  <a:pt x="204937" y="736403"/>
                </a:lnTo>
                <a:lnTo>
                  <a:pt x="208728" y="735788"/>
                </a:lnTo>
                <a:lnTo>
                  <a:pt x="215148" y="743565"/>
                </a:lnTo>
                <a:lnTo>
                  <a:pt x="208833" y="748918"/>
                </a:lnTo>
                <a:lnTo>
                  <a:pt x="213886" y="755248"/>
                </a:lnTo>
                <a:lnTo>
                  <a:pt x="222621" y="755248"/>
                </a:lnTo>
                <a:lnTo>
                  <a:pt x="232199" y="751558"/>
                </a:lnTo>
                <a:lnTo>
                  <a:pt x="237042" y="739875"/>
                </a:lnTo>
                <a:lnTo>
                  <a:pt x="243882" y="739875"/>
                </a:lnTo>
                <a:lnTo>
                  <a:pt x="249568" y="756622"/>
                </a:lnTo>
                <a:lnTo>
                  <a:pt x="253883" y="756622"/>
                </a:lnTo>
                <a:lnTo>
                  <a:pt x="257989" y="749895"/>
                </a:lnTo>
                <a:lnTo>
                  <a:pt x="259566" y="749786"/>
                </a:lnTo>
                <a:lnTo>
                  <a:pt x="270620" y="769680"/>
                </a:lnTo>
                <a:lnTo>
                  <a:pt x="274617" y="769029"/>
                </a:lnTo>
                <a:lnTo>
                  <a:pt x="281988" y="774708"/>
                </a:lnTo>
                <a:lnTo>
                  <a:pt x="278827" y="780423"/>
                </a:lnTo>
                <a:lnTo>
                  <a:pt x="281565" y="785053"/>
                </a:lnTo>
                <a:lnTo>
                  <a:pt x="299882" y="784004"/>
                </a:lnTo>
                <a:lnTo>
                  <a:pt x="301564" y="789900"/>
                </a:lnTo>
                <a:lnTo>
                  <a:pt x="305145" y="789032"/>
                </a:lnTo>
                <a:lnTo>
                  <a:pt x="319667" y="777240"/>
                </a:lnTo>
                <a:lnTo>
                  <a:pt x="319248" y="773261"/>
                </a:lnTo>
                <a:lnTo>
                  <a:pt x="326616" y="773261"/>
                </a:lnTo>
                <a:lnTo>
                  <a:pt x="336508" y="783570"/>
                </a:lnTo>
                <a:lnTo>
                  <a:pt x="334193" y="801872"/>
                </a:lnTo>
                <a:lnTo>
                  <a:pt x="340299" y="807768"/>
                </a:lnTo>
                <a:lnTo>
                  <a:pt x="345562" y="807768"/>
                </a:lnTo>
                <a:lnTo>
                  <a:pt x="349143" y="802740"/>
                </a:lnTo>
                <a:lnTo>
                  <a:pt x="347034" y="798725"/>
                </a:lnTo>
                <a:lnTo>
                  <a:pt x="351664" y="798725"/>
                </a:lnTo>
                <a:lnTo>
                  <a:pt x="354196" y="812615"/>
                </a:lnTo>
                <a:lnTo>
                  <a:pt x="363246" y="809685"/>
                </a:lnTo>
                <a:lnTo>
                  <a:pt x="365141" y="815979"/>
                </a:lnTo>
                <a:lnTo>
                  <a:pt x="368299" y="814930"/>
                </a:lnTo>
                <a:lnTo>
                  <a:pt x="371247" y="810517"/>
                </a:lnTo>
                <a:lnTo>
                  <a:pt x="375877" y="810517"/>
                </a:lnTo>
                <a:lnTo>
                  <a:pt x="377143" y="816630"/>
                </a:lnTo>
                <a:lnTo>
                  <a:pt x="371876" y="818945"/>
                </a:lnTo>
                <a:lnTo>
                  <a:pt x="371876" y="822707"/>
                </a:lnTo>
                <a:lnTo>
                  <a:pt x="374191" y="826288"/>
                </a:lnTo>
                <a:lnTo>
                  <a:pt x="383556" y="829868"/>
                </a:lnTo>
                <a:lnTo>
                  <a:pt x="390403" y="824515"/>
                </a:lnTo>
                <a:lnTo>
                  <a:pt x="387727" y="820645"/>
                </a:lnTo>
                <a:lnTo>
                  <a:pt x="383556" y="820645"/>
                </a:lnTo>
                <a:lnTo>
                  <a:pt x="383556" y="815291"/>
                </a:lnTo>
                <a:lnTo>
                  <a:pt x="388020" y="812326"/>
                </a:lnTo>
                <a:lnTo>
                  <a:pt x="394274" y="815581"/>
                </a:lnTo>
                <a:lnTo>
                  <a:pt x="395760" y="810517"/>
                </a:lnTo>
                <a:lnTo>
                  <a:pt x="399931" y="810228"/>
                </a:lnTo>
                <a:lnTo>
                  <a:pt x="406181" y="826035"/>
                </a:lnTo>
                <a:lnTo>
                  <a:pt x="413922" y="825130"/>
                </a:lnTo>
                <a:lnTo>
                  <a:pt x="422259" y="833160"/>
                </a:lnTo>
                <a:lnTo>
                  <a:pt x="417792" y="835547"/>
                </a:lnTo>
                <a:lnTo>
                  <a:pt x="418088" y="845060"/>
                </a:lnTo>
                <a:lnTo>
                  <a:pt x="426129" y="845386"/>
                </a:lnTo>
                <a:lnTo>
                  <a:pt x="432379" y="855803"/>
                </a:lnTo>
                <a:lnTo>
                  <a:pt x="428806" y="859637"/>
                </a:lnTo>
                <a:lnTo>
                  <a:pt x="427019" y="856092"/>
                </a:lnTo>
                <a:lnTo>
                  <a:pt x="421365" y="856092"/>
                </a:lnTo>
                <a:lnTo>
                  <a:pt x="413325" y="867088"/>
                </a:lnTo>
                <a:lnTo>
                  <a:pt x="410348" y="866510"/>
                </a:lnTo>
                <a:lnTo>
                  <a:pt x="410348" y="872152"/>
                </a:lnTo>
                <a:lnTo>
                  <a:pt x="421065" y="877831"/>
                </a:lnTo>
                <a:lnTo>
                  <a:pt x="421662" y="889116"/>
                </a:lnTo>
                <a:lnTo>
                  <a:pt x="430596" y="888537"/>
                </a:lnTo>
                <a:lnTo>
                  <a:pt x="441610" y="903114"/>
                </a:lnTo>
                <a:lnTo>
                  <a:pt x="439523" y="915919"/>
                </a:lnTo>
                <a:lnTo>
                  <a:pt x="434166" y="916208"/>
                </a:lnTo>
                <a:lnTo>
                  <a:pt x="436250" y="920079"/>
                </a:lnTo>
                <a:lnTo>
                  <a:pt x="443990" y="923081"/>
                </a:lnTo>
                <a:lnTo>
                  <a:pt x="443990" y="930532"/>
                </a:lnTo>
                <a:lnTo>
                  <a:pt x="459175" y="942143"/>
                </a:lnTo>
                <a:lnTo>
                  <a:pt x="460662" y="951367"/>
                </a:lnTo>
                <a:lnTo>
                  <a:pt x="465725" y="951945"/>
                </a:lnTo>
                <a:lnTo>
                  <a:pt x="468702" y="945398"/>
                </a:lnTo>
                <a:lnTo>
                  <a:pt x="475249" y="945977"/>
                </a:lnTo>
                <a:lnTo>
                  <a:pt x="490137" y="936175"/>
                </a:lnTo>
                <a:lnTo>
                  <a:pt x="489244" y="933787"/>
                </a:lnTo>
                <a:lnTo>
                  <a:pt x="482690" y="933787"/>
                </a:lnTo>
                <a:lnTo>
                  <a:pt x="482690" y="932015"/>
                </a:lnTo>
                <a:lnTo>
                  <a:pt x="478222" y="930821"/>
                </a:lnTo>
                <a:lnTo>
                  <a:pt x="484180" y="925143"/>
                </a:lnTo>
                <a:lnTo>
                  <a:pt x="492814" y="923949"/>
                </a:lnTo>
                <a:lnTo>
                  <a:pt x="495194" y="920693"/>
                </a:lnTo>
                <a:lnTo>
                  <a:pt x="499064" y="918885"/>
                </a:lnTo>
                <a:lnTo>
                  <a:pt x="500554" y="927530"/>
                </a:lnTo>
                <a:lnTo>
                  <a:pt x="503531" y="926951"/>
                </a:lnTo>
                <a:lnTo>
                  <a:pt x="519906" y="936175"/>
                </a:lnTo>
                <a:lnTo>
                  <a:pt x="519609" y="945977"/>
                </a:lnTo>
                <a:lnTo>
                  <a:pt x="528243" y="946592"/>
                </a:lnTo>
                <a:lnTo>
                  <a:pt x="537767" y="938851"/>
                </a:lnTo>
                <a:lnTo>
                  <a:pt x="537174" y="934077"/>
                </a:lnTo>
                <a:lnTo>
                  <a:pt x="544318" y="934077"/>
                </a:lnTo>
                <a:lnTo>
                  <a:pt x="551165" y="947785"/>
                </a:lnTo>
                <a:lnTo>
                  <a:pt x="555928" y="949884"/>
                </a:lnTo>
                <a:lnTo>
                  <a:pt x="558605" y="965654"/>
                </a:lnTo>
                <a:lnTo>
                  <a:pt x="565752" y="965365"/>
                </a:lnTo>
                <a:lnTo>
                  <a:pt x="566349" y="959686"/>
                </a:lnTo>
                <a:lnTo>
                  <a:pt x="570516" y="959397"/>
                </a:lnTo>
                <a:lnTo>
                  <a:pt x="571710" y="952560"/>
                </a:lnTo>
                <a:lnTo>
                  <a:pt x="575280" y="952560"/>
                </a:lnTo>
                <a:lnTo>
                  <a:pt x="576474" y="957009"/>
                </a:lnTo>
                <a:lnTo>
                  <a:pt x="578853" y="957009"/>
                </a:lnTo>
                <a:lnTo>
                  <a:pt x="584210" y="948364"/>
                </a:lnTo>
                <a:lnTo>
                  <a:pt x="586297" y="948979"/>
                </a:lnTo>
                <a:lnTo>
                  <a:pt x="590464" y="961169"/>
                </a:lnTo>
                <a:lnTo>
                  <a:pt x="595228" y="959397"/>
                </a:lnTo>
                <a:lnTo>
                  <a:pt x="606242" y="967716"/>
                </a:lnTo>
                <a:lnTo>
                  <a:pt x="611006" y="982329"/>
                </a:lnTo>
                <a:lnTo>
                  <a:pt x="616366" y="981714"/>
                </a:lnTo>
                <a:lnTo>
                  <a:pt x="616366" y="988550"/>
                </a:lnTo>
                <a:lnTo>
                  <a:pt x="611899" y="994229"/>
                </a:lnTo>
                <a:lnTo>
                  <a:pt x="606242" y="994229"/>
                </a:lnTo>
                <a:lnTo>
                  <a:pt x="606242" y="998389"/>
                </a:lnTo>
                <a:lnTo>
                  <a:pt x="613089" y="1001066"/>
                </a:lnTo>
                <a:lnTo>
                  <a:pt x="630357" y="993614"/>
                </a:lnTo>
                <a:lnTo>
                  <a:pt x="630357" y="989454"/>
                </a:lnTo>
                <a:lnTo>
                  <a:pt x="636611" y="989454"/>
                </a:lnTo>
                <a:lnTo>
                  <a:pt x="642861" y="993940"/>
                </a:lnTo>
                <a:lnTo>
                  <a:pt x="640185" y="1002259"/>
                </a:lnTo>
                <a:lnTo>
                  <a:pt x="644648" y="1005225"/>
                </a:lnTo>
                <a:lnTo>
                  <a:pt x="654769" y="1006129"/>
                </a:lnTo>
                <a:lnTo>
                  <a:pt x="668167" y="998678"/>
                </a:lnTo>
                <a:lnTo>
                  <a:pt x="667870" y="994518"/>
                </a:lnTo>
                <a:lnTo>
                  <a:pt x="653583" y="994229"/>
                </a:lnTo>
                <a:lnTo>
                  <a:pt x="652689" y="990648"/>
                </a:lnTo>
                <a:lnTo>
                  <a:pt x="647925" y="990069"/>
                </a:lnTo>
                <a:lnTo>
                  <a:pt x="649712" y="986489"/>
                </a:lnTo>
                <a:lnTo>
                  <a:pt x="655963" y="986489"/>
                </a:lnTo>
                <a:lnTo>
                  <a:pt x="658639" y="983812"/>
                </a:lnTo>
                <a:lnTo>
                  <a:pt x="668467" y="983522"/>
                </a:lnTo>
                <a:lnTo>
                  <a:pt x="678291" y="971586"/>
                </a:lnTo>
                <a:lnTo>
                  <a:pt x="685717" y="971586"/>
                </a:lnTo>
                <a:lnTo>
                  <a:pt x="685138" y="977844"/>
                </a:lnTo>
                <a:lnTo>
                  <a:pt x="691685" y="984390"/>
                </a:lnTo>
                <a:lnTo>
                  <a:pt x="697943" y="984390"/>
                </a:lnTo>
                <a:lnTo>
                  <a:pt x="700619" y="979652"/>
                </a:lnTo>
                <a:lnTo>
                  <a:pt x="706262" y="979037"/>
                </a:lnTo>
                <a:lnTo>
                  <a:pt x="708360" y="984101"/>
                </a:lnTo>
                <a:lnTo>
                  <a:pt x="717005" y="990359"/>
                </a:lnTo>
                <a:lnTo>
                  <a:pt x="714328" y="993940"/>
                </a:lnTo>
                <a:lnTo>
                  <a:pt x="706877" y="993940"/>
                </a:lnTo>
                <a:lnTo>
                  <a:pt x="704200" y="990069"/>
                </a:lnTo>
                <a:lnTo>
                  <a:pt x="701234" y="990937"/>
                </a:lnTo>
                <a:lnTo>
                  <a:pt x="699136" y="995712"/>
                </a:lnTo>
                <a:lnTo>
                  <a:pt x="693494" y="995712"/>
                </a:lnTo>
                <a:lnTo>
                  <a:pt x="692264" y="1004068"/>
                </a:lnTo>
                <a:lnTo>
                  <a:pt x="681846" y="1006744"/>
                </a:lnTo>
                <a:lnTo>
                  <a:pt x="670847" y="1020742"/>
                </a:lnTo>
                <a:lnTo>
                  <a:pt x="662513" y="1027579"/>
                </a:lnTo>
                <a:lnTo>
                  <a:pt x="662513" y="1034125"/>
                </a:lnTo>
                <a:lnTo>
                  <a:pt x="666384" y="1034704"/>
                </a:lnTo>
                <a:lnTo>
                  <a:pt x="666384" y="1040057"/>
                </a:lnTo>
                <a:lnTo>
                  <a:pt x="674124" y="1039479"/>
                </a:lnTo>
                <a:lnTo>
                  <a:pt x="676208" y="1028157"/>
                </a:lnTo>
                <a:lnTo>
                  <a:pt x="682751" y="1028157"/>
                </a:lnTo>
                <a:lnTo>
                  <a:pt x="683366" y="1032317"/>
                </a:lnTo>
                <a:lnTo>
                  <a:pt x="688719" y="1035319"/>
                </a:lnTo>
                <a:lnTo>
                  <a:pt x="693168" y="1050801"/>
                </a:lnTo>
                <a:lnTo>
                  <a:pt x="688430" y="1060928"/>
                </a:lnTo>
                <a:lnTo>
                  <a:pt x="693783" y="1065088"/>
                </a:lnTo>
                <a:lnTo>
                  <a:pt x="692589" y="1075505"/>
                </a:lnTo>
                <a:lnTo>
                  <a:pt x="684559" y="1077603"/>
                </a:lnTo>
                <a:lnTo>
                  <a:pt x="685427" y="1085633"/>
                </a:lnTo>
                <a:lnTo>
                  <a:pt x="694362" y="1093084"/>
                </a:lnTo>
                <a:lnTo>
                  <a:pt x="690781" y="1099920"/>
                </a:lnTo>
                <a:lnTo>
                  <a:pt x="682461" y="1097823"/>
                </a:lnTo>
                <a:lnTo>
                  <a:pt x="674421" y="1107371"/>
                </a:lnTo>
                <a:lnTo>
                  <a:pt x="674421" y="1122238"/>
                </a:lnTo>
                <a:lnTo>
                  <a:pt x="678291" y="1122527"/>
                </a:lnTo>
                <a:lnTo>
                  <a:pt x="679484" y="1129689"/>
                </a:lnTo>
                <a:lnTo>
                  <a:pt x="689913" y="1132366"/>
                </a:lnTo>
                <a:lnTo>
                  <a:pt x="694976" y="1147268"/>
                </a:lnTo>
                <a:lnTo>
                  <a:pt x="704779" y="1152621"/>
                </a:lnTo>
                <a:lnTo>
                  <a:pt x="705068" y="1158553"/>
                </a:lnTo>
                <a:lnTo>
                  <a:pt x="691974" y="1163617"/>
                </a:lnTo>
                <a:lnTo>
                  <a:pt x="694362" y="1170490"/>
                </a:lnTo>
                <a:lnTo>
                  <a:pt x="690491" y="1174650"/>
                </a:lnTo>
                <a:lnTo>
                  <a:pt x="675014" y="1173745"/>
                </a:lnTo>
                <a:lnTo>
                  <a:pt x="674421" y="1181196"/>
                </a:lnTo>
                <a:lnTo>
                  <a:pt x="668763" y="1184452"/>
                </a:lnTo>
                <a:lnTo>
                  <a:pt x="670847" y="1189226"/>
                </a:lnTo>
                <a:lnTo>
                  <a:pt x="675611" y="1189226"/>
                </a:lnTo>
                <a:lnTo>
                  <a:pt x="680374" y="1202646"/>
                </a:lnTo>
                <a:lnTo>
                  <a:pt x="685717" y="1202320"/>
                </a:lnTo>
                <a:lnTo>
                  <a:pt x="689587" y="1207095"/>
                </a:lnTo>
                <a:lnTo>
                  <a:pt x="700619" y="1207095"/>
                </a:lnTo>
                <a:lnTo>
                  <a:pt x="700619" y="1199065"/>
                </a:lnTo>
                <a:lnTo>
                  <a:pt x="705973" y="1196388"/>
                </a:lnTo>
                <a:lnTo>
                  <a:pt x="704779" y="1190999"/>
                </a:lnTo>
                <a:lnTo>
                  <a:pt x="711941" y="1190999"/>
                </a:lnTo>
                <a:lnTo>
                  <a:pt x="716390" y="1197871"/>
                </a:lnTo>
                <a:lnTo>
                  <a:pt x="715485" y="1204129"/>
                </a:lnTo>
                <a:lnTo>
                  <a:pt x="711941" y="1204418"/>
                </a:lnTo>
                <a:lnTo>
                  <a:pt x="705068" y="1214220"/>
                </a:lnTo>
                <a:lnTo>
                  <a:pt x="700330" y="1214220"/>
                </a:lnTo>
                <a:lnTo>
                  <a:pt x="700330" y="1221382"/>
                </a:lnTo>
                <a:lnTo>
                  <a:pt x="707781" y="1226446"/>
                </a:lnTo>
                <a:lnTo>
                  <a:pt x="719971" y="1226157"/>
                </a:lnTo>
                <a:lnTo>
                  <a:pt x="722937" y="1230317"/>
                </a:lnTo>
                <a:lnTo>
                  <a:pt x="722937" y="1240155"/>
                </a:lnTo>
                <a:lnTo>
                  <a:pt x="726228" y="1240444"/>
                </a:lnTo>
                <a:lnTo>
                  <a:pt x="728326" y="1244893"/>
                </a:lnTo>
                <a:lnTo>
                  <a:pt x="737224" y="1244315"/>
                </a:lnTo>
                <a:lnTo>
                  <a:pt x="744965" y="1237153"/>
                </a:lnTo>
                <a:lnTo>
                  <a:pt x="744965" y="1231221"/>
                </a:lnTo>
                <a:lnTo>
                  <a:pt x="756286" y="1222865"/>
                </a:lnTo>
                <a:lnTo>
                  <a:pt x="757480" y="1214835"/>
                </a:lnTo>
                <a:lnTo>
                  <a:pt x="761350" y="1214546"/>
                </a:lnTo>
                <a:lnTo>
                  <a:pt x="761350" y="1207999"/>
                </a:lnTo>
                <a:lnTo>
                  <a:pt x="751837" y="1202031"/>
                </a:lnTo>
                <a:lnTo>
                  <a:pt x="749739" y="1207710"/>
                </a:lnTo>
                <a:lnTo>
                  <a:pt x="740805" y="1207710"/>
                </a:lnTo>
                <a:lnTo>
                  <a:pt x="737839" y="1202646"/>
                </a:lnTo>
                <a:lnTo>
                  <a:pt x="734258" y="1202320"/>
                </a:lnTo>
                <a:lnTo>
                  <a:pt x="734258" y="1196967"/>
                </a:lnTo>
                <a:lnTo>
                  <a:pt x="737224" y="1195773"/>
                </a:lnTo>
                <a:lnTo>
                  <a:pt x="737550" y="1192518"/>
                </a:lnTo>
                <a:lnTo>
                  <a:pt x="754803" y="1180292"/>
                </a:lnTo>
                <a:lnTo>
                  <a:pt x="753899" y="1176422"/>
                </a:lnTo>
                <a:lnTo>
                  <a:pt x="759578" y="1176132"/>
                </a:lnTo>
                <a:lnTo>
                  <a:pt x="768801" y="1180907"/>
                </a:lnTo>
                <a:lnTo>
                  <a:pt x="766703" y="1188322"/>
                </a:lnTo>
                <a:lnTo>
                  <a:pt x="771189" y="1193712"/>
                </a:lnTo>
                <a:lnTo>
                  <a:pt x="778929" y="1191903"/>
                </a:lnTo>
                <a:lnTo>
                  <a:pt x="780412" y="1179713"/>
                </a:lnTo>
                <a:lnTo>
                  <a:pt x="777735" y="1176711"/>
                </a:lnTo>
                <a:lnTo>
                  <a:pt x="784283" y="1171973"/>
                </a:lnTo>
                <a:lnTo>
                  <a:pt x="790214" y="1177326"/>
                </a:lnTo>
                <a:lnTo>
                  <a:pt x="790214" y="1183584"/>
                </a:lnTo>
                <a:lnTo>
                  <a:pt x="785765" y="1185645"/>
                </a:lnTo>
                <a:lnTo>
                  <a:pt x="790829" y="1188648"/>
                </a:lnTo>
                <a:lnTo>
                  <a:pt x="805406" y="1189226"/>
                </a:lnTo>
                <a:lnTo>
                  <a:pt x="812279" y="1177326"/>
                </a:lnTo>
                <a:lnTo>
                  <a:pt x="817017" y="1177326"/>
                </a:lnTo>
                <a:lnTo>
                  <a:pt x="819694" y="1180907"/>
                </a:lnTo>
                <a:lnTo>
                  <a:pt x="823853" y="1181196"/>
                </a:lnTo>
                <a:lnTo>
                  <a:pt x="825951" y="1188033"/>
                </a:lnTo>
                <a:lnTo>
                  <a:pt x="830111" y="1189516"/>
                </a:lnTo>
                <a:lnTo>
                  <a:pt x="829532" y="1193386"/>
                </a:lnTo>
                <a:lnTo>
                  <a:pt x="817632" y="1191614"/>
                </a:lnTo>
                <a:lnTo>
                  <a:pt x="808698" y="1195194"/>
                </a:lnTo>
                <a:lnTo>
                  <a:pt x="807794" y="1199969"/>
                </a:lnTo>
                <a:lnTo>
                  <a:pt x="812568" y="1202646"/>
                </a:lnTo>
                <a:lnTo>
                  <a:pt x="811375" y="1215125"/>
                </a:lnTo>
                <a:lnTo>
                  <a:pt x="800342" y="1221382"/>
                </a:lnTo>
                <a:lnTo>
                  <a:pt x="800342" y="1233608"/>
                </a:lnTo>
                <a:lnTo>
                  <a:pt x="804212" y="1233608"/>
                </a:lnTo>
                <a:lnTo>
                  <a:pt x="808698" y="1241348"/>
                </a:lnTo>
                <a:lnTo>
                  <a:pt x="815824" y="1240444"/>
                </a:lnTo>
                <a:lnTo>
                  <a:pt x="822081" y="1233608"/>
                </a:lnTo>
                <a:lnTo>
                  <a:pt x="835175" y="1233608"/>
                </a:lnTo>
                <a:lnTo>
                  <a:pt x="842337" y="1229412"/>
                </a:lnTo>
                <a:lnTo>
                  <a:pt x="844399" y="1219610"/>
                </a:lnTo>
                <a:lnTo>
                  <a:pt x="853658" y="1210386"/>
                </a:lnTo>
                <a:lnTo>
                  <a:pt x="858107" y="1210386"/>
                </a:lnTo>
                <a:lnTo>
                  <a:pt x="861688" y="1218705"/>
                </a:lnTo>
                <a:lnTo>
                  <a:pt x="865559" y="1218705"/>
                </a:lnTo>
                <a:lnTo>
                  <a:pt x="877169" y="1237153"/>
                </a:lnTo>
                <a:lnTo>
                  <a:pt x="887297" y="1238346"/>
                </a:lnTo>
                <a:lnTo>
                  <a:pt x="895327" y="1233608"/>
                </a:lnTo>
                <a:lnTo>
                  <a:pt x="894423" y="1229738"/>
                </a:lnTo>
                <a:lnTo>
                  <a:pt x="887297" y="1229738"/>
                </a:lnTo>
                <a:lnTo>
                  <a:pt x="882812" y="1221382"/>
                </a:lnTo>
                <a:lnTo>
                  <a:pt x="876880" y="1217223"/>
                </a:lnTo>
                <a:lnTo>
                  <a:pt x="886393" y="1209771"/>
                </a:lnTo>
                <a:lnTo>
                  <a:pt x="890842" y="1214257"/>
                </a:lnTo>
                <a:lnTo>
                  <a:pt x="898004" y="1212737"/>
                </a:lnTo>
                <a:lnTo>
                  <a:pt x="902163" y="1218705"/>
                </a:lnTo>
                <a:lnTo>
                  <a:pt x="907517" y="1218416"/>
                </a:lnTo>
                <a:lnTo>
                  <a:pt x="916451" y="1233608"/>
                </a:lnTo>
                <a:lnTo>
                  <a:pt x="921226" y="1233608"/>
                </a:lnTo>
                <a:lnTo>
                  <a:pt x="925675" y="1241927"/>
                </a:lnTo>
                <a:lnTo>
                  <a:pt x="924806" y="1247570"/>
                </a:lnTo>
                <a:lnTo>
                  <a:pt x="917066" y="1243410"/>
                </a:lnTo>
                <a:lnTo>
                  <a:pt x="913774" y="1248185"/>
                </a:lnTo>
                <a:lnTo>
                  <a:pt x="916777" y="1253538"/>
                </a:lnTo>
                <a:lnTo>
                  <a:pt x="914678" y="1256830"/>
                </a:lnTo>
                <a:lnTo>
                  <a:pt x="914678" y="1281245"/>
                </a:lnTo>
                <a:lnTo>
                  <a:pt x="919742" y="1283017"/>
                </a:lnTo>
                <a:lnTo>
                  <a:pt x="921226" y="1289275"/>
                </a:lnTo>
                <a:lnTo>
                  <a:pt x="928677" y="1289275"/>
                </a:lnTo>
                <a:lnTo>
                  <a:pt x="928677" y="1283017"/>
                </a:lnTo>
                <a:lnTo>
                  <a:pt x="934319" y="1278858"/>
                </a:lnTo>
                <a:lnTo>
                  <a:pt x="929870" y="1269634"/>
                </a:lnTo>
                <a:lnTo>
                  <a:pt x="932547" y="1263051"/>
                </a:lnTo>
                <a:lnTo>
                  <a:pt x="940288" y="1263051"/>
                </a:lnTo>
                <a:lnTo>
                  <a:pt x="945930" y="1255021"/>
                </a:lnTo>
                <a:lnTo>
                  <a:pt x="953671" y="1255021"/>
                </a:lnTo>
                <a:lnTo>
                  <a:pt x="953671" y="1263666"/>
                </a:lnTo>
                <a:lnTo>
                  <a:pt x="960543" y="1274373"/>
                </a:lnTo>
                <a:lnTo>
                  <a:pt x="970961" y="1272889"/>
                </a:lnTo>
                <a:lnTo>
                  <a:pt x="983439" y="1286273"/>
                </a:lnTo>
                <a:lnTo>
                  <a:pt x="987635" y="1286273"/>
                </a:lnTo>
                <a:lnTo>
                  <a:pt x="994761" y="1278858"/>
                </a:lnTo>
                <a:lnTo>
                  <a:pt x="999210" y="1278568"/>
                </a:lnTo>
                <a:lnTo>
                  <a:pt x="998342" y="1264570"/>
                </a:lnTo>
                <a:lnTo>
                  <a:pt x="989697" y="1261894"/>
                </a:lnTo>
                <a:lnTo>
                  <a:pt x="992084" y="1256830"/>
                </a:lnTo>
                <a:lnTo>
                  <a:pt x="1000404" y="1253828"/>
                </a:lnTo>
                <a:lnTo>
                  <a:pt x="1001597" y="1246991"/>
                </a:lnTo>
                <a:lnTo>
                  <a:pt x="994146" y="1240444"/>
                </a:lnTo>
                <a:lnTo>
                  <a:pt x="995665" y="1230606"/>
                </a:lnTo>
                <a:lnTo>
                  <a:pt x="999825" y="1229412"/>
                </a:lnTo>
                <a:lnTo>
                  <a:pt x="1004599" y="1224674"/>
                </a:lnTo>
                <a:lnTo>
                  <a:pt x="1013823" y="1229123"/>
                </a:lnTo>
                <a:lnTo>
                  <a:pt x="1017693" y="1222142"/>
                </a:lnTo>
                <a:lnTo>
                  <a:pt x="1012774" y="1218127"/>
                </a:lnTo>
                <a:lnTo>
                  <a:pt x="1012774" y="1212014"/>
                </a:lnTo>
                <a:lnTo>
                  <a:pt x="1006950" y="1210820"/>
                </a:lnTo>
                <a:lnTo>
                  <a:pt x="1005648" y="1207240"/>
                </a:lnTo>
                <a:lnTo>
                  <a:pt x="1012629" y="1203803"/>
                </a:lnTo>
                <a:lnTo>
                  <a:pt x="1014257" y="1199788"/>
                </a:lnTo>
                <a:lnTo>
                  <a:pt x="1007421" y="1194435"/>
                </a:lnTo>
                <a:lnTo>
                  <a:pt x="999825" y="1196533"/>
                </a:lnTo>
                <a:lnTo>
                  <a:pt x="991939" y="1180907"/>
                </a:lnTo>
                <a:lnTo>
                  <a:pt x="983005" y="1180148"/>
                </a:lnTo>
                <a:lnTo>
                  <a:pt x="972588" y="1165715"/>
                </a:lnTo>
                <a:lnTo>
                  <a:pt x="971684" y="1161086"/>
                </a:lnTo>
                <a:lnTo>
                  <a:pt x="976603" y="1159313"/>
                </a:lnTo>
                <a:lnTo>
                  <a:pt x="977652" y="1153815"/>
                </a:lnTo>
                <a:lnTo>
                  <a:pt x="972443" y="1151283"/>
                </a:lnTo>
                <a:lnTo>
                  <a:pt x="972443" y="1146509"/>
                </a:lnTo>
                <a:lnTo>
                  <a:pt x="960688" y="1138334"/>
                </a:lnTo>
                <a:lnTo>
                  <a:pt x="960977" y="1129255"/>
                </a:lnTo>
                <a:lnTo>
                  <a:pt x="949945" y="1120321"/>
                </a:lnTo>
                <a:lnTo>
                  <a:pt x="941011" y="1103791"/>
                </a:lnTo>
                <a:lnTo>
                  <a:pt x="933560" y="1102742"/>
                </a:lnTo>
                <a:lnTo>
                  <a:pt x="931498" y="1098871"/>
                </a:lnTo>
                <a:lnTo>
                  <a:pt x="942964" y="1089792"/>
                </a:lnTo>
                <a:lnTo>
                  <a:pt x="942964" y="1078941"/>
                </a:lnTo>
                <a:lnTo>
                  <a:pt x="952766" y="1070586"/>
                </a:lnTo>
                <a:lnTo>
                  <a:pt x="952947" y="1065088"/>
                </a:lnTo>
                <a:lnTo>
                  <a:pt x="957541" y="1062122"/>
                </a:lnTo>
                <a:lnTo>
                  <a:pt x="956818" y="1050222"/>
                </a:lnTo>
                <a:lnTo>
                  <a:pt x="943398" y="1040528"/>
                </a:lnTo>
                <a:lnTo>
                  <a:pt x="942494" y="1036368"/>
                </a:lnTo>
                <a:lnTo>
                  <a:pt x="947413" y="1033547"/>
                </a:lnTo>
                <a:lnTo>
                  <a:pt x="947124" y="1022804"/>
                </a:lnTo>
                <a:lnTo>
                  <a:pt x="939239" y="1017306"/>
                </a:lnTo>
                <a:lnTo>
                  <a:pt x="938624" y="1013002"/>
                </a:lnTo>
                <a:lnTo>
                  <a:pt x="942964" y="1010470"/>
                </a:lnTo>
                <a:lnTo>
                  <a:pt x="939817" y="1006599"/>
                </a:lnTo>
                <a:lnTo>
                  <a:pt x="935079" y="1005117"/>
                </a:lnTo>
                <a:lnTo>
                  <a:pt x="930883" y="997195"/>
                </a:lnTo>
                <a:lnTo>
                  <a:pt x="917211" y="993795"/>
                </a:lnTo>
                <a:lnTo>
                  <a:pt x="898438" y="984246"/>
                </a:lnTo>
                <a:lnTo>
                  <a:pt x="875831" y="964171"/>
                </a:lnTo>
                <a:lnTo>
                  <a:pt x="856624" y="956575"/>
                </a:lnTo>
                <a:lnTo>
                  <a:pt x="848884" y="945109"/>
                </a:lnTo>
                <a:lnTo>
                  <a:pt x="824613" y="941673"/>
                </a:lnTo>
                <a:lnTo>
                  <a:pt x="813291" y="927530"/>
                </a:lnTo>
                <a:lnTo>
                  <a:pt x="803634" y="923660"/>
                </a:lnTo>
                <a:lnTo>
                  <a:pt x="787393" y="905972"/>
                </a:lnTo>
                <a:lnTo>
                  <a:pt x="783378" y="895229"/>
                </a:lnTo>
                <a:lnTo>
                  <a:pt x="778459" y="891070"/>
                </a:lnTo>
                <a:lnTo>
                  <a:pt x="778459" y="883474"/>
                </a:lnTo>
                <a:lnTo>
                  <a:pt x="782474" y="879025"/>
                </a:lnTo>
                <a:lnTo>
                  <a:pt x="782799" y="873671"/>
                </a:lnTo>
                <a:lnTo>
                  <a:pt x="775782" y="864592"/>
                </a:lnTo>
                <a:lnTo>
                  <a:pt x="775782" y="603186"/>
                </a:lnTo>
                <a:lnTo>
                  <a:pt x="779797" y="598881"/>
                </a:lnTo>
                <a:lnTo>
                  <a:pt x="787682" y="599170"/>
                </a:lnTo>
                <a:lnTo>
                  <a:pt x="792457" y="594396"/>
                </a:lnTo>
                <a:lnTo>
                  <a:pt x="787864" y="590960"/>
                </a:lnTo>
                <a:lnTo>
                  <a:pt x="797666" y="586077"/>
                </a:lnTo>
                <a:lnTo>
                  <a:pt x="803778" y="595734"/>
                </a:lnTo>
                <a:lnTo>
                  <a:pt x="811519" y="595300"/>
                </a:lnTo>
                <a:lnTo>
                  <a:pt x="818500" y="585172"/>
                </a:lnTo>
                <a:lnTo>
                  <a:pt x="836513" y="587849"/>
                </a:lnTo>
                <a:lnTo>
                  <a:pt x="847111" y="583364"/>
                </a:lnTo>
                <a:lnTo>
                  <a:pt x="852284" y="583364"/>
                </a:lnTo>
                <a:lnTo>
                  <a:pt x="855720" y="588609"/>
                </a:lnTo>
                <a:lnTo>
                  <a:pt x="867042" y="587415"/>
                </a:lnTo>
                <a:lnTo>
                  <a:pt x="872829" y="580687"/>
                </a:lnTo>
                <a:lnTo>
                  <a:pt x="890697" y="574755"/>
                </a:lnTo>
                <a:lnTo>
                  <a:pt x="895182" y="565821"/>
                </a:lnTo>
                <a:lnTo>
                  <a:pt x="906178" y="558370"/>
                </a:lnTo>
                <a:lnTo>
                  <a:pt x="907517" y="553161"/>
                </a:lnTo>
                <a:lnTo>
                  <a:pt x="923757" y="557646"/>
                </a:lnTo>
                <a:lnTo>
                  <a:pt x="923613" y="562095"/>
                </a:lnTo>
                <a:lnTo>
                  <a:pt x="932402" y="565532"/>
                </a:lnTo>
                <a:lnTo>
                  <a:pt x="931932" y="570126"/>
                </a:lnTo>
                <a:lnTo>
                  <a:pt x="937140" y="571030"/>
                </a:lnTo>
                <a:lnTo>
                  <a:pt x="945641" y="561191"/>
                </a:lnTo>
                <a:lnTo>
                  <a:pt x="940722" y="557791"/>
                </a:lnTo>
                <a:lnTo>
                  <a:pt x="945641" y="557032"/>
                </a:lnTo>
                <a:lnTo>
                  <a:pt x="952947" y="549435"/>
                </a:lnTo>
                <a:lnTo>
                  <a:pt x="957830" y="550774"/>
                </a:lnTo>
                <a:lnTo>
                  <a:pt x="965137" y="546614"/>
                </a:lnTo>
                <a:lnTo>
                  <a:pt x="973311" y="532327"/>
                </a:lnTo>
                <a:lnTo>
                  <a:pt x="984344" y="527842"/>
                </a:lnTo>
                <a:lnTo>
                  <a:pt x="987020" y="523537"/>
                </a:lnTo>
                <a:lnTo>
                  <a:pt x="1001597" y="531133"/>
                </a:lnTo>
                <a:lnTo>
                  <a:pt x="1001452" y="537680"/>
                </a:lnTo>
                <a:lnTo>
                  <a:pt x="1012485" y="549906"/>
                </a:lnTo>
                <a:lnTo>
                  <a:pt x="1032885" y="564049"/>
                </a:lnTo>
                <a:lnTo>
                  <a:pt x="1031077" y="573128"/>
                </a:lnTo>
                <a:lnTo>
                  <a:pt x="1035562" y="573272"/>
                </a:lnTo>
                <a:lnTo>
                  <a:pt x="1039866" y="568787"/>
                </a:lnTo>
                <a:lnTo>
                  <a:pt x="1040626" y="561336"/>
                </a:lnTo>
                <a:lnTo>
                  <a:pt x="1044460" y="560323"/>
                </a:lnTo>
                <a:lnTo>
                  <a:pt x="1046413" y="565677"/>
                </a:lnTo>
                <a:lnTo>
                  <a:pt x="1051621" y="565677"/>
                </a:lnTo>
                <a:lnTo>
                  <a:pt x="1058169" y="556742"/>
                </a:lnTo>
                <a:lnTo>
                  <a:pt x="1062798" y="559563"/>
                </a:lnTo>
                <a:lnTo>
                  <a:pt x="1062798" y="568932"/>
                </a:lnTo>
                <a:lnTo>
                  <a:pt x="1059796" y="571464"/>
                </a:lnTo>
                <a:lnTo>
                  <a:pt x="1060121" y="575479"/>
                </a:lnTo>
                <a:lnTo>
                  <a:pt x="1077231" y="576672"/>
                </a:lnTo>
                <a:lnTo>
                  <a:pt x="1078713" y="579964"/>
                </a:lnTo>
                <a:lnTo>
                  <a:pt x="1084537" y="579675"/>
                </a:lnTo>
                <a:lnTo>
                  <a:pt x="1096292" y="568353"/>
                </a:lnTo>
                <a:lnTo>
                  <a:pt x="1094810" y="562385"/>
                </a:lnTo>
                <a:lnTo>
                  <a:pt x="1099548" y="556127"/>
                </a:lnTo>
                <a:lnTo>
                  <a:pt x="1109531" y="556127"/>
                </a:lnTo>
                <a:lnTo>
                  <a:pt x="1111774" y="560902"/>
                </a:lnTo>
                <a:lnTo>
                  <a:pt x="1119514" y="560613"/>
                </a:lnTo>
                <a:lnTo>
                  <a:pt x="1124108" y="565677"/>
                </a:lnTo>
                <a:lnTo>
                  <a:pt x="1129027" y="558080"/>
                </a:lnTo>
                <a:lnTo>
                  <a:pt x="1119659" y="551244"/>
                </a:lnTo>
                <a:lnTo>
                  <a:pt x="1116223" y="537536"/>
                </a:lnTo>
                <a:lnTo>
                  <a:pt x="1106239" y="534714"/>
                </a:lnTo>
                <a:lnTo>
                  <a:pt x="1104612" y="529940"/>
                </a:lnTo>
                <a:lnTo>
                  <a:pt x="1099259" y="530988"/>
                </a:lnTo>
                <a:lnTo>
                  <a:pt x="1099259" y="519957"/>
                </a:lnTo>
                <a:lnTo>
                  <a:pt x="1104901" y="514024"/>
                </a:lnTo>
                <a:lnTo>
                  <a:pt x="1108772" y="516701"/>
                </a:lnTo>
                <a:lnTo>
                  <a:pt x="1114884" y="515508"/>
                </a:lnTo>
                <a:lnTo>
                  <a:pt x="1115029" y="500171"/>
                </a:lnTo>
                <a:lnTo>
                  <a:pt x="1111014" y="498977"/>
                </a:lnTo>
                <a:lnTo>
                  <a:pt x="1110291" y="493769"/>
                </a:lnTo>
                <a:lnTo>
                  <a:pt x="1106384" y="493479"/>
                </a:lnTo>
                <a:lnTo>
                  <a:pt x="1106710" y="482918"/>
                </a:lnTo>
                <a:lnTo>
                  <a:pt x="1110869" y="479047"/>
                </a:lnTo>
                <a:lnTo>
                  <a:pt x="1118321" y="478902"/>
                </a:lnTo>
                <a:lnTo>
                  <a:pt x="1118176" y="467436"/>
                </a:lnTo>
                <a:lnTo>
                  <a:pt x="1108916" y="468485"/>
                </a:lnTo>
                <a:lnTo>
                  <a:pt x="1104323" y="464760"/>
                </a:lnTo>
                <a:lnTo>
                  <a:pt x="1103418" y="458936"/>
                </a:lnTo>
                <a:lnTo>
                  <a:pt x="1096871" y="454161"/>
                </a:lnTo>
                <a:lnTo>
                  <a:pt x="1096871" y="449712"/>
                </a:lnTo>
                <a:lnTo>
                  <a:pt x="1107903" y="445987"/>
                </a:lnTo>
                <a:lnTo>
                  <a:pt x="1107578" y="442406"/>
                </a:lnTo>
                <a:lnTo>
                  <a:pt x="1102695" y="438391"/>
                </a:lnTo>
                <a:lnTo>
                  <a:pt x="1095823" y="438102"/>
                </a:lnTo>
                <a:lnTo>
                  <a:pt x="1094195" y="434087"/>
                </a:lnTo>
                <a:lnTo>
                  <a:pt x="1088082" y="434521"/>
                </a:lnTo>
                <a:lnTo>
                  <a:pt x="1088552" y="427395"/>
                </a:lnTo>
                <a:lnTo>
                  <a:pt x="1092567" y="425731"/>
                </a:lnTo>
                <a:lnTo>
                  <a:pt x="1092711" y="417701"/>
                </a:lnTo>
                <a:lnTo>
                  <a:pt x="1088552" y="412637"/>
                </a:lnTo>
                <a:lnTo>
                  <a:pt x="1079762" y="408622"/>
                </a:lnTo>
                <a:lnTo>
                  <a:pt x="1079907" y="404173"/>
                </a:lnTo>
                <a:lnTo>
                  <a:pt x="1076941" y="400737"/>
                </a:lnTo>
                <a:lnTo>
                  <a:pt x="1063377" y="400303"/>
                </a:lnTo>
                <a:lnTo>
                  <a:pt x="1062039" y="396722"/>
                </a:lnTo>
                <a:lnTo>
                  <a:pt x="1056396" y="397012"/>
                </a:lnTo>
                <a:lnTo>
                  <a:pt x="1051043" y="393431"/>
                </a:lnTo>
                <a:lnTo>
                  <a:pt x="1047136" y="385401"/>
                </a:lnTo>
                <a:lnTo>
                  <a:pt x="1044641" y="386160"/>
                </a:lnTo>
                <a:lnTo>
                  <a:pt x="1042687" y="389126"/>
                </a:lnTo>
                <a:lnTo>
                  <a:pt x="1025723" y="388511"/>
                </a:lnTo>
                <a:lnTo>
                  <a:pt x="1018706" y="398965"/>
                </a:lnTo>
                <a:lnTo>
                  <a:pt x="1013642" y="399833"/>
                </a:lnTo>
                <a:lnTo>
                  <a:pt x="1012774" y="405186"/>
                </a:lnTo>
                <a:lnTo>
                  <a:pt x="1006227" y="401171"/>
                </a:lnTo>
                <a:lnTo>
                  <a:pt x="1004889" y="392092"/>
                </a:lnTo>
                <a:lnTo>
                  <a:pt x="998052" y="393431"/>
                </a:lnTo>
                <a:lnTo>
                  <a:pt x="994472" y="388692"/>
                </a:lnTo>
                <a:lnTo>
                  <a:pt x="977037" y="389415"/>
                </a:lnTo>
                <a:lnTo>
                  <a:pt x="972299" y="393286"/>
                </a:lnTo>
                <a:lnTo>
                  <a:pt x="957686" y="394335"/>
                </a:lnTo>
                <a:lnTo>
                  <a:pt x="950560" y="389126"/>
                </a:lnTo>
                <a:lnTo>
                  <a:pt x="943543" y="389126"/>
                </a:lnTo>
                <a:lnTo>
                  <a:pt x="938334" y="381530"/>
                </a:lnTo>
                <a:lnTo>
                  <a:pt x="929400" y="381241"/>
                </a:lnTo>
                <a:lnTo>
                  <a:pt x="927013" y="386160"/>
                </a:lnTo>
                <a:lnTo>
                  <a:pt x="919598" y="385256"/>
                </a:lnTo>
                <a:lnTo>
                  <a:pt x="912002" y="389126"/>
                </a:lnTo>
                <a:lnTo>
                  <a:pt x="911532" y="393756"/>
                </a:lnTo>
                <a:lnTo>
                  <a:pt x="907806" y="393141"/>
                </a:lnTo>
                <a:lnTo>
                  <a:pt x="905310" y="388222"/>
                </a:lnTo>
                <a:lnTo>
                  <a:pt x="898727" y="388222"/>
                </a:lnTo>
                <a:lnTo>
                  <a:pt x="899342" y="383918"/>
                </a:lnTo>
                <a:lnTo>
                  <a:pt x="903357" y="381096"/>
                </a:lnTo>
                <a:lnTo>
                  <a:pt x="901585" y="373935"/>
                </a:lnTo>
                <a:lnTo>
                  <a:pt x="885199" y="374079"/>
                </a:lnTo>
                <a:lnTo>
                  <a:pt x="882378" y="378275"/>
                </a:lnTo>
                <a:lnTo>
                  <a:pt x="873878" y="378094"/>
                </a:lnTo>
                <a:lnTo>
                  <a:pt x="862122" y="388692"/>
                </a:lnTo>
                <a:lnTo>
                  <a:pt x="863750" y="392852"/>
                </a:lnTo>
                <a:lnTo>
                  <a:pt x="859879" y="394914"/>
                </a:lnTo>
                <a:lnTo>
                  <a:pt x="856154" y="392418"/>
                </a:lnTo>
                <a:lnTo>
                  <a:pt x="856154" y="145443"/>
                </a:lnTo>
                <a:lnTo>
                  <a:pt x="849462" y="141717"/>
                </a:lnTo>
                <a:lnTo>
                  <a:pt x="841722" y="142622"/>
                </a:lnTo>
                <a:lnTo>
                  <a:pt x="836983" y="135171"/>
                </a:lnTo>
                <a:lnTo>
                  <a:pt x="830256" y="133687"/>
                </a:lnTo>
                <a:lnTo>
                  <a:pt x="818211" y="126996"/>
                </a:lnTo>
                <a:lnTo>
                  <a:pt x="790070" y="128189"/>
                </a:lnTo>
                <a:lnTo>
                  <a:pt x="779074" y="120304"/>
                </a:lnTo>
                <a:lnTo>
                  <a:pt x="768331" y="120160"/>
                </a:lnTo>
                <a:lnTo>
                  <a:pt x="763448" y="116868"/>
                </a:lnTo>
                <a:lnTo>
                  <a:pt x="760446" y="108693"/>
                </a:lnTo>
                <a:lnTo>
                  <a:pt x="751222" y="105112"/>
                </a:lnTo>
                <a:lnTo>
                  <a:pt x="748835" y="97951"/>
                </a:lnTo>
                <a:lnTo>
                  <a:pt x="740371" y="92163"/>
                </a:lnTo>
                <a:lnTo>
                  <a:pt x="735162" y="90210"/>
                </a:lnTo>
                <a:lnTo>
                  <a:pt x="725903" y="78599"/>
                </a:lnTo>
                <a:lnTo>
                  <a:pt x="715485" y="77550"/>
                </a:lnTo>
                <a:lnTo>
                  <a:pt x="715485" y="48975"/>
                </a:lnTo>
                <a:lnTo>
                  <a:pt x="725324" y="45864"/>
                </a:lnTo>
                <a:lnTo>
                  <a:pt x="736935" y="36496"/>
                </a:lnTo>
                <a:lnTo>
                  <a:pt x="736790" y="31287"/>
                </a:lnTo>
                <a:lnTo>
                  <a:pt x="741094" y="26513"/>
                </a:lnTo>
                <a:lnTo>
                  <a:pt x="741999" y="19966"/>
                </a:lnTo>
                <a:lnTo>
                  <a:pt x="738128" y="16530"/>
                </a:lnTo>
                <a:lnTo>
                  <a:pt x="738128" y="10887"/>
                </a:lnTo>
                <a:lnTo>
                  <a:pt x="742433" y="7017"/>
                </a:lnTo>
                <a:lnTo>
                  <a:pt x="742288" y="3436"/>
                </a:lnTo>
                <a:lnTo>
                  <a:pt x="731437" y="4630"/>
                </a:lnTo>
                <a:lnTo>
                  <a:pt x="730822" y="0"/>
                </a:lnTo>
                <a:lnTo>
                  <a:pt x="727566" y="759"/>
                </a:lnTo>
                <a:lnTo>
                  <a:pt x="726084" y="7596"/>
                </a:lnTo>
                <a:lnTo>
                  <a:pt x="720405" y="9694"/>
                </a:lnTo>
                <a:lnTo>
                  <a:pt x="716100" y="18917"/>
                </a:lnTo>
                <a:lnTo>
                  <a:pt x="708504" y="19062"/>
                </a:lnTo>
                <a:lnTo>
                  <a:pt x="707166" y="22932"/>
                </a:lnTo>
                <a:lnTo>
                  <a:pt x="704200" y="22932"/>
                </a:lnTo>
                <a:lnTo>
                  <a:pt x="701198" y="18338"/>
                </a:lnTo>
                <a:lnTo>
                  <a:pt x="689913" y="19351"/>
                </a:lnTo>
                <a:lnTo>
                  <a:pt x="688574" y="22787"/>
                </a:lnTo>
                <a:lnTo>
                  <a:pt x="678139" y="24560"/>
                </a:lnTo>
                <a:lnTo>
                  <a:pt x="674413" y="19062"/>
                </a:lnTo>
                <a:lnTo>
                  <a:pt x="671440" y="23402"/>
                </a:lnTo>
                <a:lnTo>
                  <a:pt x="668763" y="23402"/>
                </a:lnTo>
                <a:lnTo>
                  <a:pt x="662506" y="31143"/>
                </a:lnTo>
                <a:lnTo>
                  <a:pt x="656404" y="31287"/>
                </a:lnTo>
                <a:lnTo>
                  <a:pt x="653575" y="35592"/>
                </a:lnTo>
                <a:lnTo>
                  <a:pt x="649705" y="34977"/>
                </a:lnTo>
                <a:lnTo>
                  <a:pt x="647473" y="28575"/>
                </a:lnTo>
                <a:lnTo>
                  <a:pt x="641223" y="31432"/>
                </a:lnTo>
                <a:lnTo>
                  <a:pt x="640330" y="35592"/>
                </a:lnTo>
                <a:lnTo>
                  <a:pt x="633631" y="33820"/>
                </a:lnTo>
                <a:lnTo>
                  <a:pt x="633034" y="29805"/>
                </a:lnTo>
                <a:lnTo>
                  <a:pt x="626335" y="34543"/>
                </a:lnTo>
                <a:lnTo>
                  <a:pt x="625742" y="39462"/>
                </a:lnTo>
                <a:lnTo>
                  <a:pt x="623655" y="39607"/>
                </a:lnTo>
                <a:lnTo>
                  <a:pt x="620085" y="32771"/>
                </a:lnTo>
                <a:lnTo>
                  <a:pt x="618150" y="32771"/>
                </a:lnTo>
                <a:lnTo>
                  <a:pt x="615321" y="38269"/>
                </a:lnTo>
                <a:lnTo>
                  <a:pt x="607877" y="37364"/>
                </a:lnTo>
                <a:lnTo>
                  <a:pt x="607284" y="44056"/>
                </a:lnTo>
                <a:lnTo>
                  <a:pt x="600882" y="45575"/>
                </a:lnTo>
                <a:lnTo>
                  <a:pt x="595373" y="53460"/>
                </a:lnTo>
                <a:lnTo>
                  <a:pt x="585697" y="52990"/>
                </a:lnTo>
                <a:lnTo>
                  <a:pt x="584503" y="48252"/>
                </a:lnTo>
                <a:lnTo>
                  <a:pt x="578850" y="48107"/>
                </a:lnTo>
                <a:lnTo>
                  <a:pt x="576173" y="57331"/>
                </a:lnTo>
                <a:lnTo>
                  <a:pt x="573493" y="57765"/>
                </a:lnTo>
                <a:lnTo>
                  <a:pt x="569026" y="51797"/>
                </a:lnTo>
                <a:lnTo>
                  <a:pt x="567239" y="56426"/>
                </a:lnTo>
                <a:lnTo>
                  <a:pt x="553248" y="56137"/>
                </a:lnTo>
                <a:lnTo>
                  <a:pt x="551013" y="60152"/>
                </a:lnTo>
                <a:lnTo>
                  <a:pt x="544911" y="60586"/>
                </a:lnTo>
                <a:lnTo>
                  <a:pt x="536722" y="67748"/>
                </a:lnTo>
                <a:lnTo>
                  <a:pt x="518264" y="67748"/>
                </a:lnTo>
                <a:lnTo>
                  <a:pt x="515287" y="72956"/>
                </a:lnTo>
                <a:lnTo>
                  <a:pt x="510375" y="64312"/>
                </a:lnTo>
                <a:lnTo>
                  <a:pt x="502934" y="64456"/>
                </a:lnTo>
                <a:lnTo>
                  <a:pt x="499509" y="59103"/>
                </a:lnTo>
                <a:lnTo>
                  <a:pt x="492514" y="60297"/>
                </a:lnTo>
                <a:lnTo>
                  <a:pt x="492065" y="65976"/>
                </a:lnTo>
                <a:lnTo>
                  <a:pt x="488643" y="65071"/>
                </a:lnTo>
                <a:lnTo>
                  <a:pt x="485815" y="59573"/>
                </a:lnTo>
                <a:lnTo>
                  <a:pt x="482241" y="60441"/>
                </a:lnTo>
                <a:lnTo>
                  <a:pt x="480306" y="64456"/>
                </a:lnTo>
                <a:lnTo>
                  <a:pt x="443687" y="64456"/>
                </a:lnTo>
                <a:lnTo>
                  <a:pt x="441122" y="61237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76743E92-B588-8360-C50D-543D7A1F486A}"/>
              </a:ext>
            </a:extLst>
          </p:cNvPr>
          <p:cNvSpPr/>
          <p:nvPr/>
        </p:nvSpPr>
        <p:spPr>
          <a:xfrm>
            <a:off x="15395665" y="4984674"/>
            <a:ext cx="2346803" cy="1707887"/>
          </a:xfrm>
          <a:custGeom>
            <a:avLst/>
            <a:gdLst>
              <a:gd name="connsiteX0" fmla="*/ 1483006 w 1564535"/>
              <a:gd name="connsiteY0" fmla="*/ 1124701 h 1138591"/>
              <a:gd name="connsiteX1" fmla="*/ 1485321 w 1564535"/>
              <a:gd name="connsiteY1" fmla="*/ 1117757 h 1138591"/>
              <a:gd name="connsiteX2" fmla="*/ 1485321 w 1564535"/>
              <a:gd name="connsiteY2" fmla="*/ 1113163 h 1138591"/>
              <a:gd name="connsiteX3" fmla="*/ 1478413 w 1564535"/>
              <a:gd name="connsiteY3" fmla="*/ 1107376 h 1138591"/>
              <a:gd name="connsiteX4" fmla="*/ 1473204 w 1564535"/>
              <a:gd name="connsiteY4" fmla="*/ 1087156 h 1138591"/>
              <a:gd name="connsiteX5" fmla="*/ 1466259 w 1564535"/>
              <a:gd name="connsiteY5" fmla="*/ 1080790 h 1138591"/>
              <a:gd name="connsiteX6" fmla="*/ 1462823 w 1564535"/>
              <a:gd name="connsiteY6" fmla="*/ 1065236 h 1138591"/>
              <a:gd name="connsiteX7" fmla="*/ 1467995 w 1564535"/>
              <a:gd name="connsiteY7" fmla="*/ 1051925 h 1138591"/>
              <a:gd name="connsiteX8" fmla="*/ 1474940 w 1564535"/>
              <a:gd name="connsiteY8" fmla="*/ 1050768 h 1138591"/>
              <a:gd name="connsiteX9" fmla="*/ 1479570 w 1564535"/>
              <a:gd name="connsiteY9" fmla="*/ 1046174 h 1138591"/>
              <a:gd name="connsiteX10" fmla="*/ 1484743 w 1564535"/>
              <a:gd name="connsiteY10" fmla="*/ 1044438 h 1138591"/>
              <a:gd name="connsiteX11" fmla="*/ 1484164 w 1564535"/>
              <a:gd name="connsiteY11" fmla="*/ 1038072 h 1138591"/>
              <a:gd name="connsiteX12" fmla="*/ 1480149 w 1564535"/>
              <a:gd name="connsiteY12" fmla="*/ 1034600 h 1138591"/>
              <a:gd name="connsiteX13" fmla="*/ 1479570 w 1564535"/>
              <a:gd name="connsiteY13" fmla="*/ 1024219 h 1138591"/>
              <a:gd name="connsiteX14" fmla="*/ 1484743 w 1564535"/>
              <a:gd name="connsiteY14" fmla="*/ 1017853 h 1138591"/>
              <a:gd name="connsiteX15" fmla="*/ 1482428 w 1564535"/>
              <a:gd name="connsiteY15" fmla="*/ 1011523 h 1138591"/>
              <a:gd name="connsiteX16" fmla="*/ 1459604 w 1564535"/>
              <a:gd name="connsiteY16" fmla="*/ 995644 h 1138591"/>
              <a:gd name="connsiteX17" fmla="*/ 1457325 w 1564535"/>
              <a:gd name="connsiteY17" fmla="*/ 986999 h 1138591"/>
              <a:gd name="connsiteX18" fmla="*/ 1451538 w 1564535"/>
              <a:gd name="connsiteY18" fmla="*/ 983526 h 1138591"/>
              <a:gd name="connsiteX19" fmla="*/ 1457325 w 1564535"/>
              <a:gd name="connsiteY19" fmla="*/ 978318 h 1138591"/>
              <a:gd name="connsiteX20" fmla="*/ 1457904 w 1564535"/>
              <a:gd name="connsiteY20" fmla="*/ 961570 h 1138591"/>
              <a:gd name="connsiteX21" fmla="*/ 1455010 w 1564535"/>
              <a:gd name="connsiteY21" fmla="*/ 958677 h 1138591"/>
              <a:gd name="connsiteX22" fmla="*/ 1457904 w 1564535"/>
              <a:gd name="connsiteY22" fmla="*/ 952889 h 1138591"/>
              <a:gd name="connsiteX23" fmla="*/ 1456710 w 1564535"/>
              <a:gd name="connsiteY23" fmla="*/ 947717 h 1138591"/>
              <a:gd name="connsiteX24" fmla="*/ 1442278 w 1564535"/>
              <a:gd name="connsiteY24" fmla="*/ 936721 h 1138591"/>
              <a:gd name="connsiteX25" fmla="*/ 1438661 w 1564535"/>
              <a:gd name="connsiteY25" fmla="*/ 924713 h 1138591"/>
              <a:gd name="connsiteX26" fmla="*/ 1444702 w 1564535"/>
              <a:gd name="connsiteY26" fmla="*/ 915453 h 1138591"/>
              <a:gd name="connsiteX27" fmla="*/ 1443291 w 1564535"/>
              <a:gd name="connsiteY27" fmla="*/ 892773 h 1138591"/>
              <a:gd name="connsiteX28" fmla="*/ 1436816 w 1564535"/>
              <a:gd name="connsiteY28" fmla="*/ 879788 h 1138591"/>
              <a:gd name="connsiteX29" fmla="*/ 1431716 w 1564535"/>
              <a:gd name="connsiteY29" fmla="*/ 879788 h 1138591"/>
              <a:gd name="connsiteX30" fmla="*/ 1428967 w 1564535"/>
              <a:gd name="connsiteY30" fmla="*/ 877473 h 1138591"/>
              <a:gd name="connsiteX31" fmla="*/ 1422456 w 1564535"/>
              <a:gd name="connsiteY31" fmla="*/ 875158 h 1138591"/>
              <a:gd name="connsiteX32" fmla="*/ 1421082 w 1564535"/>
              <a:gd name="connsiteY32" fmla="*/ 878884 h 1138591"/>
              <a:gd name="connsiteX33" fmla="*/ 1409978 w 1564535"/>
              <a:gd name="connsiteY33" fmla="*/ 877473 h 1138591"/>
              <a:gd name="connsiteX34" fmla="*/ 1385888 w 1564535"/>
              <a:gd name="connsiteY34" fmla="*/ 859424 h 1138591"/>
              <a:gd name="connsiteX35" fmla="*/ 1384513 w 1564535"/>
              <a:gd name="connsiteY35" fmla="*/ 852009 h 1138591"/>
              <a:gd name="connsiteX36" fmla="*/ 1373409 w 1564535"/>
              <a:gd name="connsiteY36" fmla="*/ 839060 h 1138591"/>
              <a:gd name="connsiteX37" fmla="*/ 1375253 w 1564535"/>
              <a:gd name="connsiteY37" fmla="*/ 830270 h 1138591"/>
              <a:gd name="connsiteX38" fmla="*/ 1373409 w 1564535"/>
              <a:gd name="connsiteY38" fmla="*/ 824230 h 1138591"/>
              <a:gd name="connsiteX39" fmla="*/ 1366934 w 1564535"/>
              <a:gd name="connsiteY39" fmla="*/ 821010 h 1138591"/>
              <a:gd name="connsiteX40" fmla="*/ 1366464 w 1564535"/>
              <a:gd name="connsiteY40" fmla="*/ 811751 h 1138591"/>
              <a:gd name="connsiteX41" fmla="*/ 1363679 w 1564535"/>
              <a:gd name="connsiteY41" fmla="*/ 810810 h 1138591"/>
              <a:gd name="connsiteX42" fmla="*/ 1371564 w 1564535"/>
              <a:gd name="connsiteY42" fmla="*/ 806181 h 1138591"/>
              <a:gd name="connsiteX43" fmla="*/ 1370624 w 1564535"/>
              <a:gd name="connsiteY43" fmla="*/ 796016 h 1138591"/>
              <a:gd name="connsiteX44" fmla="*/ 1376158 w 1564535"/>
              <a:gd name="connsiteY44" fmla="*/ 790446 h 1138591"/>
              <a:gd name="connsiteX45" fmla="*/ 1375723 w 1564535"/>
              <a:gd name="connsiteY45" fmla="*/ 787661 h 1138591"/>
              <a:gd name="connsiteX46" fmla="*/ 1359989 w 1564535"/>
              <a:gd name="connsiteY46" fmla="*/ 777497 h 1138591"/>
              <a:gd name="connsiteX47" fmla="*/ 1359049 w 1564535"/>
              <a:gd name="connsiteY47" fmla="*/ 769142 h 1138591"/>
              <a:gd name="connsiteX48" fmla="*/ 1363679 w 1564535"/>
              <a:gd name="connsiteY48" fmla="*/ 767767 h 1138591"/>
              <a:gd name="connsiteX49" fmla="*/ 1367368 w 1564535"/>
              <a:gd name="connsiteY49" fmla="*/ 761292 h 1138591"/>
              <a:gd name="connsiteX50" fmla="*/ 1361834 w 1564535"/>
              <a:gd name="connsiteY50" fmla="*/ 758037 h 1138591"/>
              <a:gd name="connsiteX51" fmla="*/ 1358108 w 1564535"/>
              <a:gd name="connsiteY51" fmla="*/ 749248 h 1138591"/>
              <a:gd name="connsiteX52" fmla="*/ 1358579 w 1564535"/>
              <a:gd name="connsiteY52" fmla="*/ 733513 h 1138591"/>
              <a:gd name="connsiteX53" fmla="*/ 1343785 w 1564535"/>
              <a:gd name="connsiteY53" fmla="*/ 726098 h 1138591"/>
              <a:gd name="connsiteX54" fmla="*/ 1330365 w 1564535"/>
              <a:gd name="connsiteY54" fmla="*/ 731669 h 1138591"/>
              <a:gd name="connsiteX55" fmla="*/ 1331740 w 1564535"/>
              <a:gd name="connsiteY55" fmla="*/ 742303 h 1138591"/>
              <a:gd name="connsiteX56" fmla="*/ 1324325 w 1564535"/>
              <a:gd name="connsiteY56" fmla="*/ 752503 h 1138591"/>
              <a:gd name="connsiteX57" fmla="*/ 1309531 w 1564535"/>
              <a:gd name="connsiteY57" fmla="*/ 753407 h 1138591"/>
              <a:gd name="connsiteX58" fmla="*/ 1294701 w 1564535"/>
              <a:gd name="connsiteY58" fmla="*/ 769612 h 1138591"/>
              <a:gd name="connsiteX59" fmla="*/ 1295171 w 1564535"/>
              <a:gd name="connsiteY59" fmla="*/ 777967 h 1138591"/>
              <a:gd name="connsiteX60" fmla="*/ 1289131 w 1564535"/>
              <a:gd name="connsiteY60" fmla="*/ 791857 h 1138591"/>
              <a:gd name="connsiteX61" fmla="*/ 1273867 w 1564535"/>
              <a:gd name="connsiteY61" fmla="*/ 805276 h 1138591"/>
              <a:gd name="connsiteX62" fmla="*/ 1257662 w 1564535"/>
              <a:gd name="connsiteY62" fmla="*/ 807591 h 1138591"/>
              <a:gd name="connsiteX63" fmla="*/ 1247932 w 1564535"/>
              <a:gd name="connsiteY63" fmla="*/ 804806 h 1138591"/>
              <a:gd name="connsiteX64" fmla="*/ 1231727 w 1564535"/>
              <a:gd name="connsiteY64" fmla="*/ 804806 h 1138591"/>
              <a:gd name="connsiteX65" fmla="*/ 1224348 w 1564535"/>
              <a:gd name="connsiteY65" fmla="*/ 817285 h 1138591"/>
              <a:gd name="connsiteX66" fmla="*/ 1210459 w 1564535"/>
              <a:gd name="connsiteY66" fmla="*/ 820070 h 1138591"/>
              <a:gd name="connsiteX67" fmla="*/ 1205504 w 1564535"/>
              <a:gd name="connsiteY67" fmla="*/ 824591 h 1138591"/>
              <a:gd name="connsiteX68" fmla="*/ 1192989 w 1564535"/>
              <a:gd name="connsiteY68" fmla="*/ 837541 h 1138591"/>
              <a:gd name="connsiteX69" fmla="*/ 1172986 w 1564535"/>
              <a:gd name="connsiteY69" fmla="*/ 847018 h 1138591"/>
              <a:gd name="connsiteX70" fmla="*/ 1168790 w 1564535"/>
              <a:gd name="connsiteY70" fmla="*/ 854794 h 1138591"/>
              <a:gd name="connsiteX71" fmla="*/ 1158481 w 1564535"/>
              <a:gd name="connsiteY71" fmla="*/ 858375 h 1138591"/>
              <a:gd name="connsiteX72" fmla="*/ 1158662 w 1564535"/>
              <a:gd name="connsiteY72" fmla="*/ 863222 h 1138591"/>
              <a:gd name="connsiteX73" fmla="*/ 1166475 w 1564535"/>
              <a:gd name="connsiteY73" fmla="*/ 868901 h 1138591"/>
              <a:gd name="connsiteX74" fmla="*/ 1166258 w 1564535"/>
              <a:gd name="connsiteY74" fmla="*/ 876714 h 1138591"/>
              <a:gd name="connsiteX75" fmla="*/ 1171322 w 1564535"/>
              <a:gd name="connsiteY75" fmla="*/ 881742 h 1138591"/>
              <a:gd name="connsiteX76" fmla="*/ 1170454 w 1564535"/>
              <a:gd name="connsiteY76" fmla="*/ 887022 h 1138591"/>
              <a:gd name="connsiteX77" fmla="*/ 1167922 w 1564535"/>
              <a:gd name="connsiteY77" fmla="*/ 888903 h 1138591"/>
              <a:gd name="connsiteX78" fmla="*/ 1165607 w 1564535"/>
              <a:gd name="connsiteY78" fmla="*/ 903625 h 1138591"/>
              <a:gd name="connsiteX79" fmla="*/ 1150668 w 1564535"/>
              <a:gd name="connsiteY79" fmla="*/ 904059 h 1138591"/>
              <a:gd name="connsiteX80" fmla="*/ 1115112 w 1564535"/>
              <a:gd name="connsiteY80" fmla="*/ 885539 h 1138591"/>
              <a:gd name="connsiteX81" fmla="*/ 1089431 w 1564535"/>
              <a:gd name="connsiteY81" fmla="*/ 859243 h 1138591"/>
              <a:gd name="connsiteX82" fmla="*/ 1088165 w 1564535"/>
              <a:gd name="connsiteY82" fmla="*/ 851032 h 1138591"/>
              <a:gd name="connsiteX83" fmla="*/ 1070478 w 1564535"/>
              <a:gd name="connsiteY83" fmla="*/ 831211 h 1138591"/>
              <a:gd name="connsiteX84" fmla="*/ 1060350 w 1564535"/>
              <a:gd name="connsiteY84" fmla="*/ 828498 h 1138591"/>
              <a:gd name="connsiteX85" fmla="*/ 1044362 w 1564535"/>
              <a:gd name="connsiteY85" fmla="*/ 813740 h 1138591"/>
              <a:gd name="connsiteX86" fmla="*/ 1033004 w 1564535"/>
              <a:gd name="connsiteY86" fmla="*/ 813957 h 1138591"/>
              <a:gd name="connsiteX87" fmla="*/ 1028592 w 1564535"/>
              <a:gd name="connsiteY87" fmla="*/ 825532 h 1138591"/>
              <a:gd name="connsiteX88" fmla="*/ 1018066 w 1564535"/>
              <a:gd name="connsiteY88" fmla="*/ 839024 h 1138591"/>
              <a:gd name="connsiteX89" fmla="*/ 1017849 w 1564535"/>
              <a:gd name="connsiteY89" fmla="*/ 850598 h 1138591"/>
              <a:gd name="connsiteX90" fmla="*/ 1014051 w 1564535"/>
              <a:gd name="connsiteY90" fmla="*/ 857543 h 1138591"/>
              <a:gd name="connsiteX91" fmla="*/ 1006057 w 1564535"/>
              <a:gd name="connsiteY91" fmla="*/ 862788 h 1138591"/>
              <a:gd name="connsiteX92" fmla="*/ 1006455 w 1564535"/>
              <a:gd name="connsiteY92" fmla="*/ 867635 h 1138591"/>
              <a:gd name="connsiteX93" fmla="*/ 1023745 w 1564535"/>
              <a:gd name="connsiteY93" fmla="*/ 868684 h 1138591"/>
              <a:gd name="connsiteX94" fmla="*/ 1023528 w 1564535"/>
              <a:gd name="connsiteY94" fmla="*/ 879029 h 1138591"/>
              <a:gd name="connsiteX95" fmla="*/ 1019513 w 1564535"/>
              <a:gd name="connsiteY95" fmla="*/ 881126 h 1138591"/>
              <a:gd name="connsiteX96" fmla="*/ 1019513 w 1564535"/>
              <a:gd name="connsiteY96" fmla="*/ 890169 h 1138591"/>
              <a:gd name="connsiteX97" fmla="*/ 1026458 w 1564535"/>
              <a:gd name="connsiteY97" fmla="*/ 890169 h 1138591"/>
              <a:gd name="connsiteX98" fmla="*/ 1030256 w 1564535"/>
              <a:gd name="connsiteY98" fmla="*/ 885756 h 1138591"/>
              <a:gd name="connsiteX99" fmla="*/ 1041215 w 1564535"/>
              <a:gd name="connsiteY99" fmla="*/ 886190 h 1138591"/>
              <a:gd name="connsiteX100" fmla="*/ 1042264 w 1564535"/>
              <a:gd name="connsiteY100" fmla="*/ 891869 h 1138591"/>
              <a:gd name="connsiteX101" fmla="*/ 1044362 w 1564535"/>
              <a:gd name="connsiteY101" fmla="*/ 893750 h 1138591"/>
              <a:gd name="connsiteX102" fmla="*/ 1044579 w 1564535"/>
              <a:gd name="connsiteY102" fmla="*/ 899031 h 1138591"/>
              <a:gd name="connsiteX103" fmla="*/ 1052139 w 1564535"/>
              <a:gd name="connsiteY103" fmla="*/ 901310 h 1138591"/>
              <a:gd name="connsiteX104" fmla="*/ 1051741 w 1564535"/>
              <a:gd name="connsiteY104" fmla="*/ 912053 h 1138591"/>
              <a:gd name="connsiteX105" fmla="*/ 589224 w 1564535"/>
              <a:gd name="connsiteY105" fmla="*/ 912053 h 1138591"/>
              <a:gd name="connsiteX106" fmla="*/ 583328 w 1564535"/>
              <a:gd name="connsiteY106" fmla="*/ 906157 h 1138591"/>
              <a:gd name="connsiteX107" fmla="*/ 574068 w 1564535"/>
              <a:gd name="connsiteY107" fmla="*/ 906374 h 1138591"/>
              <a:gd name="connsiteX108" fmla="*/ 567340 w 1564535"/>
              <a:gd name="connsiteY108" fmla="*/ 898597 h 1138591"/>
              <a:gd name="connsiteX109" fmla="*/ 552583 w 1564535"/>
              <a:gd name="connsiteY109" fmla="*/ 897331 h 1138591"/>
              <a:gd name="connsiteX110" fmla="*/ 548604 w 1564535"/>
              <a:gd name="connsiteY110" fmla="*/ 894582 h 1138591"/>
              <a:gd name="connsiteX111" fmla="*/ 538078 w 1564535"/>
              <a:gd name="connsiteY111" fmla="*/ 894582 h 1138591"/>
              <a:gd name="connsiteX112" fmla="*/ 535980 w 1564535"/>
              <a:gd name="connsiteY112" fmla="*/ 891652 h 1138591"/>
              <a:gd name="connsiteX113" fmla="*/ 520174 w 1564535"/>
              <a:gd name="connsiteY113" fmla="*/ 887022 h 1138591"/>
              <a:gd name="connsiteX114" fmla="*/ 516593 w 1564535"/>
              <a:gd name="connsiteY114" fmla="*/ 884273 h 1138591"/>
              <a:gd name="connsiteX115" fmla="*/ 507116 w 1564535"/>
              <a:gd name="connsiteY115" fmla="*/ 884491 h 1138591"/>
              <a:gd name="connsiteX116" fmla="*/ 502703 w 1564535"/>
              <a:gd name="connsiteY116" fmla="*/ 890169 h 1138591"/>
              <a:gd name="connsiteX117" fmla="*/ 490079 w 1564535"/>
              <a:gd name="connsiteY117" fmla="*/ 893533 h 1138591"/>
              <a:gd name="connsiteX118" fmla="*/ 479554 w 1564535"/>
              <a:gd name="connsiteY118" fmla="*/ 905108 h 1138591"/>
              <a:gd name="connsiteX119" fmla="*/ 456187 w 1564535"/>
              <a:gd name="connsiteY119" fmla="*/ 905108 h 1138591"/>
              <a:gd name="connsiteX120" fmla="*/ 451123 w 1564535"/>
              <a:gd name="connsiteY120" fmla="*/ 900261 h 1138591"/>
              <a:gd name="connsiteX121" fmla="*/ 441212 w 1564535"/>
              <a:gd name="connsiteY121" fmla="*/ 901744 h 1138591"/>
              <a:gd name="connsiteX122" fmla="*/ 437234 w 1564535"/>
              <a:gd name="connsiteY122" fmla="*/ 905325 h 1138591"/>
              <a:gd name="connsiteX123" fmla="*/ 430506 w 1564535"/>
              <a:gd name="connsiteY123" fmla="*/ 905325 h 1138591"/>
              <a:gd name="connsiteX124" fmla="*/ 422693 w 1564535"/>
              <a:gd name="connsiteY124" fmla="*/ 912487 h 1138591"/>
              <a:gd name="connsiteX125" fmla="*/ 401424 w 1564535"/>
              <a:gd name="connsiteY125" fmla="*/ 913101 h 1138591"/>
              <a:gd name="connsiteX126" fmla="*/ 394914 w 1564535"/>
              <a:gd name="connsiteY126" fmla="*/ 909521 h 1138591"/>
              <a:gd name="connsiteX127" fmla="*/ 387354 w 1564535"/>
              <a:gd name="connsiteY127" fmla="*/ 910389 h 1138591"/>
              <a:gd name="connsiteX128" fmla="*/ 382290 w 1564535"/>
              <a:gd name="connsiteY128" fmla="*/ 902793 h 1138591"/>
              <a:gd name="connsiteX129" fmla="*/ 375960 w 1564535"/>
              <a:gd name="connsiteY129" fmla="*/ 901527 h 1138591"/>
              <a:gd name="connsiteX130" fmla="*/ 363771 w 1564535"/>
              <a:gd name="connsiteY130" fmla="*/ 894799 h 1138591"/>
              <a:gd name="connsiteX131" fmla="*/ 335955 w 1564535"/>
              <a:gd name="connsiteY131" fmla="*/ 896065 h 1138591"/>
              <a:gd name="connsiteX132" fmla="*/ 324598 w 1564535"/>
              <a:gd name="connsiteY132" fmla="*/ 888071 h 1138591"/>
              <a:gd name="connsiteX133" fmla="*/ 314072 w 1564535"/>
              <a:gd name="connsiteY133" fmla="*/ 888071 h 1138591"/>
              <a:gd name="connsiteX134" fmla="*/ 309008 w 1564535"/>
              <a:gd name="connsiteY134" fmla="*/ 884707 h 1138591"/>
              <a:gd name="connsiteX135" fmla="*/ 306078 w 1564535"/>
              <a:gd name="connsiteY135" fmla="*/ 876714 h 1138591"/>
              <a:gd name="connsiteX136" fmla="*/ 296818 w 1564535"/>
              <a:gd name="connsiteY136" fmla="*/ 872916 h 1138591"/>
              <a:gd name="connsiteX137" fmla="*/ 294287 w 1564535"/>
              <a:gd name="connsiteY137" fmla="*/ 865754 h 1138591"/>
              <a:gd name="connsiteX138" fmla="*/ 285461 w 1564535"/>
              <a:gd name="connsiteY138" fmla="*/ 859858 h 1138591"/>
              <a:gd name="connsiteX139" fmla="*/ 280831 w 1564535"/>
              <a:gd name="connsiteY139" fmla="*/ 858158 h 1138591"/>
              <a:gd name="connsiteX140" fmla="*/ 271535 w 1564535"/>
              <a:gd name="connsiteY140" fmla="*/ 846366 h 1138591"/>
              <a:gd name="connsiteX141" fmla="*/ 261045 w 1564535"/>
              <a:gd name="connsiteY141" fmla="*/ 845534 h 1138591"/>
              <a:gd name="connsiteX142" fmla="*/ 261190 w 1564535"/>
              <a:gd name="connsiteY142" fmla="*/ 816743 h 1138591"/>
              <a:gd name="connsiteX143" fmla="*/ 271137 w 1564535"/>
              <a:gd name="connsiteY143" fmla="*/ 813560 h 1138591"/>
              <a:gd name="connsiteX144" fmla="*/ 282495 w 1564535"/>
              <a:gd name="connsiteY144" fmla="*/ 804263 h 1138591"/>
              <a:gd name="connsiteX145" fmla="*/ 282495 w 1564535"/>
              <a:gd name="connsiteY145" fmla="*/ 798802 h 1138591"/>
              <a:gd name="connsiteX146" fmla="*/ 286727 w 1564535"/>
              <a:gd name="connsiteY146" fmla="*/ 794172 h 1138591"/>
              <a:gd name="connsiteX147" fmla="*/ 287559 w 1564535"/>
              <a:gd name="connsiteY147" fmla="*/ 787842 h 1138591"/>
              <a:gd name="connsiteX148" fmla="*/ 283761 w 1564535"/>
              <a:gd name="connsiteY148" fmla="*/ 784080 h 1138591"/>
              <a:gd name="connsiteX149" fmla="*/ 283761 w 1564535"/>
              <a:gd name="connsiteY149" fmla="*/ 778582 h 1138591"/>
              <a:gd name="connsiteX150" fmla="*/ 287957 w 1564535"/>
              <a:gd name="connsiteY150" fmla="*/ 774820 h 1138591"/>
              <a:gd name="connsiteX151" fmla="*/ 287957 w 1564535"/>
              <a:gd name="connsiteY151" fmla="*/ 758797 h 1138591"/>
              <a:gd name="connsiteX152" fmla="*/ 283363 w 1564535"/>
              <a:gd name="connsiteY152" fmla="*/ 753769 h 1138591"/>
              <a:gd name="connsiteX153" fmla="*/ 287559 w 1564535"/>
              <a:gd name="connsiteY153" fmla="*/ 749537 h 1138591"/>
              <a:gd name="connsiteX154" fmla="*/ 293852 w 1564535"/>
              <a:gd name="connsiteY154" fmla="*/ 749537 h 1138591"/>
              <a:gd name="connsiteX155" fmla="*/ 308610 w 1564535"/>
              <a:gd name="connsiteY155" fmla="*/ 741543 h 1138591"/>
              <a:gd name="connsiteX156" fmla="*/ 309876 w 1564535"/>
              <a:gd name="connsiteY156" fmla="*/ 734815 h 1138591"/>
              <a:gd name="connsiteX157" fmla="*/ 319534 w 1564535"/>
              <a:gd name="connsiteY157" fmla="*/ 732283 h 1138591"/>
              <a:gd name="connsiteX158" fmla="*/ 320402 w 1564535"/>
              <a:gd name="connsiteY158" fmla="*/ 728088 h 1138591"/>
              <a:gd name="connsiteX159" fmla="*/ 334292 w 1564535"/>
              <a:gd name="connsiteY159" fmla="*/ 720491 h 1138591"/>
              <a:gd name="connsiteX160" fmla="*/ 334726 w 1564535"/>
              <a:gd name="connsiteY160" fmla="*/ 710798 h 1138591"/>
              <a:gd name="connsiteX161" fmla="*/ 320836 w 1564535"/>
              <a:gd name="connsiteY161" fmla="*/ 706168 h 1138591"/>
              <a:gd name="connsiteX162" fmla="*/ 320402 w 1564535"/>
              <a:gd name="connsiteY162" fmla="*/ 701972 h 1138591"/>
              <a:gd name="connsiteX163" fmla="*/ 335557 w 1564535"/>
              <a:gd name="connsiteY163" fmla="*/ 698174 h 1138591"/>
              <a:gd name="connsiteX164" fmla="*/ 335557 w 1564535"/>
              <a:gd name="connsiteY164" fmla="*/ 693978 h 1138591"/>
              <a:gd name="connsiteX165" fmla="*/ 323766 w 1564535"/>
              <a:gd name="connsiteY165" fmla="*/ 692712 h 1138591"/>
              <a:gd name="connsiteX166" fmla="*/ 317870 w 1564535"/>
              <a:gd name="connsiteY166" fmla="*/ 695642 h 1138591"/>
              <a:gd name="connsiteX167" fmla="*/ 312806 w 1564535"/>
              <a:gd name="connsiteY167" fmla="*/ 689746 h 1138591"/>
              <a:gd name="connsiteX168" fmla="*/ 313638 w 1564535"/>
              <a:gd name="connsiteY168" fmla="*/ 681355 h 1138591"/>
              <a:gd name="connsiteX169" fmla="*/ 304414 w 1564535"/>
              <a:gd name="connsiteY169" fmla="*/ 681753 h 1138591"/>
              <a:gd name="connsiteX170" fmla="*/ 301882 w 1564535"/>
              <a:gd name="connsiteY170" fmla="*/ 684719 h 1138591"/>
              <a:gd name="connsiteX171" fmla="*/ 305246 w 1564535"/>
              <a:gd name="connsiteY171" fmla="*/ 689746 h 1138591"/>
              <a:gd name="connsiteX172" fmla="*/ 297650 w 1564535"/>
              <a:gd name="connsiteY172" fmla="*/ 694376 h 1138591"/>
              <a:gd name="connsiteX173" fmla="*/ 293454 w 1564535"/>
              <a:gd name="connsiteY173" fmla="*/ 691881 h 1138591"/>
              <a:gd name="connsiteX174" fmla="*/ 291357 w 1564535"/>
              <a:gd name="connsiteY174" fmla="*/ 693544 h 1138591"/>
              <a:gd name="connsiteX175" fmla="*/ 282495 w 1564535"/>
              <a:gd name="connsiteY175" fmla="*/ 694810 h 1138591"/>
              <a:gd name="connsiteX176" fmla="*/ 275333 w 1564535"/>
              <a:gd name="connsiteY176" fmla="*/ 686383 h 1138591"/>
              <a:gd name="connsiteX177" fmla="*/ 274501 w 1564535"/>
              <a:gd name="connsiteY177" fmla="*/ 689348 h 1138591"/>
              <a:gd name="connsiteX178" fmla="*/ 280397 w 1564535"/>
              <a:gd name="connsiteY178" fmla="*/ 694376 h 1138591"/>
              <a:gd name="connsiteX179" fmla="*/ 276599 w 1564535"/>
              <a:gd name="connsiteY179" fmla="*/ 698174 h 1138591"/>
              <a:gd name="connsiteX180" fmla="*/ 272403 w 1564535"/>
              <a:gd name="connsiteY180" fmla="*/ 695244 h 1138591"/>
              <a:gd name="connsiteX181" fmla="*/ 272403 w 1564535"/>
              <a:gd name="connsiteY181" fmla="*/ 706168 h 1138591"/>
              <a:gd name="connsiteX182" fmla="*/ 266073 w 1564535"/>
              <a:gd name="connsiteY182" fmla="*/ 705770 h 1138591"/>
              <a:gd name="connsiteX183" fmla="*/ 258513 w 1564535"/>
              <a:gd name="connsiteY183" fmla="*/ 695642 h 1138591"/>
              <a:gd name="connsiteX184" fmla="*/ 254716 w 1564535"/>
              <a:gd name="connsiteY184" fmla="*/ 698174 h 1138591"/>
              <a:gd name="connsiteX185" fmla="*/ 261045 w 1564535"/>
              <a:gd name="connsiteY185" fmla="*/ 705336 h 1138591"/>
              <a:gd name="connsiteX186" fmla="*/ 258079 w 1564535"/>
              <a:gd name="connsiteY186" fmla="*/ 706168 h 1138591"/>
              <a:gd name="connsiteX187" fmla="*/ 253015 w 1564535"/>
              <a:gd name="connsiteY187" fmla="*/ 701140 h 1138591"/>
              <a:gd name="connsiteX188" fmla="*/ 250917 w 1564535"/>
              <a:gd name="connsiteY188" fmla="*/ 706168 h 1138591"/>
              <a:gd name="connsiteX189" fmla="*/ 248386 w 1564535"/>
              <a:gd name="connsiteY189" fmla="*/ 701140 h 1138591"/>
              <a:gd name="connsiteX190" fmla="*/ 238728 w 1564535"/>
              <a:gd name="connsiteY190" fmla="*/ 701140 h 1138591"/>
              <a:gd name="connsiteX191" fmla="*/ 237860 w 1564535"/>
              <a:gd name="connsiteY191" fmla="*/ 696908 h 1138591"/>
              <a:gd name="connsiteX192" fmla="*/ 242092 w 1564535"/>
              <a:gd name="connsiteY192" fmla="*/ 692712 h 1138591"/>
              <a:gd name="connsiteX193" fmla="*/ 233230 w 1564535"/>
              <a:gd name="connsiteY193" fmla="*/ 692712 h 1138591"/>
              <a:gd name="connsiteX194" fmla="*/ 230698 w 1564535"/>
              <a:gd name="connsiteY194" fmla="*/ 702804 h 1138591"/>
              <a:gd name="connsiteX195" fmla="*/ 224817 w 1564535"/>
              <a:gd name="connsiteY195" fmla="*/ 702370 h 1138591"/>
              <a:gd name="connsiteX196" fmla="*/ 222292 w 1564535"/>
              <a:gd name="connsiteY196" fmla="*/ 696908 h 1138591"/>
              <a:gd name="connsiteX197" fmla="*/ 212609 w 1564535"/>
              <a:gd name="connsiteY197" fmla="*/ 696908 h 1138591"/>
              <a:gd name="connsiteX198" fmla="*/ 209661 w 1564535"/>
              <a:gd name="connsiteY198" fmla="*/ 699440 h 1138591"/>
              <a:gd name="connsiteX199" fmla="*/ 216400 w 1564535"/>
              <a:gd name="connsiteY199" fmla="*/ 699440 h 1138591"/>
              <a:gd name="connsiteX200" fmla="*/ 217662 w 1564535"/>
              <a:gd name="connsiteY200" fmla="*/ 709532 h 1138591"/>
              <a:gd name="connsiteX201" fmla="*/ 210927 w 1564535"/>
              <a:gd name="connsiteY201" fmla="*/ 714162 h 1138591"/>
              <a:gd name="connsiteX202" fmla="*/ 207209 w 1564535"/>
              <a:gd name="connsiteY202" fmla="*/ 714090 h 1138591"/>
              <a:gd name="connsiteX203" fmla="*/ 205125 w 1564535"/>
              <a:gd name="connsiteY203" fmla="*/ 706674 h 1138591"/>
              <a:gd name="connsiteX204" fmla="*/ 201552 w 1564535"/>
              <a:gd name="connsiteY204" fmla="*/ 705770 h 1138591"/>
              <a:gd name="connsiteX205" fmla="*/ 200958 w 1564535"/>
              <a:gd name="connsiteY205" fmla="*/ 696546 h 1138591"/>
              <a:gd name="connsiteX206" fmla="*/ 198278 w 1564535"/>
              <a:gd name="connsiteY206" fmla="*/ 695642 h 1138591"/>
              <a:gd name="connsiteX207" fmla="*/ 194111 w 1564535"/>
              <a:gd name="connsiteY207" fmla="*/ 705481 h 1138591"/>
              <a:gd name="connsiteX208" fmla="*/ 191728 w 1564535"/>
              <a:gd name="connsiteY208" fmla="*/ 700706 h 1138591"/>
              <a:gd name="connsiteX209" fmla="*/ 184287 w 1564535"/>
              <a:gd name="connsiteY209" fmla="*/ 700996 h 1138591"/>
              <a:gd name="connsiteX210" fmla="*/ 179223 w 1564535"/>
              <a:gd name="connsiteY210" fmla="*/ 690289 h 1138591"/>
              <a:gd name="connsiteX211" fmla="*/ 175950 w 1564535"/>
              <a:gd name="connsiteY211" fmla="*/ 690289 h 1138591"/>
              <a:gd name="connsiteX212" fmla="*/ 175950 w 1564535"/>
              <a:gd name="connsiteY212" fmla="*/ 696836 h 1138591"/>
              <a:gd name="connsiteX213" fmla="*/ 172080 w 1564535"/>
              <a:gd name="connsiteY213" fmla="*/ 698319 h 1138591"/>
              <a:gd name="connsiteX214" fmla="*/ 168506 w 1564535"/>
              <a:gd name="connsiteY214" fmla="*/ 689095 h 1138591"/>
              <a:gd name="connsiteX215" fmla="*/ 165232 w 1564535"/>
              <a:gd name="connsiteY215" fmla="*/ 694159 h 1138591"/>
              <a:gd name="connsiteX216" fmla="*/ 161955 w 1564535"/>
              <a:gd name="connsiteY216" fmla="*/ 694159 h 1138591"/>
              <a:gd name="connsiteX217" fmla="*/ 153918 w 1564535"/>
              <a:gd name="connsiteY217" fmla="*/ 704866 h 1138591"/>
              <a:gd name="connsiteX218" fmla="*/ 153918 w 1564535"/>
              <a:gd name="connsiteY218" fmla="*/ 697740 h 1138591"/>
              <a:gd name="connsiteX219" fmla="*/ 148261 w 1564535"/>
              <a:gd name="connsiteY219" fmla="*/ 701610 h 1138591"/>
              <a:gd name="connsiteX220" fmla="*/ 145284 w 1564535"/>
              <a:gd name="connsiteY220" fmla="*/ 701610 h 1138591"/>
              <a:gd name="connsiteX221" fmla="*/ 141414 w 1564535"/>
              <a:gd name="connsiteY221" fmla="*/ 704287 h 1138591"/>
              <a:gd name="connsiteX222" fmla="*/ 134270 w 1564535"/>
              <a:gd name="connsiteY222" fmla="*/ 705770 h 1138591"/>
              <a:gd name="connsiteX223" fmla="*/ 134270 w 1564535"/>
              <a:gd name="connsiteY223" fmla="*/ 700996 h 1138591"/>
              <a:gd name="connsiteX224" fmla="*/ 130400 w 1564535"/>
              <a:gd name="connsiteY224" fmla="*/ 699223 h 1138591"/>
              <a:gd name="connsiteX225" fmla="*/ 130993 w 1564535"/>
              <a:gd name="connsiteY225" fmla="*/ 696221 h 1138591"/>
              <a:gd name="connsiteX226" fmla="*/ 141117 w 1564535"/>
              <a:gd name="connsiteY226" fmla="*/ 697414 h 1138591"/>
              <a:gd name="connsiteX227" fmla="*/ 140224 w 1564535"/>
              <a:gd name="connsiteY227" fmla="*/ 693870 h 1138591"/>
              <a:gd name="connsiteX228" fmla="*/ 135460 w 1564535"/>
              <a:gd name="connsiteY228" fmla="*/ 692061 h 1138591"/>
              <a:gd name="connsiteX229" fmla="*/ 134567 w 1564535"/>
              <a:gd name="connsiteY229" fmla="*/ 685804 h 1138591"/>
              <a:gd name="connsiteX230" fmla="*/ 131590 w 1564535"/>
              <a:gd name="connsiteY230" fmla="*/ 685514 h 1138591"/>
              <a:gd name="connsiteX231" fmla="*/ 130100 w 1564535"/>
              <a:gd name="connsiteY231" fmla="*/ 692676 h 1138591"/>
              <a:gd name="connsiteX232" fmla="*/ 125933 w 1564535"/>
              <a:gd name="connsiteY232" fmla="*/ 692676 h 1138591"/>
              <a:gd name="connsiteX233" fmla="*/ 122659 w 1564535"/>
              <a:gd name="connsiteY233" fmla="*/ 689385 h 1138591"/>
              <a:gd name="connsiteX234" fmla="*/ 117595 w 1564535"/>
              <a:gd name="connsiteY234" fmla="*/ 689385 h 1138591"/>
              <a:gd name="connsiteX235" fmla="*/ 112835 w 1564535"/>
              <a:gd name="connsiteY235" fmla="*/ 683127 h 1138591"/>
              <a:gd name="connsiteX236" fmla="*/ 94077 w 1564535"/>
              <a:gd name="connsiteY236" fmla="*/ 682259 h 1138591"/>
              <a:gd name="connsiteX237" fmla="*/ 84549 w 1564535"/>
              <a:gd name="connsiteY237" fmla="*/ 673903 h 1138591"/>
              <a:gd name="connsiteX238" fmla="*/ 81873 w 1564535"/>
              <a:gd name="connsiteY238" fmla="*/ 666452 h 1138591"/>
              <a:gd name="connsiteX239" fmla="*/ 81576 w 1564535"/>
              <a:gd name="connsiteY239" fmla="*/ 651875 h 1138591"/>
              <a:gd name="connsiteX240" fmla="*/ 69965 w 1564535"/>
              <a:gd name="connsiteY240" fmla="*/ 640554 h 1138591"/>
              <a:gd name="connsiteX241" fmla="*/ 67285 w 1564535"/>
              <a:gd name="connsiteY241" fmla="*/ 626881 h 1138591"/>
              <a:gd name="connsiteX242" fmla="*/ 57461 w 1564535"/>
              <a:gd name="connsiteY242" fmla="*/ 619141 h 1138591"/>
              <a:gd name="connsiteX243" fmla="*/ 54781 w 1564535"/>
              <a:gd name="connsiteY243" fmla="*/ 611690 h 1138591"/>
              <a:gd name="connsiteX244" fmla="*/ 41383 w 1564535"/>
              <a:gd name="connsiteY244" fmla="*/ 600657 h 1138591"/>
              <a:gd name="connsiteX245" fmla="*/ 41383 w 1564535"/>
              <a:gd name="connsiteY245" fmla="*/ 589047 h 1138591"/>
              <a:gd name="connsiteX246" fmla="*/ 32749 w 1564535"/>
              <a:gd name="connsiteY246" fmla="*/ 581017 h 1138591"/>
              <a:gd name="connsiteX247" fmla="*/ 29772 w 1564535"/>
              <a:gd name="connsiteY247" fmla="*/ 581017 h 1138591"/>
              <a:gd name="connsiteX248" fmla="*/ 28879 w 1564535"/>
              <a:gd name="connsiteY248" fmla="*/ 586659 h 1138591"/>
              <a:gd name="connsiteX249" fmla="*/ 24115 w 1564535"/>
              <a:gd name="connsiteY249" fmla="*/ 589662 h 1138591"/>
              <a:gd name="connsiteX250" fmla="*/ 15181 w 1564535"/>
              <a:gd name="connsiteY250" fmla="*/ 589662 h 1138591"/>
              <a:gd name="connsiteX251" fmla="*/ 10124 w 1564535"/>
              <a:gd name="connsiteY251" fmla="*/ 582210 h 1138591"/>
              <a:gd name="connsiteX252" fmla="*/ 3870 w 1564535"/>
              <a:gd name="connsiteY252" fmla="*/ 581306 h 1138591"/>
              <a:gd name="connsiteX253" fmla="*/ 0 w 1564535"/>
              <a:gd name="connsiteY253" fmla="*/ 571215 h 1138591"/>
              <a:gd name="connsiteX254" fmla="*/ 135760 w 1564535"/>
              <a:gd name="connsiteY254" fmla="*/ 494966 h 1138591"/>
              <a:gd name="connsiteX255" fmla="*/ 135760 w 1564535"/>
              <a:gd name="connsiteY255" fmla="*/ 489902 h 1138591"/>
              <a:gd name="connsiteX256" fmla="*/ 139631 w 1564535"/>
              <a:gd name="connsiteY256" fmla="*/ 482053 h 1138591"/>
              <a:gd name="connsiteX257" fmla="*/ 163149 w 1564535"/>
              <a:gd name="connsiteY257" fmla="*/ 480534 h 1138591"/>
              <a:gd name="connsiteX258" fmla="*/ 179227 w 1564535"/>
              <a:gd name="connsiteY258" fmla="*/ 470876 h 1138591"/>
              <a:gd name="connsiteX259" fmla="*/ 191579 w 1564535"/>
              <a:gd name="connsiteY259" fmla="*/ 469393 h 1138591"/>
              <a:gd name="connsiteX260" fmla="*/ 198130 w 1564535"/>
              <a:gd name="connsiteY260" fmla="*/ 461038 h 1138591"/>
              <a:gd name="connsiteX261" fmla="*/ 194408 w 1564535"/>
              <a:gd name="connsiteY261" fmla="*/ 448848 h 1138591"/>
              <a:gd name="connsiteX262" fmla="*/ 199171 w 1564535"/>
              <a:gd name="connsiteY262" fmla="*/ 441686 h 1138591"/>
              <a:gd name="connsiteX263" fmla="*/ 215398 w 1564535"/>
              <a:gd name="connsiteY263" fmla="*/ 441108 h 1138591"/>
              <a:gd name="connsiteX264" fmla="*/ 224032 w 1564535"/>
              <a:gd name="connsiteY264" fmla="*/ 436044 h 1138591"/>
              <a:gd name="connsiteX265" fmla="*/ 225225 w 1564535"/>
              <a:gd name="connsiteY265" fmla="*/ 429497 h 1138591"/>
              <a:gd name="connsiteX266" fmla="*/ 228347 w 1564535"/>
              <a:gd name="connsiteY266" fmla="*/ 427833 h 1138591"/>
              <a:gd name="connsiteX267" fmla="*/ 228492 w 1564535"/>
              <a:gd name="connsiteY267" fmla="*/ 421286 h 1138591"/>
              <a:gd name="connsiteX268" fmla="*/ 219865 w 1564535"/>
              <a:gd name="connsiteY268" fmla="*/ 411484 h 1138591"/>
              <a:gd name="connsiteX269" fmla="*/ 220161 w 1564535"/>
              <a:gd name="connsiteY269" fmla="*/ 401935 h 1138591"/>
              <a:gd name="connsiteX270" fmla="*/ 214653 w 1564535"/>
              <a:gd name="connsiteY270" fmla="*/ 398679 h 1138591"/>
              <a:gd name="connsiteX271" fmla="*/ 214797 w 1564535"/>
              <a:gd name="connsiteY271" fmla="*/ 395098 h 1138591"/>
              <a:gd name="connsiteX272" fmla="*/ 227768 w 1564535"/>
              <a:gd name="connsiteY272" fmla="*/ 394809 h 1138591"/>
              <a:gd name="connsiteX273" fmla="*/ 231783 w 1564535"/>
              <a:gd name="connsiteY273" fmla="*/ 388841 h 1138591"/>
              <a:gd name="connsiteX274" fmla="*/ 222986 w 1564535"/>
              <a:gd name="connsiteY274" fmla="*/ 380377 h 1138591"/>
              <a:gd name="connsiteX275" fmla="*/ 210931 w 1564535"/>
              <a:gd name="connsiteY275" fmla="*/ 380811 h 1138591"/>
              <a:gd name="connsiteX276" fmla="*/ 206760 w 1564535"/>
              <a:gd name="connsiteY276" fmla="*/ 377085 h 1138591"/>
              <a:gd name="connsiteX277" fmla="*/ 216139 w 1564535"/>
              <a:gd name="connsiteY277" fmla="*/ 372455 h 1138591"/>
              <a:gd name="connsiteX278" fmla="*/ 216288 w 1564535"/>
              <a:gd name="connsiteY278" fmla="*/ 368911 h 1138591"/>
              <a:gd name="connsiteX279" fmla="*/ 224176 w 1564535"/>
              <a:gd name="connsiteY279" fmla="*/ 369200 h 1138591"/>
              <a:gd name="connsiteX280" fmla="*/ 224325 w 1564535"/>
              <a:gd name="connsiteY280" fmla="*/ 357444 h 1138591"/>
              <a:gd name="connsiteX281" fmla="*/ 231457 w 1564535"/>
              <a:gd name="connsiteY281" fmla="*/ 352959 h 1138591"/>
              <a:gd name="connsiteX282" fmla="*/ 231928 w 1564535"/>
              <a:gd name="connsiteY282" fmla="*/ 347317 h 1138591"/>
              <a:gd name="connsiteX283" fmla="*/ 240102 w 1564535"/>
              <a:gd name="connsiteY283" fmla="*/ 342868 h 1138591"/>
              <a:gd name="connsiteX284" fmla="*/ 234749 w 1564535"/>
              <a:gd name="connsiteY284" fmla="*/ 335271 h 1138591"/>
              <a:gd name="connsiteX285" fmla="*/ 237860 w 1564535"/>
              <a:gd name="connsiteY285" fmla="*/ 330352 h 1138591"/>
              <a:gd name="connsiteX286" fmla="*/ 246649 w 1564535"/>
              <a:gd name="connsiteY286" fmla="*/ 341819 h 1138591"/>
              <a:gd name="connsiteX287" fmla="*/ 250664 w 1564535"/>
              <a:gd name="connsiteY287" fmla="*/ 343157 h 1138591"/>
              <a:gd name="connsiteX288" fmla="*/ 249326 w 1564535"/>
              <a:gd name="connsiteY288" fmla="*/ 329738 h 1138591"/>
              <a:gd name="connsiteX289" fmla="*/ 252292 w 1564535"/>
              <a:gd name="connsiteY289" fmla="*/ 327676 h 1138591"/>
              <a:gd name="connsiteX290" fmla="*/ 258550 w 1564535"/>
              <a:gd name="connsiteY290" fmla="*/ 338527 h 1138591"/>
              <a:gd name="connsiteX291" fmla="*/ 265097 w 1564535"/>
              <a:gd name="connsiteY291" fmla="*/ 338961 h 1138591"/>
              <a:gd name="connsiteX292" fmla="*/ 268822 w 1564535"/>
              <a:gd name="connsiteY292" fmla="*/ 333897 h 1138591"/>
              <a:gd name="connsiteX293" fmla="*/ 268677 w 1564535"/>
              <a:gd name="connsiteY293" fmla="*/ 325867 h 1138591"/>
              <a:gd name="connsiteX294" fmla="*/ 263035 w 1564535"/>
              <a:gd name="connsiteY294" fmla="*/ 321852 h 1138591"/>
              <a:gd name="connsiteX295" fmla="*/ 268388 w 1564535"/>
              <a:gd name="connsiteY295" fmla="*/ 315161 h 1138591"/>
              <a:gd name="connsiteX296" fmla="*/ 277756 w 1564535"/>
              <a:gd name="connsiteY296" fmla="*/ 331835 h 1138591"/>
              <a:gd name="connsiteX297" fmla="*/ 280758 w 1564535"/>
              <a:gd name="connsiteY297" fmla="*/ 331835 h 1138591"/>
              <a:gd name="connsiteX298" fmla="*/ 284014 w 1564535"/>
              <a:gd name="connsiteY298" fmla="*/ 324384 h 1138591"/>
              <a:gd name="connsiteX299" fmla="*/ 284158 w 1564535"/>
              <a:gd name="connsiteY299" fmla="*/ 311869 h 1138591"/>
              <a:gd name="connsiteX300" fmla="*/ 270486 w 1564535"/>
              <a:gd name="connsiteY300" fmla="*/ 303839 h 1138591"/>
              <a:gd name="connsiteX301" fmla="*/ 275550 w 1564535"/>
              <a:gd name="connsiteY301" fmla="*/ 293277 h 1138591"/>
              <a:gd name="connsiteX302" fmla="*/ 283290 w 1564535"/>
              <a:gd name="connsiteY302" fmla="*/ 299535 h 1138591"/>
              <a:gd name="connsiteX303" fmla="*/ 289982 w 1564535"/>
              <a:gd name="connsiteY303" fmla="*/ 297726 h 1138591"/>
              <a:gd name="connsiteX304" fmla="*/ 290271 w 1564535"/>
              <a:gd name="connsiteY304" fmla="*/ 290022 h 1138591"/>
              <a:gd name="connsiteX305" fmla="*/ 274935 w 1564535"/>
              <a:gd name="connsiteY305" fmla="*/ 278701 h 1138591"/>
              <a:gd name="connsiteX306" fmla="*/ 268967 w 1564535"/>
              <a:gd name="connsiteY306" fmla="*/ 279135 h 1138591"/>
              <a:gd name="connsiteX307" fmla="*/ 268388 w 1564535"/>
              <a:gd name="connsiteY307" fmla="*/ 272009 h 1138591"/>
              <a:gd name="connsiteX308" fmla="*/ 264373 w 1564535"/>
              <a:gd name="connsiteY308" fmla="*/ 270815 h 1138591"/>
              <a:gd name="connsiteX309" fmla="*/ 266145 w 1564535"/>
              <a:gd name="connsiteY309" fmla="*/ 265751 h 1138591"/>
              <a:gd name="connsiteX310" fmla="*/ 277467 w 1564535"/>
              <a:gd name="connsiteY310" fmla="*/ 266041 h 1138591"/>
              <a:gd name="connsiteX311" fmla="*/ 283869 w 1564535"/>
              <a:gd name="connsiteY311" fmla="*/ 250994 h 1138591"/>
              <a:gd name="connsiteX312" fmla="*/ 286980 w 1564535"/>
              <a:gd name="connsiteY312" fmla="*/ 248172 h 1138591"/>
              <a:gd name="connsiteX313" fmla="*/ 292514 w 1564535"/>
              <a:gd name="connsiteY313" fmla="*/ 257396 h 1138591"/>
              <a:gd name="connsiteX314" fmla="*/ 313204 w 1564535"/>
              <a:gd name="connsiteY314" fmla="*/ 250849 h 1138591"/>
              <a:gd name="connsiteX315" fmla="*/ 320040 w 1564535"/>
              <a:gd name="connsiteY315" fmla="*/ 240866 h 1138591"/>
              <a:gd name="connsiteX316" fmla="*/ 324815 w 1564535"/>
              <a:gd name="connsiteY316" fmla="*/ 240866 h 1138591"/>
              <a:gd name="connsiteX317" fmla="*/ 325104 w 1564535"/>
              <a:gd name="connsiteY317" fmla="*/ 253815 h 1138591"/>
              <a:gd name="connsiteX318" fmla="*/ 331795 w 1564535"/>
              <a:gd name="connsiteY318" fmla="*/ 260687 h 1138591"/>
              <a:gd name="connsiteX319" fmla="*/ 342213 w 1564535"/>
              <a:gd name="connsiteY319" fmla="*/ 260073 h 1138591"/>
              <a:gd name="connsiteX320" fmla="*/ 348904 w 1564535"/>
              <a:gd name="connsiteY320" fmla="*/ 253996 h 1138591"/>
              <a:gd name="connsiteX321" fmla="*/ 357115 w 1564535"/>
              <a:gd name="connsiteY321" fmla="*/ 253670 h 1138591"/>
              <a:gd name="connsiteX322" fmla="*/ 360371 w 1564535"/>
              <a:gd name="connsiteY322" fmla="*/ 246111 h 1138591"/>
              <a:gd name="connsiteX323" fmla="*/ 349049 w 1564535"/>
              <a:gd name="connsiteY323" fmla="*/ 238189 h 1138591"/>
              <a:gd name="connsiteX324" fmla="*/ 351147 w 1564535"/>
              <a:gd name="connsiteY324" fmla="*/ 230774 h 1138591"/>
              <a:gd name="connsiteX325" fmla="*/ 359792 w 1564535"/>
              <a:gd name="connsiteY325" fmla="*/ 227338 h 1138591"/>
              <a:gd name="connsiteX326" fmla="*/ 367062 w 1564535"/>
              <a:gd name="connsiteY326" fmla="*/ 234933 h 1138591"/>
              <a:gd name="connsiteX327" fmla="*/ 367062 w 1564535"/>
              <a:gd name="connsiteY327" fmla="*/ 242204 h 1138591"/>
              <a:gd name="connsiteX328" fmla="*/ 376611 w 1564535"/>
              <a:gd name="connsiteY328" fmla="*/ 242530 h 1138591"/>
              <a:gd name="connsiteX329" fmla="*/ 379722 w 1564535"/>
              <a:gd name="connsiteY329" fmla="*/ 233306 h 1138591"/>
              <a:gd name="connsiteX330" fmla="*/ 385545 w 1564535"/>
              <a:gd name="connsiteY330" fmla="*/ 233595 h 1138591"/>
              <a:gd name="connsiteX331" fmla="*/ 389271 w 1564535"/>
              <a:gd name="connsiteY331" fmla="*/ 228097 h 1138591"/>
              <a:gd name="connsiteX332" fmla="*/ 380482 w 1564535"/>
              <a:gd name="connsiteY332" fmla="*/ 216161 h 1138591"/>
              <a:gd name="connsiteX333" fmla="*/ 380482 w 1564535"/>
              <a:gd name="connsiteY333" fmla="*/ 208276 h 1138591"/>
              <a:gd name="connsiteX334" fmla="*/ 371403 w 1564535"/>
              <a:gd name="connsiteY334" fmla="*/ 202163 h 1138591"/>
              <a:gd name="connsiteX335" fmla="*/ 373464 w 1564535"/>
              <a:gd name="connsiteY335" fmla="*/ 196375 h 1138591"/>
              <a:gd name="connsiteX336" fmla="*/ 380048 w 1564535"/>
              <a:gd name="connsiteY336" fmla="*/ 196520 h 1138591"/>
              <a:gd name="connsiteX337" fmla="*/ 393576 w 1564535"/>
              <a:gd name="connsiteY337" fmla="*/ 215582 h 1138591"/>
              <a:gd name="connsiteX338" fmla="*/ 395963 w 1564535"/>
              <a:gd name="connsiteY338" fmla="*/ 224951 h 1138591"/>
              <a:gd name="connsiteX339" fmla="*/ 400412 w 1564535"/>
              <a:gd name="connsiteY339" fmla="*/ 225095 h 1138591"/>
              <a:gd name="connsiteX340" fmla="*/ 404752 w 1564535"/>
              <a:gd name="connsiteY340" fmla="*/ 213629 h 1138591"/>
              <a:gd name="connsiteX341" fmla="*/ 391948 w 1564535"/>
              <a:gd name="connsiteY341" fmla="*/ 199956 h 1138591"/>
              <a:gd name="connsiteX342" fmla="*/ 391658 w 1564535"/>
              <a:gd name="connsiteY342" fmla="*/ 191022 h 1138591"/>
              <a:gd name="connsiteX343" fmla="*/ 397591 w 1564535"/>
              <a:gd name="connsiteY343" fmla="*/ 188020 h 1138591"/>
              <a:gd name="connsiteX344" fmla="*/ 404137 w 1564535"/>
              <a:gd name="connsiteY344" fmla="*/ 196086 h 1138591"/>
              <a:gd name="connsiteX345" fmla="*/ 406235 w 1564535"/>
              <a:gd name="connsiteY345" fmla="*/ 209325 h 1138591"/>
              <a:gd name="connsiteX346" fmla="*/ 412493 w 1564535"/>
              <a:gd name="connsiteY346" fmla="*/ 209903 h 1138591"/>
              <a:gd name="connsiteX347" fmla="*/ 414555 w 1564535"/>
              <a:gd name="connsiteY347" fmla="*/ 193843 h 1138591"/>
              <a:gd name="connsiteX348" fmla="*/ 420812 w 1564535"/>
              <a:gd name="connsiteY348" fmla="*/ 187007 h 1138591"/>
              <a:gd name="connsiteX349" fmla="*/ 428408 w 1564535"/>
              <a:gd name="connsiteY349" fmla="*/ 185669 h 1138591"/>
              <a:gd name="connsiteX350" fmla="*/ 432423 w 1564535"/>
              <a:gd name="connsiteY350" fmla="*/ 193554 h 1138591"/>
              <a:gd name="connsiteX351" fmla="*/ 438066 w 1564535"/>
              <a:gd name="connsiteY351" fmla="*/ 194893 h 1138591"/>
              <a:gd name="connsiteX352" fmla="*/ 441068 w 1564535"/>
              <a:gd name="connsiteY352" fmla="*/ 183571 h 1138591"/>
              <a:gd name="connsiteX353" fmla="*/ 432712 w 1564535"/>
              <a:gd name="connsiteY353" fmla="*/ 180750 h 1138591"/>
              <a:gd name="connsiteX354" fmla="*/ 434376 w 1564535"/>
              <a:gd name="connsiteY354" fmla="*/ 174492 h 1138591"/>
              <a:gd name="connsiteX355" fmla="*/ 442985 w 1564535"/>
              <a:gd name="connsiteY355" fmla="*/ 174347 h 1138591"/>
              <a:gd name="connsiteX356" fmla="*/ 447904 w 1564535"/>
              <a:gd name="connsiteY356" fmla="*/ 184150 h 1138591"/>
              <a:gd name="connsiteX357" fmla="*/ 447181 w 1564535"/>
              <a:gd name="connsiteY357" fmla="*/ 197280 h 1138591"/>
              <a:gd name="connsiteX358" fmla="*/ 450725 w 1564535"/>
              <a:gd name="connsiteY358" fmla="*/ 198293 h 1138591"/>
              <a:gd name="connsiteX359" fmla="*/ 456549 w 1564535"/>
              <a:gd name="connsiteY359" fmla="*/ 183282 h 1138591"/>
              <a:gd name="connsiteX360" fmla="*/ 465773 w 1564535"/>
              <a:gd name="connsiteY360" fmla="*/ 177603 h 1138591"/>
              <a:gd name="connsiteX361" fmla="*/ 468304 w 1564535"/>
              <a:gd name="connsiteY361" fmla="*/ 182667 h 1138591"/>
              <a:gd name="connsiteX362" fmla="*/ 480964 w 1564535"/>
              <a:gd name="connsiteY362" fmla="*/ 182522 h 1138591"/>
              <a:gd name="connsiteX363" fmla="*/ 482592 w 1564535"/>
              <a:gd name="connsiteY363" fmla="*/ 176590 h 1138591"/>
              <a:gd name="connsiteX364" fmla="*/ 487945 w 1564535"/>
              <a:gd name="connsiteY364" fmla="*/ 175975 h 1138591"/>
              <a:gd name="connsiteX365" fmla="*/ 490767 w 1564535"/>
              <a:gd name="connsiteY365" fmla="*/ 183716 h 1138591"/>
              <a:gd name="connsiteX366" fmla="*/ 495686 w 1564535"/>
              <a:gd name="connsiteY366" fmla="*/ 183137 h 1138591"/>
              <a:gd name="connsiteX367" fmla="*/ 496445 w 1564535"/>
              <a:gd name="connsiteY367" fmla="*/ 167945 h 1138591"/>
              <a:gd name="connsiteX368" fmla="*/ 499846 w 1564535"/>
              <a:gd name="connsiteY368" fmla="*/ 165847 h 1138591"/>
              <a:gd name="connsiteX369" fmla="*/ 500171 w 1564535"/>
              <a:gd name="connsiteY369" fmla="*/ 160639 h 1138591"/>
              <a:gd name="connsiteX370" fmla="*/ 493624 w 1564535"/>
              <a:gd name="connsiteY370" fmla="*/ 158722 h 1138591"/>
              <a:gd name="connsiteX371" fmla="*/ 491815 w 1564535"/>
              <a:gd name="connsiteY371" fmla="*/ 153513 h 1138591"/>
              <a:gd name="connsiteX372" fmla="*/ 497784 w 1564535"/>
              <a:gd name="connsiteY372" fmla="*/ 147255 h 1138591"/>
              <a:gd name="connsiteX373" fmla="*/ 497639 w 1564535"/>
              <a:gd name="connsiteY373" fmla="*/ 144289 h 1138591"/>
              <a:gd name="connsiteX374" fmla="*/ 490188 w 1564535"/>
              <a:gd name="connsiteY374" fmla="*/ 141595 h 1138591"/>
              <a:gd name="connsiteX375" fmla="*/ 490767 w 1564535"/>
              <a:gd name="connsiteY375" fmla="*/ 138466 h 1138591"/>
              <a:gd name="connsiteX376" fmla="*/ 505958 w 1564535"/>
              <a:gd name="connsiteY376" fmla="*/ 136679 h 1138591"/>
              <a:gd name="connsiteX377" fmla="*/ 507586 w 1564535"/>
              <a:gd name="connsiteY377" fmla="*/ 140698 h 1138591"/>
              <a:gd name="connsiteX378" fmla="*/ 519522 w 1564535"/>
              <a:gd name="connsiteY378" fmla="*/ 141295 h 1138591"/>
              <a:gd name="connsiteX379" fmla="*/ 522923 w 1564535"/>
              <a:gd name="connsiteY379" fmla="*/ 138318 h 1138591"/>
              <a:gd name="connsiteX380" fmla="*/ 527842 w 1564535"/>
              <a:gd name="connsiteY380" fmla="*/ 137124 h 1138591"/>
              <a:gd name="connsiteX381" fmla="*/ 526793 w 1564535"/>
              <a:gd name="connsiteY381" fmla="*/ 148594 h 1138591"/>
              <a:gd name="connsiteX382" fmla="*/ 534389 w 1564535"/>
              <a:gd name="connsiteY382" fmla="*/ 149643 h 1138591"/>
              <a:gd name="connsiteX383" fmla="*/ 533810 w 1564535"/>
              <a:gd name="connsiteY383" fmla="*/ 135934 h 1138591"/>
              <a:gd name="connsiteX384" fmla="*/ 543612 w 1564535"/>
              <a:gd name="connsiteY384" fmla="*/ 125962 h 1138591"/>
              <a:gd name="connsiteX385" fmla="*/ 550485 w 1564535"/>
              <a:gd name="connsiteY385" fmla="*/ 125517 h 1138591"/>
              <a:gd name="connsiteX386" fmla="*/ 551063 w 1564535"/>
              <a:gd name="connsiteY386" fmla="*/ 130725 h 1138591"/>
              <a:gd name="connsiteX387" fmla="*/ 555693 w 1564535"/>
              <a:gd name="connsiteY387" fmla="*/ 131767 h 1138591"/>
              <a:gd name="connsiteX388" fmla="*/ 557466 w 1564535"/>
              <a:gd name="connsiteY388" fmla="*/ 144434 h 1138591"/>
              <a:gd name="connsiteX389" fmla="*/ 567160 w 1564535"/>
              <a:gd name="connsiteY389" fmla="*/ 144868 h 1138591"/>
              <a:gd name="connsiteX390" fmla="*/ 570270 w 1564535"/>
              <a:gd name="connsiteY390" fmla="*/ 138169 h 1138591"/>
              <a:gd name="connsiteX391" fmla="*/ 575045 w 1564535"/>
              <a:gd name="connsiteY391" fmla="*/ 137127 h 1138591"/>
              <a:gd name="connsiteX392" fmla="*/ 576383 w 1564535"/>
              <a:gd name="connsiteY392" fmla="*/ 148883 h 1138591"/>
              <a:gd name="connsiteX393" fmla="*/ 580109 w 1564535"/>
              <a:gd name="connsiteY393" fmla="*/ 150366 h 1138591"/>
              <a:gd name="connsiteX394" fmla="*/ 582930 w 1564535"/>
              <a:gd name="connsiteY394" fmla="*/ 142336 h 1138591"/>
              <a:gd name="connsiteX395" fmla="*/ 600473 w 1564535"/>
              <a:gd name="connsiteY395" fmla="*/ 132064 h 1138591"/>
              <a:gd name="connsiteX396" fmla="*/ 601992 w 1564535"/>
              <a:gd name="connsiteY396" fmla="*/ 127152 h 1138591"/>
              <a:gd name="connsiteX397" fmla="*/ 606441 w 1564535"/>
              <a:gd name="connsiteY397" fmla="*/ 125813 h 1138591"/>
              <a:gd name="connsiteX398" fmla="*/ 607201 w 1564535"/>
              <a:gd name="connsiteY398" fmla="*/ 141591 h 1138591"/>
              <a:gd name="connsiteX399" fmla="*/ 603331 w 1564535"/>
              <a:gd name="connsiteY399" fmla="*/ 144724 h 1138591"/>
              <a:gd name="connsiteX400" fmla="*/ 602860 w 1564535"/>
              <a:gd name="connsiteY400" fmla="*/ 153043 h 1138591"/>
              <a:gd name="connsiteX401" fmla="*/ 607780 w 1564535"/>
              <a:gd name="connsiteY401" fmla="*/ 157528 h 1138591"/>
              <a:gd name="connsiteX402" fmla="*/ 607924 w 1564535"/>
              <a:gd name="connsiteY402" fmla="*/ 154092 h 1138591"/>
              <a:gd name="connsiteX403" fmla="*/ 614760 w 1564535"/>
              <a:gd name="connsiteY403" fmla="*/ 153802 h 1138591"/>
              <a:gd name="connsiteX404" fmla="*/ 619246 w 1564535"/>
              <a:gd name="connsiteY404" fmla="*/ 148883 h 1138591"/>
              <a:gd name="connsiteX405" fmla="*/ 620439 w 1564535"/>
              <a:gd name="connsiteY405" fmla="*/ 134744 h 1138591"/>
              <a:gd name="connsiteX406" fmla="*/ 615665 w 1564535"/>
              <a:gd name="connsiteY406" fmla="*/ 132961 h 1138591"/>
              <a:gd name="connsiteX407" fmla="*/ 614760 w 1564535"/>
              <a:gd name="connsiteY407" fmla="*/ 121646 h 1138591"/>
              <a:gd name="connsiteX408" fmla="*/ 622646 w 1564535"/>
              <a:gd name="connsiteY408" fmla="*/ 121498 h 1138591"/>
              <a:gd name="connsiteX409" fmla="*/ 631435 w 1564535"/>
              <a:gd name="connsiteY409" fmla="*/ 131025 h 1138591"/>
              <a:gd name="connsiteX410" fmla="*/ 627746 w 1564535"/>
              <a:gd name="connsiteY410" fmla="*/ 141743 h 1138591"/>
              <a:gd name="connsiteX411" fmla="*/ 632340 w 1564535"/>
              <a:gd name="connsiteY411" fmla="*/ 146785 h 1138591"/>
              <a:gd name="connsiteX412" fmla="*/ 637114 w 1564535"/>
              <a:gd name="connsiteY412" fmla="*/ 141443 h 1138591"/>
              <a:gd name="connsiteX413" fmla="*/ 636969 w 1564535"/>
              <a:gd name="connsiteY413" fmla="*/ 130577 h 1138591"/>
              <a:gd name="connsiteX414" fmla="*/ 642359 w 1564535"/>
              <a:gd name="connsiteY414" fmla="*/ 128414 h 1138591"/>
              <a:gd name="connsiteX415" fmla="*/ 644493 w 1564535"/>
              <a:gd name="connsiteY415" fmla="*/ 141363 h 1138591"/>
              <a:gd name="connsiteX416" fmla="*/ 661529 w 1564535"/>
              <a:gd name="connsiteY416" fmla="*/ 142206 h 1138591"/>
              <a:gd name="connsiteX417" fmla="*/ 661095 w 1564535"/>
              <a:gd name="connsiteY417" fmla="*/ 147907 h 1138591"/>
              <a:gd name="connsiteX418" fmla="*/ 651655 w 1564535"/>
              <a:gd name="connsiteY418" fmla="*/ 152428 h 1138591"/>
              <a:gd name="connsiteX419" fmla="*/ 653210 w 1564535"/>
              <a:gd name="connsiteY419" fmla="*/ 159988 h 1138591"/>
              <a:gd name="connsiteX420" fmla="*/ 657333 w 1564535"/>
              <a:gd name="connsiteY420" fmla="*/ 155358 h 1138591"/>
              <a:gd name="connsiteX421" fmla="*/ 667317 w 1564535"/>
              <a:gd name="connsiteY421" fmla="*/ 154200 h 1138591"/>
              <a:gd name="connsiteX422" fmla="*/ 673647 w 1564535"/>
              <a:gd name="connsiteY422" fmla="*/ 142626 h 1138591"/>
              <a:gd name="connsiteX423" fmla="*/ 680483 w 1564535"/>
              <a:gd name="connsiteY423" fmla="*/ 140520 h 1138591"/>
              <a:gd name="connsiteX424" fmla="*/ 681641 w 1564535"/>
              <a:gd name="connsiteY424" fmla="*/ 151777 h 1138591"/>
              <a:gd name="connsiteX425" fmla="*/ 689634 w 1564535"/>
              <a:gd name="connsiteY425" fmla="*/ 156841 h 1138591"/>
              <a:gd name="connsiteX426" fmla="*/ 690068 w 1564535"/>
              <a:gd name="connsiteY426" fmla="*/ 153368 h 1138591"/>
              <a:gd name="connsiteX427" fmla="*/ 695422 w 1564535"/>
              <a:gd name="connsiteY427" fmla="*/ 148304 h 1138591"/>
              <a:gd name="connsiteX428" fmla="*/ 697013 w 1564535"/>
              <a:gd name="connsiteY428" fmla="*/ 152319 h 1138591"/>
              <a:gd name="connsiteX429" fmla="*/ 701209 w 1564535"/>
              <a:gd name="connsiteY429" fmla="*/ 152319 h 1138591"/>
              <a:gd name="connsiteX430" fmla="*/ 701317 w 1564535"/>
              <a:gd name="connsiteY430" fmla="*/ 156841 h 1138591"/>
              <a:gd name="connsiteX431" fmla="*/ 705550 w 1564535"/>
              <a:gd name="connsiteY431" fmla="*/ 156841 h 1138591"/>
              <a:gd name="connsiteX432" fmla="*/ 707647 w 1564535"/>
              <a:gd name="connsiteY432" fmla="*/ 146930 h 1138591"/>
              <a:gd name="connsiteX433" fmla="*/ 728373 w 1564535"/>
              <a:gd name="connsiteY433" fmla="*/ 132733 h 1138591"/>
              <a:gd name="connsiteX434" fmla="*/ 735101 w 1564535"/>
              <a:gd name="connsiteY434" fmla="*/ 133257 h 1138591"/>
              <a:gd name="connsiteX435" fmla="*/ 733944 w 1564535"/>
              <a:gd name="connsiteY435" fmla="*/ 137048 h 1138591"/>
              <a:gd name="connsiteX436" fmla="*/ 740490 w 1564535"/>
              <a:gd name="connsiteY436" fmla="*/ 138415 h 1138591"/>
              <a:gd name="connsiteX437" fmla="*/ 741431 w 1564535"/>
              <a:gd name="connsiteY437" fmla="*/ 142206 h 1138591"/>
              <a:gd name="connsiteX438" fmla="*/ 745338 w 1564535"/>
              <a:gd name="connsiteY438" fmla="*/ 142416 h 1138591"/>
              <a:gd name="connsiteX439" fmla="*/ 746567 w 1564535"/>
              <a:gd name="connsiteY439" fmla="*/ 138206 h 1138591"/>
              <a:gd name="connsiteX440" fmla="*/ 748991 w 1564535"/>
              <a:gd name="connsiteY440" fmla="*/ 138206 h 1138591"/>
              <a:gd name="connsiteX441" fmla="*/ 749425 w 1564535"/>
              <a:gd name="connsiteY441" fmla="*/ 128099 h 1138591"/>
              <a:gd name="connsiteX442" fmla="*/ 745627 w 1564535"/>
              <a:gd name="connsiteY442" fmla="*/ 125470 h 1138591"/>
              <a:gd name="connsiteX443" fmla="*/ 744252 w 1564535"/>
              <a:gd name="connsiteY443" fmla="*/ 115573 h 1138591"/>
              <a:gd name="connsiteX444" fmla="*/ 751740 w 1564535"/>
              <a:gd name="connsiteY444" fmla="*/ 113888 h 1138591"/>
              <a:gd name="connsiteX445" fmla="*/ 753512 w 1564535"/>
              <a:gd name="connsiteY445" fmla="*/ 133467 h 1138591"/>
              <a:gd name="connsiteX446" fmla="*/ 758684 w 1564535"/>
              <a:gd name="connsiteY446" fmla="*/ 138730 h 1138591"/>
              <a:gd name="connsiteX447" fmla="*/ 765123 w 1564535"/>
              <a:gd name="connsiteY447" fmla="*/ 138838 h 1138591"/>
              <a:gd name="connsiteX448" fmla="*/ 765014 w 1564535"/>
              <a:gd name="connsiteY448" fmla="*/ 133467 h 1138591"/>
              <a:gd name="connsiteX449" fmla="*/ 774166 w 1564535"/>
              <a:gd name="connsiteY449" fmla="*/ 128837 h 1138591"/>
              <a:gd name="connsiteX450" fmla="*/ 779012 w 1564535"/>
              <a:gd name="connsiteY450" fmla="*/ 128729 h 1138591"/>
              <a:gd name="connsiteX451" fmla="*/ 776987 w 1564535"/>
              <a:gd name="connsiteY451" fmla="*/ 133677 h 1138591"/>
              <a:gd name="connsiteX452" fmla="*/ 782666 w 1564535"/>
              <a:gd name="connsiteY452" fmla="*/ 135572 h 1138591"/>
              <a:gd name="connsiteX453" fmla="*/ 783534 w 1564535"/>
              <a:gd name="connsiteY453" fmla="*/ 145881 h 1138591"/>
              <a:gd name="connsiteX454" fmla="*/ 788887 w 1564535"/>
              <a:gd name="connsiteY454" fmla="*/ 144615 h 1138591"/>
              <a:gd name="connsiteX455" fmla="*/ 790985 w 1564535"/>
              <a:gd name="connsiteY455" fmla="*/ 135677 h 1138591"/>
              <a:gd name="connsiteX456" fmla="*/ 781834 w 1564535"/>
              <a:gd name="connsiteY456" fmla="*/ 125151 h 1138591"/>
              <a:gd name="connsiteX457" fmla="*/ 782774 w 1564535"/>
              <a:gd name="connsiteY457" fmla="*/ 117679 h 1138591"/>
              <a:gd name="connsiteX458" fmla="*/ 789538 w 1564535"/>
              <a:gd name="connsiteY458" fmla="*/ 114311 h 1138591"/>
              <a:gd name="connsiteX459" fmla="*/ 789538 w 1564535"/>
              <a:gd name="connsiteY459" fmla="*/ 120626 h 1138591"/>
              <a:gd name="connsiteX460" fmla="*/ 800245 w 1564535"/>
              <a:gd name="connsiteY460" fmla="*/ 126627 h 1138591"/>
              <a:gd name="connsiteX461" fmla="*/ 807009 w 1564535"/>
              <a:gd name="connsiteY461" fmla="*/ 126204 h 1138591"/>
              <a:gd name="connsiteX462" fmla="*/ 804477 w 1564535"/>
              <a:gd name="connsiteY462" fmla="*/ 121889 h 1138591"/>
              <a:gd name="connsiteX463" fmla="*/ 813013 w 1564535"/>
              <a:gd name="connsiteY463" fmla="*/ 118207 h 1138591"/>
              <a:gd name="connsiteX464" fmla="*/ 813302 w 1564535"/>
              <a:gd name="connsiteY464" fmla="*/ 108415 h 1138591"/>
              <a:gd name="connsiteX465" fmla="*/ 819741 w 1564535"/>
              <a:gd name="connsiteY465" fmla="*/ 104310 h 1138591"/>
              <a:gd name="connsiteX466" fmla="*/ 820790 w 1564535"/>
              <a:gd name="connsiteY466" fmla="*/ 100627 h 1138591"/>
              <a:gd name="connsiteX467" fmla="*/ 826360 w 1564535"/>
              <a:gd name="connsiteY467" fmla="*/ 98837 h 1138591"/>
              <a:gd name="connsiteX468" fmla="*/ 832256 w 1564535"/>
              <a:gd name="connsiteY468" fmla="*/ 108314 h 1138591"/>
              <a:gd name="connsiteX469" fmla="*/ 843433 w 1564535"/>
              <a:gd name="connsiteY469" fmla="*/ 108415 h 1138591"/>
              <a:gd name="connsiteX470" fmla="*/ 845205 w 1564535"/>
              <a:gd name="connsiteY470" fmla="*/ 103995 h 1138591"/>
              <a:gd name="connsiteX471" fmla="*/ 851933 w 1564535"/>
              <a:gd name="connsiteY471" fmla="*/ 102628 h 1138591"/>
              <a:gd name="connsiteX472" fmla="*/ 854465 w 1564535"/>
              <a:gd name="connsiteY472" fmla="*/ 108310 h 1138591"/>
              <a:gd name="connsiteX473" fmla="*/ 859420 w 1564535"/>
              <a:gd name="connsiteY473" fmla="*/ 107261 h 1138591"/>
              <a:gd name="connsiteX474" fmla="*/ 849835 w 1564535"/>
              <a:gd name="connsiteY474" fmla="*/ 90731 h 1138591"/>
              <a:gd name="connsiteX475" fmla="*/ 855731 w 1564535"/>
              <a:gd name="connsiteY475" fmla="*/ 87367 h 1138591"/>
              <a:gd name="connsiteX476" fmla="*/ 868029 w 1564535"/>
              <a:gd name="connsiteY476" fmla="*/ 103047 h 1138591"/>
              <a:gd name="connsiteX477" fmla="*/ 873418 w 1564535"/>
              <a:gd name="connsiteY477" fmla="*/ 103680 h 1138591"/>
              <a:gd name="connsiteX478" fmla="*/ 876457 w 1564535"/>
              <a:gd name="connsiteY478" fmla="*/ 99365 h 1138591"/>
              <a:gd name="connsiteX479" fmla="*/ 881738 w 1564535"/>
              <a:gd name="connsiteY479" fmla="*/ 98627 h 1138591"/>
              <a:gd name="connsiteX480" fmla="*/ 883836 w 1564535"/>
              <a:gd name="connsiteY480" fmla="*/ 103467 h 1138591"/>
              <a:gd name="connsiteX481" fmla="*/ 891504 w 1564535"/>
              <a:gd name="connsiteY481" fmla="*/ 99365 h 1138591"/>
              <a:gd name="connsiteX482" fmla="*/ 897942 w 1564535"/>
              <a:gd name="connsiteY482" fmla="*/ 106520 h 1138591"/>
              <a:gd name="connsiteX483" fmla="*/ 901523 w 1564535"/>
              <a:gd name="connsiteY483" fmla="*/ 103995 h 1138591"/>
              <a:gd name="connsiteX484" fmla="*/ 890455 w 1564535"/>
              <a:gd name="connsiteY484" fmla="*/ 92417 h 1138591"/>
              <a:gd name="connsiteX485" fmla="*/ 892046 w 1564535"/>
              <a:gd name="connsiteY485" fmla="*/ 85259 h 1138591"/>
              <a:gd name="connsiteX486" fmla="*/ 896134 w 1564535"/>
              <a:gd name="connsiteY486" fmla="*/ 83891 h 1138591"/>
              <a:gd name="connsiteX487" fmla="*/ 906262 w 1564535"/>
              <a:gd name="connsiteY487" fmla="*/ 88521 h 1138591"/>
              <a:gd name="connsiteX488" fmla="*/ 903621 w 1564535"/>
              <a:gd name="connsiteY488" fmla="*/ 93574 h 1138591"/>
              <a:gd name="connsiteX489" fmla="*/ 911109 w 1564535"/>
              <a:gd name="connsiteY489" fmla="*/ 100732 h 1138591"/>
              <a:gd name="connsiteX490" fmla="*/ 918270 w 1564535"/>
              <a:gd name="connsiteY490" fmla="*/ 101047 h 1138591"/>
              <a:gd name="connsiteX491" fmla="*/ 917620 w 1564535"/>
              <a:gd name="connsiteY491" fmla="*/ 90312 h 1138591"/>
              <a:gd name="connsiteX492" fmla="*/ 913424 w 1564535"/>
              <a:gd name="connsiteY492" fmla="*/ 88836 h 1138591"/>
              <a:gd name="connsiteX493" fmla="*/ 913206 w 1564535"/>
              <a:gd name="connsiteY493" fmla="*/ 81783 h 1138591"/>
              <a:gd name="connsiteX494" fmla="*/ 919536 w 1564535"/>
              <a:gd name="connsiteY494" fmla="*/ 81258 h 1138591"/>
              <a:gd name="connsiteX495" fmla="*/ 925505 w 1564535"/>
              <a:gd name="connsiteY495" fmla="*/ 74313 h 1138591"/>
              <a:gd name="connsiteX496" fmla="*/ 934367 w 1564535"/>
              <a:gd name="connsiteY496" fmla="*/ 74100 h 1138591"/>
              <a:gd name="connsiteX497" fmla="*/ 935741 w 1564535"/>
              <a:gd name="connsiteY497" fmla="*/ 77471 h 1138591"/>
              <a:gd name="connsiteX498" fmla="*/ 940263 w 1564535"/>
              <a:gd name="connsiteY498" fmla="*/ 78520 h 1138591"/>
              <a:gd name="connsiteX499" fmla="*/ 943952 w 1564535"/>
              <a:gd name="connsiteY499" fmla="*/ 68208 h 1138591"/>
              <a:gd name="connsiteX500" fmla="*/ 938671 w 1564535"/>
              <a:gd name="connsiteY500" fmla="*/ 63364 h 1138591"/>
              <a:gd name="connsiteX501" fmla="*/ 939430 w 1564535"/>
              <a:gd name="connsiteY501" fmla="*/ 57682 h 1138591"/>
              <a:gd name="connsiteX502" fmla="*/ 943192 w 1564535"/>
              <a:gd name="connsiteY502" fmla="*/ 57573 h 1138591"/>
              <a:gd name="connsiteX503" fmla="*/ 950680 w 1564535"/>
              <a:gd name="connsiteY503" fmla="*/ 71050 h 1138591"/>
              <a:gd name="connsiteX504" fmla="*/ 954261 w 1564535"/>
              <a:gd name="connsiteY504" fmla="*/ 70736 h 1138591"/>
              <a:gd name="connsiteX505" fmla="*/ 955924 w 1564535"/>
              <a:gd name="connsiteY505" fmla="*/ 75051 h 1138591"/>
              <a:gd name="connsiteX506" fmla="*/ 960265 w 1564535"/>
              <a:gd name="connsiteY506" fmla="*/ 75051 h 1138591"/>
              <a:gd name="connsiteX507" fmla="*/ 961929 w 1564535"/>
              <a:gd name="connsiteY507" fmla="*/ 62840 h 1138591"/>
              <a:gd name="connsiteX508" fmla="*/ 948979 w 1564535"/>
              <a:gd name="connsiteY508" fmla="*/ 53580 h 1138591"/>
              <a:gd name="connsiteX509" fmla="*/ 943409 w 1564535"/>
              <a:gd name="connsiteY509" fmla="*/ 52524 h 1138591"/>
              <a:gd name="connsiteX510" fmla="*/ 942686 w 1564535"/>
              <a:gd name="connsiteY510" fmla="*/ 48104 h 1138591"/>
              <a:gd name="connsiteX511" fmla="*/ 949956 w 1564535"/>
              <a:gd name="connsiteY511" fmla="*/ 43789 h 1138591"/>
              <a:gd name="connsiteX512" fmla="*/ 961820 w 1564535"/>
              <a:gd name="connsiteY512" fmla="*/ 43680 h 1138591"/>
              <a:gd name="connsiteX513" fmla="*/ 962037 w 1564535"/>
              <a:gd name="connsiteY513" fmla="*/ 46946 h 1138591"/>
              <a:gd name="connsiteX514" fmla="*/ 970248 w 1564535"/>
              <a:gd name="connsiteY514" fmla="*/ 49471 h 1138591"/>
              <a:gd name="connsiteX515" fmla="*/ 973937 w 1564535"/>
              <a:gd name="connsiteY515" fmla="*/ 43893 h 1138591"/>
              <a:gd name="connsiteX516" fmla="*/ 980448 w 1564535"/>
              <a:gd name="connsiteY516" fmla="*/ 44526 h 1138591"/>
              <a:gd name="connsiteX517" fmla="*/ 980556 w 1564535"/>
              <a:gd name="connsiteY517" fmla="*/ 37893 h 1138591"/>
              <a:gd name="connsiteX518" fmla="*/ 976035 w 1564535"/>
              <a:gd name="connsiteY518" fmla="*/ 37158 h 1138591"/>
              <a:gd name="connsiteX519" fmla="*/ 974263 w 1564535"/>
              <a:gd name="connsiteY519" fmla="*/ 32105 h 1138591"/>
              <a:gd name="connsiteX520" fmla="*/ 979725 w 1564535"/>
              <a:gd name="connsiteY520" fmla="*/ 28315 h 1138591"/>
              <a:gd name="connsiteX521" fmla="*/ 980050 w 1564535"/>
              <a:gd name="connsiteY521" fmla="*/ 17474 h 1138591"/>
              <a:gd name="connsiteX522" fmla="*/ 986778 w 1564535"/>
              <a:gd name="connsiteY522" fmla="*/ 15894 h 1138591"/>
              <a:gd name="connsiteX523" fmla="*/ 987212 w 1564535"/>
              <a:gd name="connsiteY523" fmla="*/ 20947 h 1138591"/>
              <a:gd name="connsiteX524" fmla="*/ 995206 w 1564535"/>
              <a:gd name="connsiteY524" fmla="*/ 25685 h 1138591"/>
              <a:gd name="connsiteX525" fmla="*/ 995423 w 1564535"/>
              <a:gd name="connsiteY525" fmla="*/ 21265 h 1138591"/>
              <a:gd name="connsiteX526" fmla="*/ 1019621 w 1564535"/>
              <a:gd name="connsiteY526" fmla="*/ 21265 h 1138591"/>
              <a:gd name="connsiteX527" fmla="*/ 1020344 w 1564535"/>
              <a:gd name="connsiteY527" fmla="*/ 25157 h 1138591"/>
              <a:gd name="connsiteX528" fmla="*/ 1028447 w 1564535"/>
              <a:gd name="connsiteY528" fmla="*/ 29787 h 1138591"/>
              <a:gd name="connsiteX529" fmla="*/ 1034162 w 1564535"/>
              <a:gd name="connsiteY529" fmla="*/ 30210 h 1138591"/>
              <a:gd name="connsiteX530" fmla="*/ 1035934 w 1564535"/>
              <a:gd name="connsiteY530" fmla="*/ 21370 h 1138591"/>
              <a:gd name="connsiteX531" fmla="*/ 1027181 w 1564535"/>
              <a:gd name="connsiteY531" fmla="*/ 17369 h 1138591"/>
              <a:gd name="connsiteX532" fmla="*/ 1028989 w 1564535"/>
              <a:gd name="connsiteY532" fmla="*/ 10736 h 1138591"/>
              <a:gd name="connsiteX533" fmla="*/ 1048051 w 1564535"/>
              <a:gd name="connsiteY533" fmla="*/ 18107 h 1138591"/>
              <a:gd name="connsiteX534" fmla="*/ 1053839 w 1564535"/>
              <a:gd name="connsiteY534" fmla="*/ 13788 h 1138591"/>
              <a:gd name="connsiteX535" fmla="*/ 1066028 w 1564535"/>
              <a:gd name="connsiteY535" fmla="*/ 13998 h 1138591"/>
              <a:gd name="connsiteX536" fmla="*/ 1066462 w 1564535"/>
              <a:gd name="connsiteY536" fmla="*/ 24419 h 1138591"/>
              <a:gd name="connsiteX537" fmla="*/ 1062665 w 1564535"/>
              <a:gd name="connsiteY537" fmla="*/ 27262 h 1138591"/>
              <a:gd name="connsiteX538" fmla="*/ 1061833 w 1564535"/>
              <a:gd name="connsiteY538" fmla="*/ 33263 h 1138591"/>
              <a:gd name="connsiteX539" fmla="*/ 1066354 w 1564535"/>
              <a:gd name="connsiteY539" fmla="*/ 37155 h 1138591"/>
              <a:gd name="connsiteX540" fmla="*/ 1072250 w 1564535"/>
              <a:gd name="connsiteY540" fmla="*/ 37050 h 1138591"/>
              <a:gd name="connsiteX541" fmla="*/ 1072467 w 1564535"/>
              <a:gd name="connsiteY541" fmla="*/ 28420 h 1138591"/>
              <a:gd name="connsiteX542" fmla="*/ 1078652 w 1564535"/>
              <a:gd name="connsiteY542" fmla="*/ 21790 h 1138591"/>
              <a:gd name="connsiteX543" fmla="*/ 1084150 w 1564535"/>
              <a:gd name="connsiteY543" fmla="*/ 20737 h 1138591"/>
              <a:gd name="connsiteX544" fmla="*/ 1084259 w 1564535"/>
              <a:gd name="connsiteY544" fmla="*/ 34630 h 1138591"/>
              <a:gd name="connsiteX545" fmla="*/ 1088671 w 1564535"/>
              <a:gd name="connsiteY545" fmla="*/ 37578 h 1138591"/>
              <a:gd name="connsiteX546" fmla="*/ 1091312 w 1564535"/>
              <a:gd name="connsiteY546" fmla="*/ 30525 h 1138591"/>
              <a:gd name="connsiteX547" fmla="*/ 1091710 w 1564535"/>
              <a:gd name="connsiteY547" fmla="*/ 21685 h 1138591"/>
              <a:gd name="connsiteX548" fmla="*/ 1095508 w 1564535"/>
              <a:gd name="connsiteY548" fmla="*/ 18104 h 1138591"/>
              <a:gd name="connsiteX549" fmla="*/ 1096159 w 1564535"/>
              <a:gd name="connsiteY549" fmla="*/ 8001 h 1138591"/>
              <a:gd name="connsiteX550" fmla="*/ 1101078 w 1564535"/>
              <a:gd name="connsiteY550" fmla="*/ 4843 h 1138591"/>
              <a:gd name="connsiteX551" fmla="*/ 1104044 w 1564535"/>
              <a:gd name="connsiteY551" fmla="*/ 21580 h 1138591"/>
              <a:gd name="connsiteX552" fmla="*/ 1109614 w 1564535"/>
              <a:gd name="connsiteY552" fmla="*/ 26000 h 1138591"/>
              <a:gd name="connsiteX553" fmla="*/ 1115619 w 1564535"/>
              <a:gd name="connsiteY553" fmla="*/ 19156 h 1138591"/>
              <a:gd name="connsiteX554" fmla="*/ 1122129 w 1564535"/>
              <a:gd name="connsiteY554" fmla="*/ 19156 h 1138591"/>
              <a:gd name="connsiteX555" fmla="*/ 1126578 w 1564535"/>
              <a:gd name="connsiteY555" fmla="*/ 28843 h 1138591"/>
              <a:gd name="connsiteX556" fmla="*/ 1132149 w 1564535"/>
              <a:gd name="connsiteY556" fmla="*/ 29367 h 1138591"/>
              <a:gd name="connsiteX557" fmla="*/ 1136996 w 1564535"/>
              <a:gd name="connsiteY557" fmla="*/ 24419 h 1138591"/>
              <a:gd name="connsiteX558" fmla="*/ 1144049 w 1564535"/>
              <a:gd name="connsiteY558" fmla="*/ 30105 h 1138591"/>
              <a:gd name="connsiteX559" fmla="*/ 1144338 w 1564535"/>
              <a:gd name="connsiteY559" fmla="*/ 38316 h 1138591"/>
              <a:gd name="connsiteX560" fmla="*/ 1147196 w 1564535"/>
              <a:gd name="connsiteY560" fmla="*/ 40631 h 1138591"/>
              <a:gd name="connsiteX561" fmla="*/ 1148751 w 1564535"/>
              <a:gd name="connsiteY561" fmla="*/ 49471 h 1138591"/>
              <a:gd name="connsiteX562" fmla="*/ 1156022 w 1564535"/>
              <a:gd name="connsiteY562" fmla="*/ 51157 h 1138591"/>
              <a:gd name="connsiteX563" fmla="*/ 1158337 w 1564535"/>
              <a:gd name="connsiteY563" fmla="*/ 48104 h 1138591"/>
              <a:gd name="connsiteX564" fmla="*/ 1167199 w 1564535"/>
              <a:gd name="connsiteY564" fmla="*/ 46736 h 1138591"/>
              <a:gd name="connsiteX565" fmla="*/ 1176856 w 1564535"/>
              <a:gd name="connsiteY565" fmla="*/ 36102 h 1138591"/>
              <a:gd name="connsiteX566" fmla="*/ 1181703 w 1564535"/>
              <a:gd name="connsiteY566" fmla="*/ 23999 h 1138591"/>
              <a:gd name="connsiteX567" fmla="*/ 1195701 w 1564535"/>
              <a:gd name="connsiteY567" fmla="*/ 14316 h 1138591"/>
              <a:gd name="connsiteX568" fmla="*/ 1213823 w 1564535"/>
              <a:gd name="connsiteY568" fmla="*/ 7473 h 1138591"/>
              <a:gd name="connsiteX569" fmla="*/ 1219827 w 1564535"/>
              <a:gd name="connsiteY569" fmla="*/ 0 h 1138591"/>
              <a:gd name="connsiteX570" fmla="*/ 1228147 w 1564535"/>
              <a:gd name="connsiteY570" fmla="*/ 210 h 1138591"/>
              <a:gd name="connsiteX571" fmla="*/ 1234657 w 1564535"/>
              <a:gd name="connsiteY571" fmla="*/ 3263 h 1138591"/>
              <a:gd name="connsiteX572" fmla="*/ 1233825 w 1564535"/>
              <a:gd name="connsiteY572" fmla="*/ 22419 h 1138591"/>
              <a:gd name="connsiteX573" fmla="*/ 1230859 w 1564535"/>
              <a:gd name="connsiteY573" fmla="*/ 25157 h 1138591"/>
              <a:gd name="connsiteX574" fmla="*/ 1231076 w 1564535"/>
              <a:gd name="connsiteY574" fmla="*/ 29367 h 1138591"/>
              <a:gd name="connsiteX575" fmla="*/ 1237623 w 1564535"/>
              <a:gd name="connsiteY575" fmla="*/ 39050 h 1138591"/>
              <a:gd name="connsiteX576" fmla="*/ 1239938 w 1564535"/>
              <a:gd name="connsiteY576" fmla="*/ 52943 h 1138591"/>
              <a:gd name="connsiteX577" fmla="*/ 1248149 w 1564535"/>
              <a:gd name="connsiteY577" fmla="*/ 60105 h 1138591"/>
              <a:gd name="connsiteX578" fmla="*/ 1253394 w 1564535"/>
              <a:gd name="connsiteY578" fmla="*/ 72733 h 1138591"/>
              <a:gd name="connsiteX579" fmla="*/ 1256758 w 1564535"/>
              <a:gd name="connsiteY579" fmla="*/ 74838 h 1138591"/>
              <a:gd name="connsiteX580" fmla="*/ 1254660 w 1564535"/>
              <a:gd name="connsiteY580" fmla="*/ 81576 h 1138591"/>
              <a:gd name="connsiteX581" fmla="*/ 1251296 w 1564535"/>
              <a:gd name="connsiteY581" fmla="*/ 83258 h 1138591"/>
              <a:gd name="connsiteX582" fmla="*/ 1251730 w 1564535"/>
              <a:gd name="connsiteY582" fmla="*/ 92522 h 1138591"/>
              <a:gd name="connsiteX583" fmla="*/ 1255275 w 1564535"/>
              <a:gd name="connsiteY583" fmla="*/ 92522 h 1138591"/>
              <a:gd name="connsiteX584" fmla="*/ 1266849 w 1564535"/>
              <a:gd name="connsiteY584" fmla="*/ 110838 h 1138591"/>
              <a:gd name="connsiteX585" fmla="*/ 1275711 w 1564535"/>
              <a:gd name="connsiteY585" fmla="*/ 111258 h 1138591"/>
              <a:gd name="connsiteX586" fmla="*/ 1278858 w 1564535"/>
              <a:gd name="connsiteY586" fmla="*/ 116731 h 1138591"/>
              <a:gd name="connsiteX587" fmla="*/ 1283705 w 1564535"/>
              <a:gd name="connsiteY587" fmla="*/ 115682 h 1138591"/>
              <a:gd name="connsiteX588" fmla="*/ 1286671 w 1564535"/>
              <a:gd name="connsiteY588" fmla="*/ 111048 h 1138591"/>
              <a:gd name="connsiteX589" fmla="*/ 1296329 w 1564535"/>
              <a:gd name="connsiteY589" fmla="*/ 109573 h 1138591"/>
              <a:gd name="connsiteX590" fmla="*/ 1299512 w 1564535"/>
              <a:gd name="connsiteY590" fmla="*/ 100942 h 1138591"/>
              <a:gd name="connsiteX591" fmla="*/ 1306239 w 1564535"/>
              <a:gd name="connsiteY591" fmla="*/ 99893 h 1138591"/>
              <a:gd name="connsiteX592" fmla="*/ 1307505 w 1564535"/>
              <a:gd name="connsiteY592" fmla="*/ 104943 h 1138591"/>
              <a:gd name="connsiteX593" fmla="*/ 1313618 w 1564535"/>
              <a:gd name="connsiteY593" fmla="*/ 108943 h 1138591"/>
              <a:gd name="connsiteX594" fmla="*/ 1315065 w 1564535"/>
              <a:gd name="connsiteY594" fmla="*/ 125151 h 1138591"/>
              <a:gd name="connsiteX595" fmla="*/ 1329823 w 1564535"/>
              <a:gd name="connsiteY595" fmla="*/ 141150 h 1138591"/>
              <a:gd name="connsiteX596" fmla="*/ 1330040 w 1564535"/>
              <a:gd name="connsiteY596" fmla="*/ 150619 h 1138591"/>
              <a:gd name="connsiteX597" fmla="*/ 1335501 w 1564535"/>
              <a:gd name="connsiteY597" fmla="*/ 154200 h 1138591"/>
              <a:gd name="connsiteX598" fmla="*/ 1334851 w 1564535"/>
              <a:gd name="connsiteY598" fmla="*/ 165558 h 1138591"/>
              <a:gd name="connsiteX599" fmla="*/ 1330221 w 1564535"/>
              <a:gd name="connsiteY599" fmla="*/ 169573 h 1138591"/>
              <a:gd name="connsiteX600" fmla="*/ 1332138 w 1564535"/>
              <a:gd name="connsiteY600" fmla="*/ 176518 h 1138591"/>
              <a:gd name="connsiteX601" fmla="*/ 1338432 w 1564535"/>
              <a:gd name="connsiteY601" fmla="*/ 179882 h 1138591"/>
              <a:gd name="connsiteX602" fmla="*/ 1338648 w 1564535"/>
              <a:gd name="connsiteY602" fmla="*/ 187043 h 1138591"/>
              <a:gd name="connsiteX603" fmla="*/ 1346859 w 1564535"/>
              <a:gd name="connsiteY603" fmla="*/ 198835 h 1138591"/>
              <a:gd name="connsiteX604" fmla="*/ 1346425 w 1564535"/>
              <a:gd name="connsiteY604" fmla="*/ 214425 h 1138591"/>
              <a:gd name="connsiteX605" fmla="*/ 1351706 w 1564535"/>
              <a:gd name="connsiteY605" fmla="*/ 222816 h 1138591"/>
              <a:gd name="connsiteX606" fmla="*/ 1363281 w 1564535"/>
              <a:gd name="connsiteY606" fmla="*/ 224082 h 1138591"/>
              <a:gd name="connsiteX607" fmla="*/ 1374421 w 1564535"/>
              <a:gd name="connsiteY607" fmla="*/ 230846 h 1138591"/>
              <a:gd name="connsiteX608" fmla="*/ 1378436 w 1564535"/>
              <a:gd name="connsiteY608" fmla="*/ 242421 h 1138591"/>
              <a:gd name="connsiteX609" fmla="*/ 1386647 w 1564535"/>
              <a:gd name="connsiteY609" fmla="*/ 250415 h 1138591"/>
              <a:gd name="connsiteX610" fmla="*/ 1386430 w 1564535"/>
              <a:gd name="connsiteY610" fmla="*/ 260723 h 1138591"/>
              <a:gd name="connsiteX611" fmla="*/ 1379703 w 1564535"/>
              <a:gd name="connsiteY611" fmla="*/ 265353 h 1138591"/>
              <a:gd name="connsiteX612" fmla="*/ 1379269 w 1564535"/>
              <a:gd name="connsiteY612" fmla="*/ 276711 h 1138591"/>
              <a:gd name="connsiteX613" fmla="*/ 1372975 w 1564535"/>
              <a:gd name="connsiteY613" fmla="*/ 284307 h 1138591"/>
              <a:gd name="connsiteX614" fmla="*/ 1363498 w 1564535"/>
              <a:gd name="connsiteY614" fmla="*/ 288105 h 1138591"/>
              <a:gd name="connsiteX615" fmla="*/ 1358217 w 1564535"/>
              <a:gd name="connsiteY615" fmla="*/ 295049 h 1138591"/>
              <a:gd name="connsiteX616" fmla="*/ 1359700 w 1564535"/>
              <a:gd name="connsiteY616" fmla="*/ 307456 h 1138591"/>
              <a:gd name="connsiteX617" fmla="*/ 1344978 w 1564535"/>
              <a:gd name="connsiteY617" fmla="*/ 310820 h 1138591"/>
              <a:gd name="connsiteX618" fmla="*/ 1179496 w 1564535"/>
              <a:gd name="connsiteY618" fmla="*/ 466391 h 1138591"/>
              <a:gd name="connsiteX619" fmla="*/ 1179062 w 1564535"/>
              <a:gd name="connsiteY619" fmla="*/ 483464 h 1138591"/>
              <a:gd name="connsiteX620" fmla="*/ 1187273 w 1564535"/>
              <a:gd name="connsiteY620" fmla="*/ 477134 h 1138591"/>
              <a:gd name="connsiteX621" fmla="*/ 1206878 w 1564535"/>
              <a:gd name="connsiteY621" fmla="*/ 477749 h 1138591"/>
              <a:gd name="connsiteX622" fmla="*/ 1210676 w 1564535"/>
              <a:gd name="connsiteY622" fmla="*/ 473119 h 1138591"/>
              <a:gd name="connsiteX623" fmla="*/ 1217187 w 1564535"/>
              <a:gd name="connsiteY623" fmla="*/ 472938 h 1138591"/>
              <a:gd name="connsiteX624" fmla="*/ 1220985 w 1564535"/>
              <a:gd name="connsiteY624" fmla="*/ 481764 h 1138591"/>
              <a:gd name="connsiteX625" fmla="*/ 1239287 w 1564535"/>
              <a:gd name="connsiteY625" fmla="*/ 488492 h 1138591"/>
              <a:gd name="connsiteX626" fmla="*/ 1255926 w 1564535"/>
              <a:gd name="connsiteY626" fmla="*/ 488492 h 1138591"/>
              <a:gd name="connsiteX627" fmla="*/ 1262436 w 1564535"/>
              <a:gd name="connsiteY627" fmla="*/ 481547 h 1138591"/>
              <a:gd name="connsiteX628" fmla="*/ 1269815 w 1564535"/>
              <a:gd name="connsiteY628" fmla="*/ 482198 h 1138591"/>
              <a:gd name="connsiteX629" fmla="*/ 1277411 w 1564535"/>
              <a:gd name="connsiteY629" fmla="*/ 491458 h 1138591"/>
              <a:gd name="connsiteX630" fmla="*/ 1276543 w 1564535"/>
              <a:gd name="connsiteY630" fmla="*/ 497751 h 1138591"/>
              <a:gd name="connsiteX631" fmla="*/ 1282041 w 1564535"/>
              <a:gd name="connsiteY631" fmla="*/ 511677 h 1138591"/>
              <a:gd name="connsiteX632" fmla="*/ 1290433 w 1564535"/>
              <a:gd name="connsiteY632" fmla="*/ 519671 h 1138591"/>
              <a:gd name="connsiteX633" fmla="*/ 1289601 w 1564535"/>
              <a:gd name="connsiteY633" fmla="*/ 528714 h 1138591"/>
              <a:gd name="connsiteX634" fmla="*/ 1284356 w 1564535"/>
              <a:gd name="connsiteY634" fmla="*/ 533561 h 1138591"/>
              <a:gd name="connsiteX635" fmla="*/ 1286852 w 1564535"/>
              <a:gd name="connsiteY635" fmla="*/ 544303 h 1138591"/>
              <a:gd name="connsiteX636" fmla="*/ 1291916 w 1564535"/>
              <a:gd name="connsiteY636" fmla="*/ 544303 h 1138591"/>
              <a:gd name="connsiteX637" fmla="*/ 1297812 w 1564535"/>
              <a:gd name="connsiteY637" fmla="*/ 537973 h 1138591"/>
              <a:gd name="connsiteX638" fmla="*/ 1306023 w 1564535"/>
              <a:gd name="connsiteY638" fmla="*/ 537973 h 1138591"/>
              <a:gd name="connsiteX639" fmla="*/ 1308120 w 1564535"/>
              <a:gd name="connsiteY639" fmla="*/ 540722 h 1138591"/>
              <a:gd name="connsiteX640" fmla="*/ 1314233 w 1564535"/>
              <a:gd name="connsiteY640" fmla="*/ 541771 h 1138591"/>
              <a:gd name="connsiteX641" fmla="*/ 1337816 w 1564535"/>
              <a:gd name="connsiteY641" fmla="*/ 570816 h 1138591"/>
              <a:gd name="connsiteX642" fmla="*/ 1346425 w 1564535"/>
              <a:gd name="connsiteY642" fmla="*/ 574180 h 1138591"/>
              <a:gd name="connsiteX643" fmla="*/ 1352755 w 1564535"/>
              <a:gd name="connsiteY643" fmla="*/ 585140 h 1138591"/>
              <a:gd name="connsiteX644" fmla="*/ 1371926 w 1564535"/>
              <a:gd name="connsiteY644" fmla="*/ 598379 h 1138591"/>
              <a:gd name="connsiteX645" fmla="*/ 1375507 w 1564535"/>
              <a:gd name="connsiteY645" fmla="*/ 611653 h 1138591"/>
              <a:gd name="connsiteX646" fmla="*/ 1389396 w 1564535"/>
              <a:gd name="connsiteY646" fmla="*/ 633356 h 1138591"/>
              <a:gd name="connsiteX647" fmla="*/ 1401803 w 1564535"/>
              <a:gd name="connsiteY647" fmla="*/ 634586 h 1138591"/>
              <a:gd name="connsiteX648" fmla="*/ 1415910 w 1564535"/>
              <a:gd name="connsiteY648" fmla="*/ 652924 h 1138591"/>
              <a:gd name="connsiteX649" fmla="*/ 1429401 w 1564535"/>
              <a:gd name="connsiteY649" fmla="*/ 662401 h 1138591"/>
              <a:gd name="connsiteX650" fmla="*/ 1429799 w 1564535"/>
              <a:gd name="connsiteY650" fmla="*/ 673325 h 1138591"/>
              <a:gd name="connsiteX651" fmla="*/ 1420973 w 1564535"/>
              <a:gd name="connsiteY651" fmla="*/ 682802 h 1138591"/>
              <a:gd name="connsiteX652" fmla="*/ 1415692 w 1564535"/>
              <a:gd name="connsiteY652" fmla="*/ 682584 h 1138591"/>
              <a:gd name="connsiteX653" fmla="*/ 1415077 w 1564535"/>
              <a:gd name="connsiteY653" fmla="*/ 685333 h 1138591"/>
              <a:gd name="connsiteX654" fmla="*/ 1420756 w 1564535"/>
              <a:gd name="connsiteY654" fmla="*/ 690397 h 1138591"/>
              <a:gd name="connsiteX655" fmla="*/ 1419925 w 1564535"/>
              <a:gd name="connsiteY655" fmla="*/ 697342 h 1138591"/>
              <a:gd name="connsiteX656" fmla="*/ 1415476 w 1564535"/>
              <a:gd name="connsiteY656" fmla="*/ 700272 h 1138591"/>
              <a:gd name="connsiteX657" fmla="*/ 1416344 w 1564535"/>
              <a:gd name="connsiteY657" fmla="*/ 708483 h 1138591"/>
              <a:gd name="connsiteX658" fmla="*/ 1420322 w 1564535"/>
              <a:gd name="connsiteY658" fmla="*/ 708917 h 1138591"/>
              <a:gd name="connsiteX659" fmla="*/ 1424952 w 1564535"/>
              <a:gd name="connsiteY659" fmla="*/ 716296 h 1138591"/>
              <a:gd name="connsiteX660" fmla="*/ 1427484 w 1564535"/>
              <a:gd name="connsiteY660" fmla="*/ 736298 h 1138591"/>
              <a:gd name="connsiteX661" fmla="*/ 1434646 w 1564535"/>
              <a:gd name="connsiteY661" fmla="*/ 739011 h 1138591"/>
              <a:gd name="connsiteX662" fmla="*/ 1440759 w 1564535"/>
              <a:gd name="connsiteY662" fmla="*/ 755035 h 1138591"/>
              <a:gd name="connsiteX663" fmla="*/ 1446872 w 1564535"/>
              <a:gd name="connsiteY663" fmla="*/ 755035 h 1138591"/>
              <a:gd name="connsiteX664" fmla="*/ 1450634 w 1564535"/>
              <a:gd name="connsiteY664" fmla="*/ 750188 h 1138591"/>
              <a:gd name="connsiteX665" fmla="*/ 1454649 w 1564535"/>
              <a:gd name="connsiteY665" fmla="*/ 749971 h 1138591"/>
              <a:gd name="connsiteX666" fmla="*/ 1460544 w 1564535"/>
              <a:gd name="connsiteY666" fmla="*/ 755035 h 1138591"/>
              <a:gd name="connsiteX667" fmla="*/ 1460544 w 1564535"/>
              <a:gd name="connsiteY667" fmla="*/ 771023 h 1138591"/>
              <a:gd name="connsiteX668" fmla="*/ 1466440 w 1564535"/>
              <a:gd name="connsiteY668" fmla="*/ 773338 h 1138591"/>
              <a:gd name="connsiteX669" fmla="*/ 1466223 w 1564535"/>
              <a:gd name="connsiteY669" fmla="*/ 785129 h 1138591"/>
              <a:gd name="connsiteX670" fmla="*/ 1462425 w 1564535"/>
              <a:gd name="connsiteY670" fmla="*/ 787842 h 1138591"/>
              <a:gd name="connsiteX671" fmla="*/ 1459713 w 1564535"/>
              <a:gd name="connsiteY671" fmla="*/ 804915 h 1138591"/>
              <a:gd name="connsiteX672" fmla="*/ 1453383 w 1564535"/>
              <a:gd name="connsiteY672" fmla="*/ 809544 h 1138591"/>
              <a:gd name="connsiteX673" fmla="*/ 1454431 w 1564535"/>
              <a:gd name="connsiteY673" fmla="*/ 813560 h 1138591"/>
              <a:gd name="connsiteX674" fmla="*/ 1463908 w 1564535"/>
              <a:gd name="connsiteY674" fmla="*/ 817538 h 1138591"/>
              <a:gd name="connsiteX675" fmla="*/ 1477400 w 1564535"/>
              <a:gd name="connsiteY675" fmla="*/ 837758 h 1138591"/>
              <a:gd name="connsiteX676" fmla="*/ 1479896 w 1564535"/>
              <a:gd name="connsiteY676" fmla="*/ 853528 h 1138591"/>
              <a:gd name="connsiteX677" fmla="*/ 1491072 w 1564535"/>
              <a:gd name="connsiteY677" fmla="*/ 867020 h 1138591"/>
              <a:gd name="connsiteX678" fmla="*/ 1490024 w 1564535"/>
              <a:gd name="connsiteY678" fmla="*/ 871433 h 1138591"/>
              <a:gd name="connsiteX679" fmla="*/ 1486660 w 1564535"/>
              <a:gd name="connsiteY679" fmla="*/ 873747 h 1138591"/>
              <a:gd name="connsiteX680" fmla="*/ 1486660 w 1564535"/>
              <a:gd name="connsiteY680" fmla="*/ 877763 h 1138591"/>
              <a:gd name="connsiteX681" fmla="*/ 1490856 w 1564535"/>
              <a:gd name="connsiteY681" fmla="*/ 881742 h 1138591"/>
              <a:gd name="connsiteX682" fmla="*/ 1491688 w 1564535"/>
              <a:gd name="connsiteY682" fmla="*/ 893135 h 1138591"/>
              <a:gd name="connsiteX683" fmla="*/ 1499898 w 1564535"/>
              <a:gd name="connsiteY683" fmla="*/ 902793 h 1138591"/>
              <a:gd name="connsiteX684" fmla="*/ 1506228 w 1564535"/>
              <a:gd name="connsiteY684" fmla="*/ 929342 h 1138591"/>
              <a:gd name="connsiteX685" fmla="*/ 1511075 w 1564535"/>
              <a:gd name="connsiteY685" fmla="*/ 932706 h 1138591"/>
              <a:gd name="connsiteX686" fmla="*/ 1513173 w 1564535"/>
              <a:gd name="connsiteY686" fmla="*/ 946596 h 1138591"/>
              <a:gd name="connsiteX687" fmla="*/ 1519901 w 1564535"/>
              <a:gd name="connsiteY687" fmla="*/ 951841 h 1138591"/>
              <a:gd name="connsiteX688" fmla="*/ 1521167 w 1564535"/>
              <a:gd name="connsiteY688" fmla="*/ 956905 h 1138591"/>
              <a:gd name="connsiteX689" fmla="*/ 1514873 w 1564535"/>
              <a:gd name="connsiteY689" fmla="*/ 962366 h 1138591"/>
              <a:gd name="connsiteX690" fmla="*/ 1516754 w 1564535"/>
              <a:gd name="connsiteY690" fmla="*/ 966382 h 1138591"/>
              <a:gd name="connsiteX691" fmla="*/ 1521999 w 1564535"/>
              <a:gd name="connsiteY691" fmla="*/ 967864 h 1138591"/>
              <a:gd name="connsiteX692" fmla="*/ 1522867 w 1564535"/>
              <a:gd name="connsiteY692" fmla="*/ 973760 h 1138591"/>
              <a:gd name="connsiteX693" fmla="*/ 1528545 w 1564535"/>
              <a:gd name="connsiteY693" fmla="*/ 977739 h 1138591"/>
              <a:gd name="connsiteX694" fmla="*/ 1533791 w 1564535"/>
              <a:gd name="connsiteY694" fmla="*/ 996475 h 1138591"/>
              <a:gd name="connsiteX695" fmla="*/ 1542435 w 1564535"/>
              <a:gd name="connsiteY695" fmla="*/ 1001540 h 1138591"/>
              <a:gd name="connsiteX696" fmla="*/ 1543701 w 1564535"/>
              <a:gd name="connsiteY696" fmla="*/ 1013765 h 1138591"/>
              <a:gd name="connsiteX697" fmla="*/ 1539469 w 1564535"/>
              <a:gd name="connsiteY697" fmla="*/ 1017744 h 1138591"/>
              <a:gd name="connsiteX698" fmla="*/ 1539071 w 1564535"/>
              <a:gd name="connsiteY698" fmla="*/ 1025521 h 1138591"/>
              <a:gd name="connsiteX699" fmla="*/ 1543050 w 1564535"/>
              <a:gd name="connsiteY699" fmla="*/ 1033514 h 1138591"/>
              <a:gd name="connsiteX700" fmla="*/ 1559472 w 1564535"/>
              <a:gd name="connsiteY700" fmla="*/ 1047223 h 1138591"/>
              <a:gd name="connsiteX701" fmla="*/ 1561389 w 1564535"/>
              <a:gd name="connsiteY701" fmla="*/ 1059413 h 1138591"/>
              <a:gd name="connsiteX702" fmla="*/ 1564536 w 1564535"/>
              <a:gd name="connsiteY702" fmla="*/ 1061547 h 1138591"/>
              <a:gd name="connsiteX703" fmla="*/ 1564536 w 1564535"/>
              <a:gd name="connsiteY703" fmla="*/ 1065743 h 1138591"/>
              <a:gd name="connsiteX704" fmla="*/ 1560955 w 1564535"/>
              <a:gd name="connsiteY704" fmla="*/ 1068890 h 1138591"/>
              <a:gd name="connsiteX705" fmla="*/ 1560955 w 1564535"/>
              <a:gd name="connsiteY705" fmla="*/ 1072253 h 1138591"/>
              <a:gd name="connsiteX706" fmla="*/ 1555493 w 1564535"/>
              <a:gd name="connsiteY706" fmla="*/ 1081115 h 1138591"/>
              <a:gd name="connsiteX707" fmla="*/ 1555710 w 1564535"/>
              <a:gd name="connsiteY707" fmla="*/ 1105748 h 1138591"/>
              <a:gd name="connsiteX708" fmla="*/ 1560123 w 1564535"/>
              <a:gd name="connsiteY708" fmla="*/ 1109944 h 1138591"/>
              <a:gd name="connsiteX709" fmla="*/ 1559689 w 1564535"/>
              <a:gd name="connsiteY709" fmla="*/ 1118588 h 1138591"/>
              <a:gd name="connsiteX710" fmla="*/ 1486226 w 1564535"/>
              <a:gd name="connsiteY710" fmla="*/ 1138591 h 1138591"/>
              <a:gd name="connsiteX711" fmla="*/ 1488215 w 1564535"/>
              <a:gd name="connsiteY711" fmla="*/ 1132080 h 113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1564535" h="1138591">
                <a:moveTo>
                  <a:pt x="1483006" y="1124701"/>
                </a:moveTo>
                <a:lnTo>
                  <a:pt x="1485321" y="1117757"/>
                </a:lnTo>
                <a:lnTo>
                  <a:pt x="1485321" y="1113163"/>
                </a:lnTo>
                <a:lnTo>
                  <a:pt x="1478413" y="1107376"/>
                </a:lnTo>
                <a:lnTo>
                  <a:pt x="1473204" y="1087156"/>
                </a:lnTo>
                <a:lnTo>
                  <a:pt x="1466259" y="1080790"/>
                </a:lnTo>
                <a:lnTo>
                  <a:pt x="1462823" y="1065236"/>
                </a:lnTo>
                <a:lnTo>
                  <a:pt x="1467995" y="1051925"/>
                </a:lnTo>
                <a:lnTo>
                  <a:pt x="1474940" y="1050768"/>
                </a:lnTo>
                <a:lnTo>
                  <a:pt x="1479570" y="1046174"/>
                </a:lnTo>
                <a:lnTo>
                  <a:pt x="1484743" y="1044438"/>
                </a:lnTo>
                <a:lnTo>
                  <a:pt x="1484164" y="1038072"/>
                </a:lnTo>
                <a:lnTo>
                  <a:pt x="1480149" y="1034600"/>
                </a:lnTo>
                <a:lnTo>
                  <a:pt x="1479570" y="1024219"/>
                </a:lnTo>
                <a:lnTo>
                  <a:pt x="1484743" y="1017853"/>
                </a:lnTo>
                <a:lnTo>
                  <a:pt x="1482428" y="1011523"/>
                </a:lnTo>
                <a:lnTo>
                  <a:pt x="1459604" y="995644"/>
                </a:lnTo>
                <a:lnTo>
                  <a:pt x="1457325" y="986999"/>
                </a:lnTo>
                <a:lnTo>
                  <a:pt x="1451538" y="983526"/>
                </a:lnTo>
                <a:lnTo>
                  <a:pt x="1457325" y="978318"/>
                </a:lnTo>
                <a:lnTo>
                  <a:pt x="1457904" y="961570"/>
                </a:lnTo>
                <a:lnTo>
                  <a:pt x="1455010" y="958677"/>
                </a:lnTo>
                <a:lnTo>
                  <a:pt x="1457904" y="952889"/>
                </a:lnTo>
                <a:lnTo>
                  <a:pt x="1456710" y="947717"/>
                </a:lnTo>
                <a:lnTo>
                  <a:pt x="1442278" y="936721"/>
                </a:lnTo>
                <a:lnTo>
                  <a:pt x="1438661" y="924713"/>
                </a:lnTo>
                <a:lnTo>
                  <a:pt x="1444702" y="915453"/>
                </a:lnTo>
                <a:lnTo>
                  <a:pt x="1443291" y="892773"/>
                </a:lnTo>
                <a:lnTo>
                  <a:pt x="1436816" y="879788"/>
                </a:lnTo>
                <a:lnTo>
                  <a:pt x="1431716" y="879788"/>
                </a:lnTo>
                <a:lnTo>
                  <a:pt x="1428967" y="877473"/>
                </a:lnTo>
                <a:lnTo>
                  <a:pt x="1422456" y="875158"/>
                </a:lnTo>
                <a:lnTo>
                  <a:pt x="1421082" y="878884"/>
                </a:lnTo>
                <a:lnTo>
                  <a:pt x="1409978" y="877473"/>
                </a:lnTo>
                <a:lnTo>
                  <a:pt x="1385888" y="859424"/>
                </a:lnTo>
                <a:lnTo>
                  <a:pt x="1384513" y="852009"/>
                </a:lnTo>
                <a:lnTo>
                  <a:pt x="1373409" y="839060"/>
                </a:lnTo>
                <a:lnTo>
                  <a:pt x="1375253" y="830270"/>
                </a:lnTo>
                <a:lnTo>
                  <a:pt x="1373409" y="824230"/>
                </a:lnTo>
                <a:lnTo>
                  <a:pt x="1366934" y="821010"/>
                </a:lnTo>
                <a:lnTo>
                  <a:pt x="1366464" y="811751"/>
                </a:lnTo>
                <a:lnTo>
                  <a:pt x="1363679" y="810810"/>
                </a:lnTo>
                <a:lnTo>
                  <a:pt x="1371564" y="806181"/>
                </a:lnTo>
                <a:lnTo>
                  <a:pt x="1370624" y="796016"/>
                </a:lnTo>
                <a:lnTo>
                  <a:pt x="1376158" y="790446"/>
                </a:lnTo>
                <a:lnTo>
                  <a:pt x="1375723" y="787661"/>
                </a:lnTo>
                <a:lnTo>
                  <a:pt x="1359989" y="777497"/>
                </a:lnTo>
                <a:lnTo>
                  <a:pt x="1359049" y="769142"/>
                </a:lnTo>
                <a:lnTo>
                  <a:pt x="1363679" y="767767"/>
                </a:lnTo>
                <a:lnTo>
                  <a:pt x="1367368" y="761292"/>
                </a:lnTo>
                <a:lnTo>
                  <a:pt x="1361834" y="758037"/>
                </a:lnTo>
                <a:lnTo>
                  <a:pt x="1358108" y="749248"/>
                </a:lnTo>
                <a:lnTo>
                  <a:pt x="1358579" y="733513"/>
                </a:lnTo>
                <a:lnTo>
                  <a:pt x="1343785" y="726098"/>
                </a:lnTo>
                <a:lnTo>
                  <a:pt x="1330365" y="731669"/>
                </a:lnTo>
                <a:lnTo>
                  <a:pt x="1331740" y="742303"/>
                </a:lnTo>
                <a:lnTo>
                  <a:pt x="1324325" y="752503"/>
                </a:lnTo>
                <a:lnTo>
                  <a:pt x="1309531" y="753407"/>
                </a:lnTo>
                <a:lnTo>
                  <a:pt x="1294701" y="769612"/>
                </a:lnTo>
                <a:lnTo>
                  <a:pt x="1295171" y="777967"/>
                </a:lnTo>
                <a:lnTo>
                  <a:pt x="1289131" y="791857"/>
                </a:lnTo>
                <a:lnTo>
                  <a:pt x="1273867" y="805276"/>
                </a:lnTo>
                <a:lnTo>
                  <a:pt x="1257662" y="807591"/>
                </a:lnTo>
                <a:lnTo>
                  <a:pt x="1247932" y="804806"/>
                </a:lnTo>
                <a:lnTo>
                  <a:pt x="1231727" y="804806"/>
                </a:lnTo>
                <a:lnTo>
                  <a:pt x="1224348" y="817285"/>
                </a:lnTo>
                <a:lnTo>
                  <a:pt x="1210459" y="820070"/>
                </a:lnTo>
                <a:lnTo>
                  <a:pt x="1205504" y="824591"/>
                </a:lnTo>
                <a:lnTo>
                  <a:pt x="1192989" y="837541"/>
                </a:lnTo>
                <a:lnTo>
                  <a:pt x="1172986" y="847018"/>
                </a:lnTo>
                <a:lnTo>
                  <a:pt x="1168790" y="854794"/>
                </a:lnTo>
                <a:lnTo>
                  <a:pt x="1158481" y="858375"/>
                </a:lnTo>
                <a:lnTo>
                  <a:pt x="1158662" y="863222"/>
                </a:lnTo>
                <a:lnTo>
                  <a:pt x="1166475" y="868901"/>
                </a:lnTo>
                <a:lnTo>
                  <a:pt x="1166258" y="876714"/>
                </a:lnTo>
                <a:lnTo>
                  <a:pt x="1171322" y="881742"/>
                </a:lnTo>
                <a:lnTo>
                  <a:pt x="1170454" y="887022"/>
                </a:lnTo>
                <a:lnTo>
                  <a:pt x="1167922" y="888903"/>
                </a:lnTo>
                <a:lnTo>
                  <a:pt x="1165607" y="903625"/>
                </a:lnTo>
                <a:lnTo>
                  <a:pt x="1150668" y="904059"/>
                </a:lnTo>
                <a:lnTo>
                  <a:pt x="1115112" y="885539"/>
                </a:lnTo>
                <a:lnTo>
                  <a:pt x="1089431" y="859243"/>
                </a:lnTo>
                <a:lnTo>
                  <a:pt x="1088165" y="851032"/>
                </a:lnTo>
                <a:lnTo>
                  <a:pt x="1070478" y="831211"/>
                </a:lnTo>
                <a:lnTo>
                  <a:pt x="1060350" y="828498"/>
                </a:lnTo>
                <a:lnTo>
                  <a:pt x="1044362" y="813740"/>
                </a:lnTo>
                <a:lnTo>
                  <a:pt x="1033004" y="813957"/>
                </a:lnTo>
                <a:lnTo>
                  <a:pt x="1028592" y="825532"/>
                </a:lnTo>
                <a:lnTo>
                  <a:pt x="1018066" y="839024"/>
                </a:lnTo>
                <a:lnTo>
                  <a:pt x="1017849" y="850598"/>
                </a:lnTo>
                <a:lnTo>
                  <a:pt x="1014051" y="857543"/>
                </a:lnTo>
                <a:lnTo>
                  <a:pt x="1006057" y="862788"/>
                </a:lnTo>
                <a:lnTo>
                  <a:pt x="1006455" y="867635"/>
                </a:lnTo>
                <a:lnTo>
                  <a:pt x="1023745" y="868684"/>
                </a:lnTo>
                <a:lnTo>
                  <a:pt x="1023528" y="879029"/>
                </a:lnTo>
                <a:lnTo>
                  <a:pt x="1019513" y="881126"/>
                </a:lnTo>
                <a:lnTo>
                  <a:pt x="1019513" y="890169"/>
                </a:lnTo>
                <a:lnTo>
                  <a:pt x="1026458" y="890169"/>
                </a:lnTo>
                <a:lnTo>
                  <a:pt x="1030256" y="885756"/>
                </a:lnTo>
                <a:lnTo>
                  <a:pt x="1041215" y="886190"/>
                </a:lnTo>
                <a:lnTo>
                  <a:pt x="1042264" y="891869"/>
                </a:lnTo>
                <a:lnTo>
                  <a:pt x="1044362" y="893750"/>
                </a:lnTo>
                <a:lnTo>
                  <a:pt x="1044579" y="899031"/>
                </a:lnTo>
                <a:lnTo>
                  <a:pt x="1052139" y="901310"/>
                </a:lnTo>
                <a:lnTo>
                  <a:pt x="1051741" y="912053"/>
                </a:lnTo>
                <a:lnTo>
                  <a:pt x="589224" y="912053"/>
                </a:lnTo>
                <a:lnTo>
                  <a:pt x="583328" y="906157"/>
                </a:lnTo>
                <a:lnTo>
                  <a:pt x="574068" y="906374"/>
                </a:lnTo>
                <a:lnTo>
                  <a:pt x="567340" y="898597"/>
                </a:lnTo>
                <a:lnTo>
                  <a:pt x="552583" y="897331"/>
                </a:lnTo>
                <a:lnTo>
                  <a:pt x="548604" y="894582"/>
                </a:lnTo>
                <a:lnTo>
                  <a:pt x="538078" y="894582"/>
                </a:lnTo>
                <a:lnTo>
                  <a:pt x="535980" y="891652"/>
                </a:lnTo>
                <a:lnTo>
                  <a:pt x="520174" y="887022"/>
                </a:lnTo>
                <a:lnTo>
                  <a:pt x="516593" y="884273"/>
                </a:lnTo>
                <a:lnTo>
                  <a:pt x="507116" y="884491"/>
                </a:lnTo>
                <a:lnTo>
                  <a:pt x="502703" y="890169"/>
                </a:lnTo>
                <a:lnTo>
                  <a:pt x="490079" y="893533"/>
                </a:lnTo>
                <a:lnTo>
                  <a:pt x="479554" y="905108"/>
                </a:lnTo>
                <a:lnTo>
                  <a:pt x="456187" y="905108"/>
                </a:lnTo>
                <a:lnTo>
                  <a:pt x="451123" y="900261"/>
                </a:lnTo>
                <a:lnTo>
                  <a:pt x="441212" y="901744"/>
                </a:lnTo>
                <a:lnTo>
                  <a:pt x="437234" y="905325"/>
                </a:lnTo>
                <a:lnTo>
                  <a:pt x="430506" y="905325"/>
                </a:lnTo>
                <a:lnTo>
                  <a:pt x="422693" y="912487"/>
                </a:lnTo>
                <a:lnTo>
                  <a:pt x="401424" y="913101"/>
                </a:lnTo>
                <a:lnTo>
                  <a:pt x="394914" y="909521"/>
                </a:lnTo>
                <a:lnTo>
                  <a:pt x="387354" y="910389"/>
                </a:lnTo>
                <a:lnTo>
                  <a:pt x="382290" y="902793"/>
                </a:lnTo>
                <a:lnTo>
                  <a:pt x="375960" y="901527"/>
                </a:lnTo>
                <a:lnTo>
                  <a:pt x="363771" y="894799"/>
                </a:lnTo>
                <a:lnTo>
                  <a:pt x="335955" y="896065"/>
                </a:lnTo>
                <a:lnTo>
                  <a:pt x="324598" y="888071"/>
                </a:lnTo>
                <a:lnTo>
                  <a:pt x="314072" y="888071"/>
                </a:lnTo>
                <a:lnTo>
                  <a:pt x="309008" y="884707"/>
                </a:lnTo>
                <a:lnTo>
                  <a:pt x="306078" y="876714"/>
                </a:lnTo>
                <a:lnTo>
                  <a:pt x="296818" y="872916"/>
                </a:lnTo>
                <a:lnTo>
                  <a:pt x="294287" y="865754"/>
                </a:lnTo>
                <a:lnTo>
                  <a:pt x="285461" y="859858"/>
                </a:lnTo>
                <a:lnTo>
                  <a:pt x="280831" y="858158"/>
                </a:lnTo>
                <a:lnTo>
                  <a:pt x="271535" y="846366"/>
                </a:lnTo>
                <a:lnTo>
                  <a:pt x="261045" y="845534"/>
                </a:lnTo>
                <a:lnTo>
                  <a:pt x="261190" y="816743"/>
                </a:lnTo>
                <a:lnTo>
                  <a:pt x="271137" y="813560"/>
                </a:lnTo>
                <a:lnTo>
                  <a:pt x="282495" y="804263"/>
                </a:lnTo>
                <a:lnTo>
                  <a:pt x="282495" y="798802"/>
                </a:lnTo>
                <a:lnTo>
                  <a:pt x="286727" y="794172"/>
                </a:lnTo>
                <a:lnTo>
                  <a:pt x="287559" y="787842"/>
                </a:lnTo>
                <a:lnTo>
                  <a:pt x="283761" y="784080"/>
                </a:lnTo>
                <a:lnTo>
                  <a:pt x="283761" y="778582"/>
                </a:lnTo>
                <a:lnTo>
                  <a:pt x="287957" y="774820"/>
                </a:lnTo>
                <a:lnTo>
                  <a:pt x="287957" y="758797"/>
                </a:lnTo>
                <a:lnTo>
                  <a:pt x="283363" y="753769"/>
                </a:lnTo>
                <a:lnTo>
                  <a:pt x="287559" y="749537"/>
                </a:lnTo>
                <a:lnTo>
                  <a:pt x="293852" y="749537"/>
                </a:lnTo>
                <a:lnTo>
                  <a:pt x="308610" y="741543"/>
                </a:lnTo>
                <a:lnTo>
                  <a:pt x="309876" y="734815"/>
                </a:lnTo>
                <a:lnTo>
                  <a:pt x="319534" y="732283"/>
                </a:lnTo>
                <a:lnTo>
                  <a:pt x="320402" y="728088"/>
                </a:lnTo>
                <a:lnTo>
                  <a:pt x="334292" y="720491"/>
                </a:lnTo>
                <a:lnTo>
                  <a:pt x="334726" y="710798"/>
                </a:lnTo>
                <a:lnTo>
                  <a:pt x="320836" y="706168"/>
                </a:lnTo>
                <a:lnTo>
                  <a:pt x="320402" y="701972"/>
                </a:lnTo>
                <a:lnTo>
                  <a:pt x="335557" y="698174"/>
                </a:lnTo>
                <a:lnTo>
                  <a:pt x="335557" y="693978"/>
                </a:lnTo>
                <a:lnTo>
                  <a:pt x="323766" y="692712"/>
                </a:lnTo>
                <a:lnTo>
                  <a:pt x="317870" y="695642"/>
                </a:lnTo>
                <a:lnTo>
                  <a:pt x="312806" y="689746"/>
                </a:lnTo>
                <a:lnTo>
                  <a:pt x="313638" y="681355"/>
                </a:lnTo>
                <a:lnTo>
                  <a:pt x="304414" y="681753"/>
                </a:lnTo>
                <a:lnTo>
                  <a:pt x="301882" y="684719"/>
                </a:lnTo>
                <a:lnTo>
                  <a:pt x="305246" y="689746"/>
                </a:lnTo>
                <a:lnTo>
                  <a:pt x="297650" y="694376"/>
                </a:lnTo>
                <a:lnTo>
                  <a:pt x="293454" y="691881"/>
                </a:lnTo>
                <a:lnTo>
                  <a:pt x="291357" y="693544"/>
                </a:lnTo>
                <a:lnTo>
                  <a:pt x="282495" y="694810"/>
                </a:lnTo>
                <a:lnTo>
                  <a:pt x="275333" y="686383"/>
                </a:lnTo>
                <a:lnTo>
                  <a:pt x="274501" y="689348"/>
                </a:lnTo>
                <a:lnTo>
                  <a:pt x="280397" y="694376"/>
                </a:lnTo>
                <a:lnTo>
                  <a:pt x="276599" y="698174"/>
                </a:lnTo>
                <a:lnTo>
                  <a:pt x="272403" y="695244"/>
                </a:lnTo>
                <a:lnTo>
                  <a:pt x="272403" y="706168"/>
                </a:lnTo>
                <a:lnTo>
                  <a:pt x="266073" y="705770"/>
                </a:lnTo>
                <a:lnTo>
                  <a:pt x="258513" y="695642"/>
                </a:lnTo>
                <a:lnTo>
                  <a:pt x="254716" y="698174"/>
                </a:lnTo>
                <a:lnTo>
                  <a:pt x="261045" y="705336"/>
                </a:lnTo>
                <a:lnTo>
                  <a:pt x="258079" y="706168"/>
                </a:lnTo>
                <a:lnTo>
                  <a:pt x="253015" y="701140"/>
                </a:lnTo>
                <a:lnTo>
                  <a:pt x="250917" y="706168"/>
                </a:lnTo>
                <a:lnTo>
                  <a:pt x="248386" y="701140"/>
                </a:lnTo>
                <a:lnTo>
                  <a:pt x="238728" y="701140"/>
                </a:lnTo>
                <a:lnTo>
                  <a:pt x="237860" y="696908"/>
                </a:lnTo>
                <a:lnTo>
                  <a:pt x="242092" y="692712"/>
                </a:lnTo>
                <a:lnTo>
                  <a:pt x="233230" y="692712"/>
                </a:lnTo>
                <a:lnTo>
                  <a:pt x="230698" y="702804"/>
                </a:lnTo>
                <a:lnTo>
                  <a:pt x="224817" y="702370"/>
                </a:lnTo>
                <a:lnTo>
                  <a:pt x="222292" y="696908"/>
                </a:lnTo>
                <a:lnTo>
                  <a:pt x="212609" y="696908"/>
                </a:lnTo>
                <a:lnTo>
                  <a:pt x="209661" y="699440"/>
                </a:lnTo>
                <a:lnTo>
                  <a:pt x="216400" y="699440"/>
                </a:lnTo>
                <a:lnTo>
                  <a:pt x="217662" y="709532"/>
                </a:lnTo>
                <a:lnTo>
                  <a:pt x="210927" y="714162"/>
                </a:lnTo>
                <a:lnTo>
                  <a:pt x="207209" y="714090"/>
                </a:lnTo>
                <a:lnTo>
                  <a:pt x="205125" y="706674"/>
                </a:lnTo>
                <a:lnTo>
                  <a:pt x="201552" y="705770"/>
                </a:lnTo>
                <a:lnTo>
                  <a:pt x="200958" y="696546"/>
                </a:lnTo>
                <a:lnTo>
                  <a:pt x="198278" y="695642"/>
                </a:lnTo>
                <a:lnTo>
                  <a:pt x="194111" y="705481"/>
                </a:lnTo>
                <a:lnTo>
                  <a:pt x="191728" y="700706"/>
                </a:lnTo>
                <a:lnTo>
                  <a:pt x="184287" y="700996"/>
                </a:lnTo>
                <a:lnTo>
                  <a:pt x="179223" y="690289"/>
                </a:lnTo>
                <a:lnTo>
                  <a:pt x="175950" y="690289"/>
                </a:lnTo>
                <a:lnTo>
                  <a:pt x="175950" y="696836"/>
                </a:lnTo>
                <a:lnTo>
                  <a:pt x="172080" y="698319"/>
                </a:lnTo>
                <a:lnTo>
                  <a:pt x="168506" y="689095"/>
                </a:lnTo>
                <a:lnTo>
                  <a:pt x="165232" y="694159"/>
                </a:lnTo>
                <a:lnTo>
                  <a:pt x="161955" y="694159"/>
                </a:lnTo>
                <a:lnTo>
                  <a:pt x="153918" y="704866"/>
                </a:lnTo>
                <a:lnTo>
                  <a:pt x="153918" y="697740"/>
                </a:lnTo>
                <a:lnTo>
                  <a:pt x="148261" y="701610"/>
                </a:lnTo>
                <a:lnTo>
                  <a:pt x="145284" y="701610"/>
                </a:lnTo>
                <a:lnTo>
                  <a:pt x="141414" y="704287"/>
                </a:lnTo>
                <a:lnTo>
                  <a:pt x="134270" y="705770"/>
                </a:lnTo>
                <a:lnTo>
                  <a:pt x="134270" y="700996"/>
                </a:lnTo>
                <a:lnTo>
                  <a:pt x="130400" y="699223"/>
                </a:lnTo>
                <a:lnTo>
                  <a:pt x="130993" y="696221"/>
                </a:lnTo>
                <a:lnTo>
                  <a:pt x="141117" y="697414"/>
                </a:lnTo>
                <a:lnTo>
                  <a:pt x="140224" y="693870"/>
                </a:lnTo>
                <a:lnTo>
                  <a:pt x="135460" y="692061"/>
                </a:lnTo>
                <a:lnTo>
                  <a:pt x="134567" y="685804"/>
                </a:lnTo>
                <a:lnTo>
                  <a:pt x="131590" y="685514"/>
                </a:lnTo>
                <a:lnTo>
                  <a:pt x="130100" y="692676"/>
                </a:lnTo>
                <a:lnTo>
                  <a:pt x="125933" y="692676"/>
                </a:lnTo>
                <a:lnTo>
                  <a:pt x="122659" y="689385"/>
                </a:lnTo>
                <a:lnTo>
                  <a:pt x="117595" y="689385"/>
                </a:lnTo>
                <a:lnTo>
                  <a:pt x="112835" y="683127"/>
                </a:lnTo>
                <a:lnTo>
                  <a:pt x="94077" y="682259"/>
                </a:lnTo>
                <a:lnTo>
                  <a:pt x="84549" y="673903"/>
                </a:lnTo>
                <a:lnTo>
                  <a:pt x="81873" y="666452"/>
                </a:lnTo>
                <a:lnTo>
                  <a:pt x="81576" y="651875"/>
                </a:lnTo>
                <a:lnTo>
                  <a:pt x="69965" y="640554"/>
                </a:lnTo>
                <a:lnTo>
                  <a:pt x="67285" y="626881"/>
                </a:lnTo>
                <a:lnTo>
                  <a:pt x="57461" y="619141"/>
                </a:lnTo>
                <a:lnTo>
                  <a:pt x="54781" y="611690"/>
                </a:lnTo>
                <a:lnTo>
                  <a:pt x="41383" y="600657"/>
                </a:lnTo>
                <a:lnTo>
                  <a:pt x="41383" y="589047"/>
                </a:lnTo>
                <a:lnTo>
                  <a:pt x="32749" y="581017"/>
                </a:lnTo>
                <a:lnTo>
                  <a:pt x="29772" y="581017"/>
                </a:lnTo>
                <a:lnTo>
                  <a:pt x="28879" y="586659"/>
                </a:lnTo>
                <a:lnTo>
                  <a:pt x="24115" y="589662"/>
                </a:lnTo>
                <a:lnTo>
                  <a:pt x="15181" y="589662"/>
                </a:lnTo>
                <a:lnTo>
                  <a:pt x="10124" y="582210"/>
                </a:lnTo>
                <a:lnTo>
                  <a:pt x="3870" y="581306"/>
                </a:lnTo>
                <a:lnTo>
                  <a:pt x="0" y="571215"/>
                </a:lnTo>
                <a:lnTo>
                  <a:pt x="135760" y="494966"/>
                </a:lnTo>
                <a:lnTo>
                  <a:pt x="135760" y="489902"/>
                </a:lnTo>
                <a:lnTo>
                  <a:pt x="139631" y="482053"/>
                </a:lnTo>
                <a:lnTo>
                  <a:pt x="163149" y="480534"/>
                </a:lnTo>
                <a:lnTo>
                  <a:pt x="179227" y="470876"/>
                </a:lnTo>
                <a:lnTo>
                  <a:pt x="191579" y="469393"/>
                </a:lnTo>
                <a:lnTo>
                  <a:pt x="198130" y="461038"/>
                </a:lnTo>
                <a:lnTo>
                  <a:pt x="194408" y="448848"/>
                </a:lnTo>
                <a:lnTo>
                  <a:pt x="199171" y="441686"/>
                </a:lnTo>
                <a:lnTo>
                  <a:pt x="215398" y="441108"/>
                </a:lnTo>
                <a:lnTo>
                  <a:pt x="224032" y="436044"/>
                </a:lnTo>
                <a:lnTo>
                  <a:pt x="225225" y="429497"/>
                </a:lnTo>
                <a:lnTo>
                  <a:pt x="228347" y="427833"/>
                </a:lnTo>
                <a:lnTo>
                  <a:pt x="228492" y="421286"/>
                </a:lnTo>
                <a:lnTo>
                  <a:pt x="219865" y="411484"/>
                </a:lnTo>
                <a:lnTo>
                  <a:pt x="220161" y="401935"/>
                </a:lnTo>
                <a:lnTo>
                  <a:pt x="214653" y="398679"/>
                </a:lnTo>
                <a:lnTo>
                  <a:pt x="214797" y="395098"/>
                </a:lnTo>
                <a:lnTo>
                  <a:pt x="227768" y="394809"/>
                </a:lnTo>
                <a:lnTo>
                  <a:pt x="231783" y="388841"/>
                </a:lnTo>
                <a:lnTo>
                  <a:pt x="222986" y="380377"/>
                </a:lnTo>
                <a:lnTo>
                  <a:pt x="210931" y="380811"/>
                </a:lnTo>
                <a:lnTo>
                  <a:pt x="206760" y="377085"/>
                </a:lnTo>
                <a:lnTo>
                  <a:pt x="216139" y="372455"/>
                </a:lnTo>
                <a:lnTo>
                  <a:pt x="216288" y="368911"/>
                </a:lnTo>
                <a:lnTo>
                  <a:pt x="224176" y="369200"/>
                </a:lnTo>
                <a:lnTo>
                  <a:pt x="224325" y="357444"/>
                </a:lnTo>
                <a:lnTo>
                  <a:pt x="231457" y="352959"/>
                </a:lnTo>
                <a:lnTo>
                  <a:pt x="231928" y="347317"/>
                </a:lnTo>
                <a:lnTo>
                  <a:pt x="240102" y="342868"/>
                </a:lnTo>
                <a:lnTo>
                  <a:pt x="234749" y="335271"/>
                </a:lnTo>
                <a:lnTo>
                  <a:pt x="237860" y="330352"/>
                </a:lnTo>
                <a:lnTo>
                  <a:pt x="246649" y="341819"/>
                </a:lnTo>
                <a:lnTo>
                  <a:pt x="250664" y="343157"/>
                </a:lnTo>
                <a:lnTo>
                  <a:pt x="249326" y="329738"/>
                </a:lnTo>
                <a:lnTo>
                  <a:pt x="252292" y="327676"/>
                </a:lnTo>
                <a:lnTo>
                  <a:pt x="258550" y="338527"/>
                </a:lnTo>
                <a:lnTo>
                  <a:pt x="265097" y="338961"/>
                </a:lnTo>
                <a:lnTo>
                  <a:pt x="268822" y="333897"/>
                </a:lnTo>
                <a:lnTo>
                  <a:pt x="268677" y="325867"/>
                </a:lnTo>
                <a:lnTo>
                  <a:pt x="263035" y="321852"/>
                </a:lnTo>
                <a:lnTo>
                  <a:pt x="268388" y="315161"/>
                </a:lnTo>
                <a:lnTo>
                  <a:pt x="277756" y="331835"/>
                </a:lnTo>
                <a:lnTo>
                  <a:pt x="280758" y="331835"/>
                </a:lnTo>
                <a:lnTo>
                  <a:pt x="284014" y="324384"/>
                </a:lnTo>
                <a:lnTo>
                  <a:pt x="284158" y="311869"/>
                </a:lnTo>
                <a:lnTo>
                  <a:pt x="270486" y="303839"/>
                </a:lnTo>
                <a:lnTo>
                  <a:pt x="275550" y="293277"/>
                </a:lnTo>
                <a:lnTo>
                  <a:pt x="283290" y="299535"/>
                </a:lnTo>
                <a:lnTo>
                  <a:pt x="289982" y="297726"/>
                </a:lnTo>
                <a:lnTo>
                  <a:pt x="290271" y="290022"/>
                </a:lnTo>
                <a:lnTo>
                  <a:pt x="274935" y="278701"/>
                </a:lnTo>
                <a:lnTo>
                  <a:pt x="268967" y="279135"/>
                </a:lnTo>
                <a:lnTo>
                  <a:pt x="268388" y="272009"/>
                </a:lnTo>
                <a:lnTo>
                  <a:pt x="264373" y="270815"/>
                </a:lnTo>
                <a:lnTo>
                  <a:pt x="266145" y="265751"/>
                </a:lnTo>
                <a:lnTo>
                  <a:pt x="277467" y="266041"/>
                </a:lnTo>
                <a:lnTo>
                  <a:pt x="283869" y="250994"/>
                </a:lnTo>
                <a:lnTo>
                  <a:pt x="286980" y="248172"/>
                </a:lnTo>
                <a:lnTo>
                  <a:pt x="292514" y="257396"/>
                </a:lnTo>
                <a:lnTo>
                  <a:pt x="313204" y="250849"/>
                </a:lnTo>
                <a:lnTo>
                  <a:pt x="320040" y="240866"/>
                </a:lnTo>
                <a:lnTo>
                  <a:pt x="324815" y="240866"/>
                </a:lnTo>
                <a:lnTo>
                  <a:pt x="325104" y="253815"/>
                </a:lnTo>
                <a:lnTo>
                  <a:pt x="331795" y="260687"/>
                </a:lnTo>
                <a:lnTo>
                  <a:pt x="342213" y="260073"/>
                </a:lnTo>
                <a:lnTo>
                  <a:pt x="348904" y="253996"/>
                </a:lnTo>
                <a:lnTo>
                  <a:pt x="357115" y="253670"/>
                </a:lnTo>
                <a:lnTo>
                  <a:pt x="360371" y="246111"/>
                </a:lnTo>
                <a:lnTo>
                  <a:pt x="349049" y="238189"/>
                </a:lnTo>
                <a:lnTo>
                  <a:pt x="351147" y="230774"/>
                </a:lnTo>
                <a:lnTo>
                  <a:pt x="359792" y="227338"/>
                </a:lnTo>
                <a:lnTo>
                  <a:pt x="367062" y="234933"/>
                </a:lnTo>
                <a:lnTo>
                  <a:pt x="367062" y="242204"/>
                </a:lnTo>
                <a:lnTo>
                  <a:pt x="376611" y="242530"/>
                </a:lnTo>
                <a:lnTo>
                  <a:pt x="379722" y="233306"/>
                </a:lnTo>
                <a:lnTo>
                  <a:pt x="385545" y="233595"/>
                </a:lnTo>
                <a:lnTo>
                  <a:pt x="389271" y="228097"/>
                </a:lnTo>
                <a:lnTo>
                  <a:pt x="380482" y="216161"/>
                </a:lnTo>
                <a:lnTo>
                  <a:pt x="380482" y="208276"/>
                </a:lnTo>
                <a:lnTo>
                  <a:pt x="371403" y="202163"/>
                </a:lnTo>
                <a:lnTo>
                  <a:pt x="373464" y="196375"/>
                </a:lnTo>
                <a:lnTo>
                  <a:pt x="380048" y="196520"/>
                </a:lnTo>
                <a:lnTo>
                  <a:pt x="393576" y="215582"/>
                </a:lnTo>
                <a:lnTo>
                  <a:pt x="395963" y="224951"/>
                </a:lnTo>
                <a:lnTo>
                  <a:pt x="400412" y="225095"/>
                </a:lnTo>
                <a:lnTo>
                  <a:pt x="404752" y="213629"/>
                </a:lnTo>
                <a:lnTo>
                  <a:pt x="391948" y="199956"/>
                </a:lnTo>
                <a:lnTo>
                  <a:pt x="391658" y="191022"/>
                </a:lnTo>
                <a:lnTo>
                  <a:pt x="397591" y="188020"/>
                </a:lnTo>
                <a:lnTo>
                  <a:pt x="404137" y="196086"/>
                </a:lnTo>
                <a:lnTo>
                  <a:pt x="406235" y="209325"/>
                </a:lnTo>
                <a:lnTo>
                  <a:pt x="412493" y="209903"/>
                </a:lnTo>
                <a:lnTo>
                  <a:pt x="414555" y="193843"/>
                </a:lnTo>
                <a:lnTo>
                  <a:pt x="420812" y="187007"/>
                </a:lnTo>
                <a:lnTo>
                  <a:pt x="428408" y="185669"/>
                </a:lnTo>
                <a:lnTo>
                  <a:pt x="432423" y="193554"/>
                </a:lnTo>
                <a:lnTo>
                  <a:pt x="438066" y="194893"/>
                </a:lnTo>
                <a:lnTo>
                  <a:pt x="441068" y="183571"/>
                </a:lnTo>
                <a:lnTo>
                  <a:pt x="432712" y="180750"/>
                </a:lnTo>
                <a:lnTo>
                  <a:pt x="434376" y="174492"/>
                </a:lnTo>
                <a:lnTo>
                  <a:pt x="442985" y="174347"/>
                </a:lnTo>
                <a:lnTo>
                  <a:pt x="447904" y="184150"/>
                </a:lnTo>
                <a:lnTo>
                  <a:pt x="447181" y="197280"/>
                </a:lnTo>
                <a:lnTo>
                  <a:pt x="450725" y="198293"/>
                </a:lnTo>
                <a:lnTo>
                  <a:pt x="456549" y="183282"/>
                </a:lnTo>
                <a:lnTo>
                  <a:pt x="465773" y="177603"/>
                </a:lnTo>
                <a:lnTo>
                  <a:pt x="468304" y="182667"/>
                </a:lnTo>
                <a:lnTo>
                  <a:pt x="480964" y="182522"/>
                </a:lnTo>
                <a:lnTo>
                  <a:pt x="482592" y="176590"/>
                </a:lnTo>
                <a:lnTo>
                  <a:pt x="487945" y="175975"/>
                </a:lnTo>
                <a:lnTo>
                  <a:pt x="490767" y="183716"/>
                </a:lnTo>
                <a:lnTo>
                  <a:pt x="495686" y="183137"/>
                </a:lnTo>
                <a:lnTo>
                  <a:pt x="496445" y="167945"/>
                </a:lnTo>
                <a:lnTo>
                  <a:pt x="499846" y="165847"/>
                </a:lnTo>
                <a:lnTo>
                  <a:pt x="500171" y="160639"/>
                </a:lnTo>
                <a:lnTo>
                  <a:pt x="493624" y="158722"/>
                </a:lnTo>
                <a:lnTo>
                  <a:pt x="491815" y="153513"/>
                </a:lnTo>
                <a:lnTo>
                  <a:pt x="497784" y="147255"/>
                </a:lnTo>
                <a:lnTo>
                  <a:pt x="497639" y="144289"/>
                </a:lnTo>
                <a:lnTo>
                  <a:pt x="490188" y="141595"/>
                </a:lnTo>
                <a:lnTo>
                  <a:pt x="490767" y="138466"/>
                </a:lnTo>
                <a:lnTo>
                  <a:pt x="505958" y="136679"/>
                </a:lnTo>
                <a:lnTo>
                  <a:pt x="507586" y="140698"/>
                </a:lnTo>
                <a:lnTo>
                  <a:pt x="519522" y="141295"/>
                </a:lnTo>
                <a:lnTo>
                  <a:pt x="522923" y="138318"/>
                </a:lnTo>
                <a:lnTo>
                  <a:pt x="527842" y="137124"/>
                </a:lnTo>
                <a:lnTo>
                  <a:pt x="526793" y="148594"/>
                </a:lnTo>
                <a:lnTo>
                  <a:pt x="534389" y="149643"/>
                </a:lnTo>
                <a:lnTo>
                  <a:pt x="533810" y="135934"/>
                </a:lnTo>
                <a:lnTo>
                  <a:pt x="543612" y="125962"/>
                </a:lnTo>
                <a:lnTo>
                  <a:pt x="550485" y="125517"/>
                </a:lnTo>
                <a:lnTo>
                  <a:pt x="551063" y="130725"/>
                </a:lnTo>
                <a:lnTo>
                  <a:pt x="555693" y="131767"/>
                </a:lnTo>
                <a:lnTo>
                  <a:pt x="557466" y="144434"/>
                </a:lnTo>
                <a:lnTo>
                  <a:pt x="567160" y="144868"/>
                </a:lnTo>
                <a:lnTo>
                  <a:pt x="570270" y="138169"/>
                </a:lnTo>
                <a:lnTo>
                  <a:pt x="575045" y="137127"/>
                </a:lnTo>
                <a:lnTo>
                  <a:pt x="576383" y="148883"/>
                </a:lnTo>
                <a:lnTo>
                  <a:pt x="580109" y="150366"/>
                </a:lnTo>
                <a:lnTo>
                  <a:pt x="582930" y="142336"/>
                </a:lnTo>
                <a:lnTo>
                  <a:pt x="600473" y="132064"/>
                </a:lnTo>
                <a:lnTo>
                  <a:pt x="601992" y="127152"/>
                </a:lnTo>
                <a:lnTo>
                  <a:pt x="606441" y="125813"/>
                </a:lnTo>
                <a:lnTo>
                  <a:pt x="607201" y="141591"/>
                </a:lnTo>
                <a:lnTo>
                  <a:pt x="603331" y="144724"/>
                </a:lnTo>
                <a:lnTo>
                  <a:pt x="602860" y="153043"/>
                </a:lnTo>
                <a:lnTo>
                  <a:pt x="607780" y="157528"/>
                </a:lnTo>
                <a:lnTo>
                  <a:pt x="607924" y="154092"/>
                </a:lnTo>
                <a:lnTo>
                  <a:pt x="614760" y="153802"/>
                </a:lnTo>
                <a:lnTo>
                  <a:pt x="619246" y="148883"/>
                </a:lnTo>
                <a:lnTo>
                  <a:pt x="620439" y="134744"/>
                </a:lnTo>
                <a:lnTo>
                  <a:pt x="615665" y="132961"/>
                </a:lnTo>
                <a:lnTo>
                  <a:pt x="614760" y="121646"/>
                </a:lnTo>
                <a:lnTo>
                  <a:pt x="622646" y="121498"/>
                </a:lnTo>
                <a:lnTo>
                  <a:pt x="631435" y="131025"/>
                </a:lnTo>
                <a:lnTo>
                  <a:pt x="627746" y="141743"/>
                </a:lnTo>
                <a:lnTo>
                  <a:pt x="632340" y="146785"/>
                </a:lnTo>
                <a:lnTo>
                  <a:pt x="637114" y="141443"/>
                </a:lnTo>
                <a:lnTo>
                  <a:pt x="636969" y="130577"/>
                </a:lnTo>
                <a:lnTo>
                  <a:pt x="642359" y="128414"/>
                </a:lnTo>
                <a:lnTo>
                  <a:pt x="644493" y="141363"/>
                </a:lnTo>
                <a:lnTo>
                  <a:pt x="661529" y="142206"/>
                </a:lnTo>
                <a:lnTo>
                  <a:pt x="661095" y="147907"/>
                </a:lnTo>
                <a:lnTo>
                  <a:pt x="651655" y="152428"/>
                </a:lnTo>
                <a:lnTo>
                  <a:pt x="653210" y="159988"/>
                </a:lnTo>
                <a:lnTo>
                  <a:pt x="657333" y="155358"/>
                </a:lnTo>
                <a:lnTo>
                  <a:pt x="667317" y="154200"/>
                </a:lnTo>
                <a:lnTo>
                  <a:pt x="673647" y="142626"/>
                </a:lnTo>
                <a:lnTo>
                  <a:pt x="680483" y="140520"/>
                </a:lnTo>
                <a:lnTo>
                  <a:pt x="681641" y="151777"/>
                </a:lnTo>
                <a:lnTo>
                  <a:pt x="689634" y="156841"/>
                </a:lnTo>
                <a:lnTo>
                  <a:pt x="690068" y="153368"/>
                </a:lnTo>
                <a:lnTo>
                  <a:pt x="695422" y="148304"/>
                </a:lnTo>
                <a:lnTo>
                  <a:pt x="697013" y="152319"/>
                </a:lnTo>
                <a:lnTo>
                  <a:pt x="701209" y="152319"/>
                </a:lnTo>
                <a:lnTo>
                  <a:pt x="701317" y="156841"/>
                </a:lnTo>
                <a:lnTo>
                  <a:pt x="705550" y="156841"/>
                </a:lnTo>
                <a:lnTo>
                  <a:pt x="707647" y="146930"/>
                </a:lnTo>
                <a:lnTo>
                  <a:pt x="728373" y="132733"/>
                </a:lnTo>
                <a:lnTo>
                  <a:pt x="735101" y="133257"/>
                </a:lnTo>
                <a:lnTo>
                  <a:pt x="733944" y="137048"/>
                </a:lnTo>
                <a:lnTo>
                  <a:pt x="740490" y="138415"/>
                </a:lnTo>
                <a:lnTo>
                  <a:pt x="741431" y="142206"/>
                </a:lnTo>
                <a:lnTo>
                  <a:pt x="745338" y="142416"/>
                </a:lnTo>
                <a:lnTo>
                  <a:pt x="746567" y="138206"/>
                </a:lnTo>
                <a:lnTo>
                  <a:pt x="748991" y="138206"/>
                </a:lnTo>
                <a:lnTo>
                  <a:pt x="749425" y="128099"/>
                </a:lnTo>
                <a:lnTo>
                  <a:pt x="745627" y="125470"/>
                </a:lnTo>
                <a:lnTo>
                  <a:pt x="744252" y="115573"/>
                </a:lnTo>
                <a:lnTo>
                  <a:pt x="751740" y="113888"/>
                </a:lnTo>
                <a:lnTo>
                  <a:pt x="753512" y="133467"/>
                </a:lnTo>
                <a:lnTo>
                  <a:pt x="758684" y="138730"/>
                </a:lnTo>
                <a:lnTo>
                  <a:pt x="765123" y="138838"/>
                </a:lnTo>
                <a:lnTo>
                  <a:pt x="765014" y="133467"/>
                </a:lnTo>
                <a:lnTo>
                  <a:pt x="774166" y="128837"/>
                </a:lnTo>
                <a:lnTo>
                  <a:pt x="779012" y="128729"/>
                </a:lnTo>
                <a:lnTo>
                  <a:pt x="776987" y="133677"/>
                </a:lnTo>
                <a:lnTo>
                  <a:pt x="782666" y="135572"/>
                </a:lnTo>
                <a:lnTo>
                  <a:pt x="783534" y="145881"/>
                </a:lnTo>
                <a:lnTo>
                  <a:pt x="788887" y="144615"/>
                </a:lnTo>
                <a:lnTo>
                  <a:pt x="790985" y="135677"/>
                </a:lnTo>
                <a:lnTo>
                  <a:pt x="781834" y="125151"/>
                </a:lnTo>
                <a:lnTo>
                  <a:pt x="782774" y="117679"/>
                </a:lnTo>
                <a:lnTo>
                  <a:pt x="789538" y="114311"/>
                </a:lnTo>
                <a:lnTo>
                  <a:pt x="789538" y="120626"/>
                </a:lnTo>
                <a:lnTo>
                  <a:pt x="800245" y="126627"/>
                </a:lnTo>
                <a:lnTo>
                  <a:pt x="807009" y="126204"/>
                </a:lnTo>
                <a:lnTo>
                  <a:pt x="804477" y="121889"/>
                </a:lnTo>
                <a:lnTo>
                  <a:pt x="813013" y="118207"/>
                </a:lnTo>
                <a:lnTo>
                  <a:pt x="813302" y="108415"/>
                </a:lnTo>
                <a:lnTo>
                  <a:pt x="819741" y="104310"/>
                </a:lnTo>
                <a:lnTo>
                  <a:pt x="820790" y="100627"/>
                </a:lnTo>
                <a:lnTo>
                  <a:pt x="826360" y="98837"/>
                </a:lnTo>
                <a:lnTo>
                  <a:pt x="832256" y="108314"/>
                </a:lnTo>
                <a:lnTo>
                  <a:pt x="843433" y="108415"/>
                </a:lnTo>
                <a:lnTo>
                  <a:pt x="845205" y="103995"/>
                </a:lnTo>
                <a:lnTo>
                  <a:pt x="851933" y="102628"/>
                </a:lnTo>
                <a:lnTo>
                  <a:pt x="854465" y="108310"/>
                </a:lnTo>
                <a:lnTo>
                  <a:pt x="859420" y="107261"/>
                </a:lnTo>
                <a:lnTo>
                  <a:pt x="849835" y="90731"/>
                </a:lnTo>
                <a:lnTo>
                  <a:pt x="855731" y="87367"/>
                </a:lnTo>
                <a:lnTo>
                  <a:pt x="868029" y="103047"/>
                </a:lnTo>
                <a:lnTo>
                  <a:pt x="873418" y="103680"/>
                </a:lnTo>
                <a:lnTo>
                  <a:pt x="876457" y="99365"/>
                </a:lnTo>
                <a:lnTo>
                  <a:pt x="881738" y="98627"/>
                </a:lnTo>
                <a:lnTo>
                  <a:pt x="883836" y="103467"/>
                </a:lnTo>
                <a:lnTo>
                  <a:pt x="891504" y="99365"/>
                </a:lnTo>
                <a:lnTo>
                  <a:pt x="897942" y="106520"/>
                </a:lnTo>
                <a:lnTo>
                  <a:pt x="901523" y="103995"/>
                </a:lnTo>
                <a:lnTo>
                  <a:pt x="890455" y="92417"/>
                </a:lnTo>
                <a:lnTo>
                  <a:pt x="892046" y="85259"/>
                </a:lnTo>
                <a:lnTo>
                  <a:pt x="896134" y="83891"/>
                </a:lnTo>
                <a:lnTo>
                  <a:pt x="906262" y="88521"/>
                </a:lnTo>
                <a:lnTo>
                  <a:pt x="903621" y="93574"/>
                </a:lnTo>
                <a:lnTo>
                  <a:pt x="911109" y="100732"/>
                </a:lnTo>
                <a:lnTo>
                  <a:pt x="918270" y="101047"/>
                </a:lnTo>
                <a:lnTo>
                  <a:pt x="917620" y="90312"/>
                </a:lnTo>
                <a:lnTo>
                  <a:pt x="913424" y="88836"/>
                </a:lnTo>
                <a:lnTo>
                  <a:pt x="913206" y="81783"/>
                </a:lnTo>
                <a:lnTo>
                  <a:pt x="919536" y="81258"/>
                </a:lnTo>
                <a:lnTo>
                  <a:pt x="925505" y="74313"/>
                </a:lnTo>
                <a:lnTo>
                  <a:pt x="934367" y="74100"/>
                </a:lnTo>
                <a:lnTo>
                  <a:pt x="935741" y="77471"/>
                </a:lnTo>
                <a:lnTo>
                  <a:pt x="940263" y="78520"/>
                </a:lnTo>
                <a:lnTo>
                  <a:pt x="943952" y="68208"/>
                </a:lnTo>
                <a:lnTo>
                  <a:pt x="938671" y="63364"/>
                </a:lnTo>
                <a:lnTo>
                  <a:pt x="939430" y="57682"/>
                </a:lnTo>
                <a:lnTo>
                  <a:pt x="943192" y="57573"/>
                </a:lnTo>
                <a:lnTo>
                  <a:pt x="950680" y="71050"/>
                </a:lnTo>
                <a:lnTo>
                  <a:pt x="954261" y="70736"/>
                </a:lnTo>
                <a:lnTo>
                  <a:pt x="955924" y="75051"/>
                </a:lnTo>
                <a:lnTo>
                  <a:pt x="960265" y="75051"/>
                </a:lnTo>
                <a:lnTo>
                  <a:pt x="961929" y="62840"/>
                </a:lnTo>
                <a:lnTo>
                  <a:pt x="948979" y="53580"/>
                </a:lnTo>
                <a:lnTo>
                  <a:pt x="943409" y="52524"/>
                </a:lnTo>
                <a:lnTo>
                  <a:pt x="942686" y="48104"/>
                </a:lnTo>
                <a:lnTo>
                  <a:pt x="949956" y="43789"/>
                </a:lnTo>
                <a:lnTo>
                  <a:pt x="961820" y="43680"/>
                </a:lnTo>
                <a:lnTo>
                  <a:pt x="962037" y="46946"/>
                </a:lnTo>
                <a:lnTo>
                  <a:pt x="970248" y="49471"/>
                </a:lnTo>
                <a:lnTo>
                  <a:pt x="973937" y="43893"/>
                </a:lnTo>
                <a:lnTo>
                  <a:pt x="980448" y="44526"/>
                </a:lnTo>
                <a:lnTo>
                  <a:pt x="980556" y="37893"/>
                </a:lnTo>
                <a:lnTo>
                  <a:pt x="976035" y="37158"/>
                </a:lnTo>
                <a:lnTo>
                  <a:pt x="974263" y="32105"/>
                </a:lnTo>
                <a:lnTo>
                  <a:pt x="979725" y="28315"/>
                </a:lnTo>
                <a:lnTo>
                  <a:pt x="980050" y="17474"/>
                </a:lnTo>
                <a:lnTo>
                  <a:pt x="986778" y="15894"/>
                </a:lnTo>
                <a:lnTo>
                  <a:pt x="987212" y="20947"/>
                </a:lnTo>
                <a:lnTo>
                  <a:pt x="995206" y="25685"/>
                </a:lnTo>
                <a:lnTo>
                  <a:pt x="995423" y="21265"/>
                </a:lnTo>
                <a:lnTo>
                  <a:pt x="1019621" y="21265"/>
                </a:lnTo>
                <a:lnTo>
                  <a:pt x="1020344" y="25157"/>
                </a:lnTo>
                <a:lnTo>
                  <a:pt x="1028447" y="29787"/>
                </a:lnTo>
                <a:lnTo>
                  <a:pt x="1034162" y="30210"/>
                </a:lnTo>
                <a:lnTo>
                  <a:pt x="1035934" y="21370"/>
                </a:lnTo>
                <a:lnTo>
                  <a:pt x="1027181" y="17369"/>
                </a:lnTo>
                <a:lnTo>
                  <a:pt x="1028989" y="10736"/>
                </a:lnTo>
                <a:lnTo>
                  <a:pt x="1048051" y="18107"/>
                </a:lnTo>
                <a:lnTo>
                  <a:pt x="1053839" y="13788"/>
                </a:lnTo>
                <a:lnTo>
                  <a:pt x="1066028" y="13998"/>
                </a:lnTo>
                <a:lnTo>
                  <a:pt x="1066462" y="24419"/>
                </a:lnTo>
                <a:lnTo>
                  <a:pt x="1062665" y="27262"/>
                </a:lnTo>
                <a:lnTo>
                  <a:pt x="1061833" y="33263"/>
                </a:lnTo>
                <a:lnTo>
                  <a:pt x="1066354" y="37155"/>
                </a:lnTo>
                <a:lnTo>
                  <a:pt x="1072250" y="37050"/>
                </a:lnTo>
                <a:lnTo>
                  <a:pt x="1072467" y="28420"/>
                </a:lnTo>
                <a:lnTo>
                  <a:pt x="1078652" y="21790"/>
                </a:lnTo>
                <a:lnTo>
                  <a:pt x="1084150" y="20737"/>
                </a:lnTo>
                <a:lnTo>
                  <a:pt x="1084259" y="34630"/>
                </a:lnTo>
                <a:lnTo>
                  <a:pt x="1088671" y="37578"/>
                </a:lnTo>
                <a:lnTo>
                  <a:pt x="1091312" y="30525"/>
                </a:lnTo>
                <a:lnTo>
                  <a:pt x="1091710" y="21685"/>
                </a:lnTo>
                <a:lnTo>
                  <a:pt x="1095508" y="18104"/>
                </a:lnTo>
                <a:lnTo>
                  <a:pt x="1096159" y="8001"/>
                </a:lnTo>
                <a:lnTo>
                  <a:pt x="1101078" y="4843"/>
                </a:lnTo>
                <a:lnTo>
                  <a:pt x="1104044" y="21580"/>
                </a:lnTo>
                <a:lnTo>
                  <a:pt x="1109614" y="26000"/>
                </a:lnTo>
                <a:lnTo>
                  <a:pt x="1115619" y="19156"/>
                </a:lnTo>
                <a:lnTo>
                  <a:pt x="1122129" y="19156"/>
                </a:lnTo>
                <a:lnTo>
                  <a:pt x="1126578" y="28843"/>
                </a:lnTo>
                <a:lnTo>
                  <a:pt x="1132149" y="29367"/>
                </a:lnTo>
                <a:lnTo>
                  <a:pt x="1136996" y="24419"/>
                </a:lnTo>
                <a:lnTo>
                  <a:pt x="1144049" y="30105"/>
                </a:lnTo>
                <a:lnTo>
                  <a:pt x="1144338" y="38316"/>
                </a:lnTo>
                <a:lnTo>
                  <a:pt x="1147196" y="40631"/>
                </a:lnTo>
                <a:lnTo>
                  <a:pt x="1148751" y="49471"/>
                </a:lnTo>
                <a:lnTo>
                  <a:pt x="1156022" y="51157"/>
                </a:lnTo>
                <a:lnTo>
                  <a:pt x="1158337" y="48104"/>
                </a:lnTo>
                <a:lnTo>
                  <a:pt x="1167199" y="46736"/>
                </a:lnTo>
                <a:lnTo>
                  <a:pt x="1176856" y="36102"/>
                </a:lnTo>
                <a:lnTo>
                  <a:pt x="1181703" y="23999"/>
                </a:lnTo>
                <a:lnTo>
                  <a:pt x="1195701" y="14316"/>
                </a:lnTo>
                <a:lnTo>
                  <a:pt x="1213823" y="7473"/>
                </a:lnTo>
                <a:lnTo>
                  <a:pt x="1219827" y="0"/>
                </a:lnTo>
                <a:lnTo>
                  <a:pt x="1228147" y="210"/>
                </a:lnTo>
                <a:lnTo>
                  <a:pt x="1234657" y="3263"/>
                </a:lnTo>
                <a:lnTo>
                  <a:pt x="1233825" y="22419"/>
                </a:lnTo>
                <a:lnTo>
                  <a:pt x="1230859" y="25157"/>
                </a:lnTo>
                <a:lnTo>
                  <a:pt x="1231076" y="29367"/>
                </a:lnTo>
                <a:lnTo>
                  <a:pt x="1237623" y="39050"/>
                </a:lnTo>
                <a:lnTo>
                  <a:pt x="1239938" y="52943"/>
                </a:lnTo>
                <a:lnTo>
                  <a:pt x="1248149" y="60105"/>
                </a:lnTo>
                <a:lnTo>
                  <a:pt x="1253394" y="72733"/>
                </a:lnTo>
                <a:lnTo>
                  <a:pt x="1256758" y="74838"/>
                </a:lnTo>
                <a:lnTo>
                  <a:pt x="1254660" y="81576"/>
                </a:lnTo>
                <a:lnTo>
                  <a:pt x="1251296" y="83258"/>
                </a:lnTo>
                <a:lnTo>
                  <a:pt x="1251730" y="92522"/>
                </a:lnTo>
                <a:lnTo>
                  <a:pt x="1255275" y="92522"/>
                </a:lnTo>
                <a:lnTo>
                  <a:pt x="1266849" y="110838"/>
                </a:lnTo>
                <a:lnTo>
                  <a:pt x="1275711" y="111258"/>
                </a:lnTo>
                <a:lnTo>
                  <a:pt x="1278858" y="116731"/>
                </a:lnTo>
                <a:lnTo>
                  <a:pt x="1283705" y="115682"/>
                </a:lnTo>
                <a:lnTo>
                  <a:pt x="1286671" y="111048"/>
                </a:lnTo>
                <a:lnTo>
                  <a:pt x="1296329" y="109573"/>
                </a:lnTo>
                <a:lnTo>
                  <a:pt x="1299512" y="100942"/>
                </a:lnTo>
                <a:lnTo>
                  <a:pt x="1306239" y="99893"/>
                </a:lnTo>
                <a:lnTo>
                  <a:pt x="1307505" y="104943"/>
                </a:lnTo>
                <a:lnTo>
                  <a:pt x="1313618" y="108943"/>
                </a:lnTo>
                <a:lnTo>
                  <a:pt x="1315065" y="125151"/>
                </a:lnTo>
                <a:lnTo>
                  <a:pt x="1329823" y="141150"/>
                </a:lnTo>
                <a:lnTo>
                  <a:pt x="1330040" y="150619"/>
                </a:lnTo>
                <a:lnTo>
                  <a:pt x="1335501" y="154200"/>
                </a:lnTo>
                <a:lnTo>
                  <a:pt x="1334851" y="165558"/>
                </a:lnTo>
                <a:lnTo>
                  <a:pt x="1330221" y="169573"/>
                </a:lnTo>
                <a:lnTo>
                  <a:pt x="1332138" y="176518"/>
                </a:lnTo>
                <a:lnTo>
                  <a:pt x="1338432" y="179882"/>
                </a:lnTo>
                <a:lnTo>
                  <a:pt x="1338648" y="187043"/>
                </a:lnTo>
                <a:lnTo>
                  <a:pt x="1346859" y="198835"/>
                </a:lnTo>
                <a:lnTo>
                  <a:pt x="1346425" y="214425"/>
                </a:lnTo>
                <a:lnTo>
                  <a:pt x="1351706" y="222816"/>
                </a:lnTo>
                <a:lnTo>
                  <a:pt x="1363281" y="224082"/>
                </a:lnTo>
                <a:lnTo>
                  <a:pt x="1374421" y="230846"/>
                </a:lnTo>
                <a:lnTo>
                  <a:pt x="1378436" y="242421"/>
                </a:lnTo>
                <a:lnTo>
                  <a:pt x="1386647" y="250415"/>
                </a:lnTo>
                <a:lnTo>
                  <a:pt x="1386430" y="260723"/>
                </a:lnTo>
                <a:lnTo>
                  <a:pt x="1379703" y="265353"/>
                </a:lnTo>
                <a:lnTo>
                  <a:pt x="1379269" y="276711"/>
                </a:lnTo>
                <a:lnTo>
                  <a:pt x="1372975" y="284307"/>
                </a:lnTo>
                <a:lnTo>
                  <a:pt x="1363498" y="288105"/>
                </a:lnTo>
                <a:lnTo>
                  <a:pt x="1358217" y="295049"/>
                </a:lnTo>
                <a:lnTo>
                  <a:pt x="1359700" y="307456"/>
                </a:lnTo>
                <a:lnTo>
                  <a:pt x="1344978" y="310820"/>
                </a:lnTo>
                <a:lnTo>
                  <a:pt x="1179496" y="466391"/>
                </a:lnTo>
                <a:lnTo>
                  <a:pt x="1179062" y="483464"/>
                </a:lnTo>
                <a:lnTo>
                  <a:pt x="1187273" y="477134"/>
                </a:lnTo>
                <a:lnTo>
                  <a:pt x="1206878" y="477749"/>
                </a:lnTo>
                <a:lnTo>
                  <a:pt x="1210676" y="473119"/>
                </a:lnTo>
                <a:lnTo>
                  <a:pt x="1217187" y="472938"/>
                </a:lnTo>
                <a:lnTo>
                  <a:pt x="1220985" y="481764"/>
                </a:lnTo>
                <a:lnTo>
                  <a:pt x="1239287" y="488492"/>
                </a:lnTo>
                <a:lnTo>
                  <a:pt x="1255926" y="488492"/>
                </a:lnTo>
                <a:lnTo>
                  <a:pt x="1262436" y="481547"/>
                </a:lnTo>
                <a:lnTo>
                  <a:pt x="1269815" y="482198"/>
                </a:lnTo>
                <a:lnTo>
                  <a:pt x="1277411" y="491458"/>
                </a:lnTo>
                <a:lnTo>
                  <a:pt x="1276543" y="497751"/>
                </a:lnTo>
                <a:lnTo>
                  <a:pt x="1282041" y="511677"/>
                </a:lnTo>
                <a:lnTo>
                  <a:pt x="1290433" y="519671"/>
                </a:lnTo>
                <a:lnTo>
                  <a:pt x="1289601" y="528714"/>
                </a:lnTo>
                <a:lnTo>
                  <a:pt x="1284356" y="533561"/>
                </a:lnTo>
                <a:lnTo>
                  <a:pt x="1286852" y="544303"/>
                </a:lnTo>
                <a:lnTo>
                  <a:pt x="1291916" y="544303"/>
                </a:lnTo>
                <a:lnTo>
                  <a:pt x="1297812" y="537973"/>
                </a:lnTo>
                <a:lnTo>
                  <a:pt x="1306023" y="537973"/>
                </a:lnTo>
                <a:lnTo>
                  <a:pt x="1308120" y="540722"/>
                </a:lnTo>
                <a:lnTo>
                  <a:pt x="1314233" y="541771"/>
                </a:lnTo>
                <a:lnTo>
                  <a:pt x="1337816" y="570816"/>
                </a:lnTo>
                <a:lnTo>
                  <a:pt x="1346425" y="574180"/>
                </a:lnTo>
                <a:lnTo>
                  <a:pt x="1352755" y="585140"/>
                </a:lnTo>
                <a:lnTo>
                  <a:pt x="1371926" y="598379"/>
                </a:lnTo>
                <a:lnTo>
                  <a:pt x="1375507" y="611653"/>
                </a:lnTo>
                <a:lnTo>
                  <a:pt x="1389396" y="633356"/>
                </a:lnTo>
                <a:lnTo>
                  <a:pt x="1401803" y="634586"/>
                </a:lnTo>
                <a:lnTo>
                  <a:pt x="1415910" y="652924"/>
                </a:lnTo>
                <a:lnTo>
                  <a:pt x="1429401" y="662401"/>
                </a:lnTo>
                <a:lnTo>
                  <a:pt x="1429799" y="673325"/>
                </a:lnTo>
                <a:lnTo>
                  <a:pt x="1420973" y="682802"/>
                </a:lnTo>
                <a:lnTo>
                  <a:pt x="1415692" y="682584"/>
                </a:lnTo>
                <a:lnTo>
                  <a:pt x="1415077" y="685333"/>
                </a:lnTo>
                <a:lnTo>
                  <a:pt x="1420756" y="690397"/>
                </a:lnTo>
                <a:lnTo>
                  <a:pt x="1419925" y="697342"/>
                </a:lnTo>
                <a:lnTo>
                  <a:pt x="1415476" y="700272"/>
                </a:lnTo>
                <a:lnTo>
                  <a:pt x="1416344" y="708483"/>
                </a:lnTo>
                <a:lnTo>
                  <a:pt x="1420322" y="708917"/>
                </a:lnTo>
                <a:lnTo>
                  <a:pt x="1424952" y="716296"/>
                </a:lnTo>
                <a:lnTo>
                  <a:pt x="1427484" y="736298"/>
                </a:lnTo>
                <a:lnTo>
                  <a:pt x="1434646" y="739011"/>
                </a:lnTo>
                <a:lnTo>
                  <a:pt x="1440759" y="755035"/>
                </a:lnTo>
                <a:lnTo>
                  <a:pt x="1446872" y="755035"/>
                </a:lnTo>
                <a:lnTo>
                  <a:pt x="1450634" y="750188"/>
                </a:lnTo>
                <a:lnTo>
                  <a:pt x="1454649" y="749971"/>
                </a:lnTo>
                <a:lnTo>
                  <a:pt x="1460544" y="755035"/>
                </a:lnTo>
                <a:lnTo>
                  <a:pt x="1460544" y="771023"/>
                </a:lnTo>
                <a:lnTo>
                  <a:pt x="1466440" y="773338"/>
                </a:lnTo>
                <a:lnTo>
                  <a:pt x="1466223" y="785129"/>
                </a:lnTo>
                <a:lnTo>
                  <a:pt x="1462425" y="787842"/>
                </a:lnTo>
                <a:lnTo>
                  <a:pt x="1459713" y="804915"/>
                </a:lnTo>
                <a:lnTo>
                  <a:pt x="1453383" y="809544"/>
                </a:lnTo>
                <a:lnTo>
                  <a:pt x="1454431" y="813560"/>
                </a:lnTo>
                <a:lnTo>
                  <a:pt x="1463908" y="817538"/>
                </a:lnTo>
                <a:lnTo>
                  <a:pt x="1477400" y="837758"/>
                </a:lnTo>
                <a:lnTo>
                  <a:pt x="1479896" y="853528"/>
                </a:lnTo>
                <a:lnTo>
                  <a:pt x="1491072" y="867020"/>
                </a:lnTo>
                <a:lnTo>
                  <a:pt x="1490024" y="871433"/>
                </a:lnTo>
                <a:lnTo>
                  <a:pt x="1486660" y="873747"/>
                </a:lnTo>
                <a:lnTo>
                  <a:pt x="1486660" y="877763"/>
                </a:lnTo>
                <a:lnTo>
                  <a:pt x="1490856" y="881742"/>
                </a:lnTo>
                <a:lnTo>
                  <a:pt x="1491688" y="893135"/>
                </a:lnTo>
                <a:lnTo>
                  <a:pt x="1499898" y="902793"/>
                </a:lnTo>
                <a:lnTo>
                  <a:pt x="1506228" y="929342"/>
                </a:lnTo>
                <a:lnTo>
                  <a:pt x="1511075" y="932706"/>
                </a:lnTo>
                <a:lnTo>
                  <a:pt x="1513173" y="946596"/>
                </a:lnTo>
                <a:lnTo>
                  <a:pt x="1519901" y="951841"/>
                </a:lnTo>
                <a:lnTo>
                  <a:pt x="1521167" y="956905"/>
                </a:lnTo>
                <a:lnTo>
                  <a:pt x="1514873" y="962366"/>
                </a:lnTo>
                <a:lnTo>
                  <a:pt x="1516754" y="966382"/>
                </a:lnTo>
                <a:lnTo>
                  <a:pt x="1521999" y="967864"/>
                </a:lnTo>
                <a:lnTo>
                  <a:pt x="1522867" y="973760"/>
                </a:lnTo>
                <a:lnTo>
                  <a:pt x="1528545" y="977739"/>
                </a:lnTo>
                <a:lnTo>
                  <a:pt x="1533791" y="996475"/>
                </a:lnTo>
                <a:lnTo>
                  <a:pt x="1542435" y="1001540"/>
                </a:lnTo>
                <a:lnTo>
                  <a:pt x="1543701" y="1013765"/>
                </a:lnTo>
                <a:lnTo>
                  <a:pt x="1539469" y="1017744"/>
                </a:lnTo>
                <a:lnTo>
                  <a:pt x="1539071" y="1025521"/>
                </a:lnTo>
                <a:lnTo>
                  <a:pt x="1543050" y="1033514"/>
                </a:lnTo>
                <a:lnTo>
                  <a:pt x="1559472" y="1047223"/>
                </a:lnTo>
                <a:lnTo>
                  <a:pt x="1561389" y="1059413"/>
                </a:lnTo>
                <a:lnTo>
                  <a:pt x="1564536" y="1061547"/>
                </a:lnTo>
                <a:lnTo>
                  <a:pt x="1564536" y="1065743"/>
                </a:lnTo>
                <a:lnTo>
                  <a:pt x="1560955" y="1068890"/>
                </a:lnTo>
                <a:lnTo>
                  <a:pt x="1560955" y="1072253"/>
                </a:lnTo>
                <a:lnTo>
                  <a:pt x="1555493" y="1081115"/>
                </a:lnTo>
                <a:lnTo>
                  <a:pt x="1555710" y="1105748"/>
                </a:lnTo>
                <a:lnTo>
                  <a:pt x="1560123" y="1109944"/>
                </a:lnTo>
                <a:lnTo>
                  <a:pt x="1559689" y="1118588"/>
                </a:lnTo>
                <a:lnTo>
                  <a:pt x="1486226" y="1138591"/>
                </a:lnTo>
                <a:lnTo>
                  <a:pt x="1488215" y="113208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77C5A92D-04A6-1FA6-11E2-ABF0B284092D}"/>
              </a:ext>
            </a:extLst>
          </p:cNvPr>
          <p:cNvSpPr/>
          <p:nvPr/>
        </p:nvSpPr>
        <p:spPr>
          <a:xfrm>
            <a:off x="13758052" y="5636026"/>
            <a:ext cx="2140895" cy="1337580"/>
          </a:xfrm>
          <a:custGeom>
            <a:avLst/>
            <a:gdLst>
              <a:gd name="connsiteX0" fmla="*/ 1078471 w 1427263"/>
              <a:gd name="connsiteY0" fmla="*/ 394841 h 891720"/>
              <a:gd name="connsiteX1" fmla="*/ 1068061 w 1427263"/>
              <a:gd name="connsiteY1" fmla="*/ 398784 h 891720"/>
              <a:gd name="connsiteX2" fmla="*/ 1062505 w 1427263"/>
              <a:gd name="connsiteY2" fmla="*/ 406994 h 891720"/>
              <a:gd name="connsiteX3" fmla="*/ 1062505 w 1427263"/>
              <a:gd name="connsiteY3" fmla="*/ 414157 h 891720"/>
              <a:gd name="connsiteX4" fmla="*/ 1056494 w 1427263"/>
              <a:gd name="connsiteY4" fmla="*/ 420522 h 891720"/>
              <a:gd name="connsiteX5" fmla="*/ 1045227 w 1427263"/>
              <a:gd name="connsiteY5" fmla="*/ 423923 h 891720"/>
              <a:gd name="connsiteX6" fmla="*/ 1044098 w 1427263"/>
              <a:gd name="connsiteY6" fmla="*/ 431410 h 891720"/>
              <a:gd name="connsiteX7" fmla="*/ 1038463 w 1427263"/>
              <a:gd name="connsiteY7" fmla="*/ 431048 h 891720"/>
              <a:gd name="connsiteX8" fmla="*/ 1033203 w 1427263"/>
              <a:gd name="connsiteY8" fmla="*/ 432929 h 891720"/>
              <a:gd name="connsiteX9" fmla="*/ 1030574 w 1427263"/>
              <a:gd name="connsiteY9" fmla="*/ 439295 h 891720"/>
              <a:gd name="connsiteX10" fmla="*/ 1017802 w 1427263"/>
              <a:gd name="connsiteY10" fmla="*/ 440055 h 891720"/>
              <a:gd name="connsiteX11" fmla="*/ 1012166 w 1427263"/>
              <a:gd name="connsiteY11" fmla="*/ 438174 h 891720"/>
              <a:gd name="connsiteX12" fmla="*/ 998642 w 1427263"/>
              <a:gd name="connsiteY12" fmla="*/ 445336 h 891720"/>
              <a:gd name="connsiteX13" fmla="*/ 990381 w 1427263"/>
              <a:gd name="connsiteY13" fmla="*/ 456223 h 891720"/>
              <a:gd name="connsiteX14" fmla="*/ 983993 w 1427263"/>
              <a:gd name="connsiteY14" fmla="*/ 453945 h 891720"/>
              <a:gd name="connsiteX15" fmla="*/ 974603 w 1427263"/>
              <a:gd name="connsiteY15" fmla="*/ 459587 h 891720"/>
              <a:gd name="connsiteX16" fmla="*/ 974975 w 1427263"/>
              <a:gd name="connsiteY16" fmla="*/ 463711 h 891720"/>
              <a:gd name="connsiteX17" fmla="*/ 972722 w 1427263"/>
              <a:gd name="connsiteY17" fmla="*/ 466351 h 891720"/>
              <a:gd name="connsiteX18" fmla="*/ 960326 w 1427263"/>
              <a:gd name="connsiteY18" fmla="*/ 465592 h 891720"/>
              <a:gd name="connsiteX19" fmla="*/ 958073 w 1427263"/>
              <a:gd name="connsiteY19" fmla="*/ 464470 h 891720"/>
              <a:gd name="connsiteX20" fmla="*/ 950184 w 1427263"/>
              <a:gd name="connsiteY20" fmla="*/ 467870 h 891720"/>
              <a:gd name="connsiteX21" fmla="*/ 939090 w 1427263"/>
              <a:gd name="connsiteY21" fmla="*/ 487077 h 891720"/>
              <a:gd name="connsiteX22" fmla="*/ 928275 w 1427263"/>
              <a:gd name="connsiteY22" fmla="*/ 488379 h 891720"/>
              <a:gd name="connsiteX23" fmla="*/ 912939 w 1427263"/>
              <a:gd name="connsiteY23" fmla="*/ 472572 h 891720"/>
              <a:gd name="connsiteX24" fmla="*/ 901990 w 1427263"/>
              <a:gd name="connsiteY24" fmla="*/ 466206 h 891720"/>
              <a:gd name="connsiteX25" fmla="*/ 897700 w 1427263"/>
              <a:gd name="connsiteY25" fmla="*/ 458213 h 891720"/>
              <a:gd name="connsiteX26" fmla="*/ 894662 w 1427263"/>
              <a:gd name="connsiteY26" fmla="*/ 464434 h 891720"/>
              <a:gd name="connsiteX27" fmla="*/ 895855 w 1427263"/>
              <a:gd name="connsiteY27" fmla="*/ 479626 h 891720"/>
              <a:gd name="connsiteX28" fmla="*/ 887518 w 1427263"/>
              <a:gd name="connsiteY28" fmla="*/ 480819 h 891720"/>
              <a:gd name="connsiteX29" fmla="*/ 883347 w 1427263"/>
              <a:gd name="connsiteY29" fmla="*/ 493913 h 891720"/>
              <a:gd name="connsiteX30" fmla="*/ 863996 w 1427263"/>
              <a:gd name="connsiteY30" fmla="*/ 514784 h 891720"/>
              <a:gd name="connsiteX31" fmla="*/ 865190 w 1427263"/>
              <a:gd name="connsiteY31" fmla="*/ 530844 h 891720"/>
              <a:gd name="connsiteX32" fmla="*/ 861019 w 1427263"/>
              <a:gd name="connsiteY32" fmla="*/ 532942 h 891720"/>
              <a:gd name="connsiteX33" fmla="*/ 862213 w 1427263"/>
              <a:gd name="connsiteY33" fmla="*/ 553161 h 891720"/>
              <a:gd name="connsiteX34" fmla="*/ 858342 w 1427263"/>
              <a:gd name="connsiteY34" fmla="*/ 557357 h 891720"/>
              <a:gd name="connsiteX35" fmla="*/ 858639 w 1427263"/>
              <a:gd name="connsiteY35" fmla="*/ 565966 h 891720"/>
              <a:gd name="connsiteX36" fmla="*/ 847028 w 1427263"/>
              <a:gd name="connsiteY36" fmla="*/ 576093 h 891720"/>
              <a:gd name="connsiteX37" fmla="*/ 841668 w 1427263"/>
              <a:gd name="connsiteY37" fmla="*/ 576093 h 891720"/>
              <a:gd name="connsiteX38" fmla="*/ 842861 w 1427263"/>
              <a:gd name="connsiteY38" fmla="*/ 585028 h 891720"/>
              <a:gd name="connsiteX39" fmla="*/ 847621 w 1427263"/>
              <a:gd name="connsiteY39" fmla="*/ 585932 h 891720"/>
              <a:gd name="connsiteX40" fmla="*/ 845835 w 1427263"/>
              <a:gd name="connsiteY40" fmla="*/ 599026 h 891720"/>
              <a:gd name="connsiteX41" fmla="*/ 838987 w 1427263"/>
              <a:gd name="connsiteY41" fmla="*/ 600220 h 891720"/>
              <a:gd name="connsiteX42" fmla="*/ 835417 w 1427263"/>
              <a:gd name="connsiteY42" fmla="*/ 617762 h 891720"/>
              <a:gd name="connsiteX43" fmla="*/ 829163 w 1427263"/>
              <a:gd name="connsiteY43" fmla="*/ 628505 h 891720"/>
              <a:gd name="connsiteX44" fmla="*/ 822913 w 1427263"/>
              <a:gd name="connsiteY44" fmla="*/ 646663 h 891720"/>
              <a:gd name="connsiteX45" fmla="*/ 816659 w 1427263"/>
              <a:gd name="connsiteY45" fmla="*/ 646952 h 891720"/>
              <a:gd name="connsiteX46" fmla="*/ 816362 w 1427263"/>
              <a:gd name="connsiteY46" fmla="*/ 654982 h 891720"/>
              <a:gd name="connsiteX47" fmla="*/ 822020 w 1427263"/>
              <a:gd name="connsiteY47" fmla="*/ 658563 h 891720"/>
              <a:gd name="connsiteX48" fmla="*/ 821126 w 1427263"/>
              <a:gd name="connsiteY48" fmla="*/ 663627 h 891720"/>
              <a:gd name="connsiteX49" fmla="*/ 816062 w 1427263"/>
              <a:gd name="connsiteY49" fmla="*/ 666304 h 891720"/>
              <a:gd name="connsiteX50" fmla="*/ 817553 w 1427263"/>
              <a:gd name="connsiteY50" fmla="*/ 673429 h 891720"/>
              <a:gd name="connsiteX51" fmla="*/ 822616 w 1427263"/>
              <a:gd name="connsiteY51" fmla="*/ 674949 h 891720"/>
              <a:gd name="connsiteX52" fmla="*/ 824400 w 1427263"/>
              <a:gd name="connsiteY52" fmla="*/ 684172 h 891720"/>
              <a:gd name="connsiteX53" fmla="*/ 834524 w 1427263"/>
              <a:gd name="connsiteY53" fmla="*/ 699942 h 891720"/>
              <a:gd name="connsiteX54" fmla="*/ 839588 w 1427263"/>
              <a:gd name="connsiteY54" fmla="*/ 704102 h 891720"/>
              <a:gd name="connsiteX55" fmla="*/ 839588 w 1427263"/>
              <a:gd name="connsiteY55" fmla="*/ 711554 h 891720"/>
              <a:gd name="connsiteX56" fmla="*/ 831250 w 1427263"/>
              <a:gd name="connsiteY56" fmla="*/ 711554 h 891720"/>
              <a:gd name="connsiteX57" fmla="*/ 824700 w 1427263"/>
              <a:gd name="connsiteY57" fmla="*/ 705585 h 891720"/>
              <a:gd name="connsiteX58" fmla="*/ 826186 w 1427263"/>
              <a:gd name="connsiteY58" fmla="*/ 701715 h 891720"/>
              <a:gd name="connsiteX59" fmla="*/ 823510 w 1427263"/>
              <a:gd name="connsiteY59" fmla="*/ 692491 h 891720"/>
              <a:gd name="connsiteX60" fmla="*/ 812789 w 1427263"/>
              <a:gd name="connsiteY60" fmla="*/ 693107 h 891720"/>
              <a:gd name="connsiteX61" fmla="*/ 812789 w 1427263"/>
              <a:gd name="connsiteY61" fmla="*/ 697845 h 891720"/>
              <a:gd name="connsiteX62" fmla="*/ 817553 w 1427263"/>
              <a:gd name="connsiteY62" fmla="*/ 699942 h 891720"/>
              <a:gd name="connsiteX63" fmla="*/ 821126 w 1427263"/>
              <a:gd name="connsiteY63" fmla="*/ 709455 h 891720"/>
              <a:gd name="connsiteX64" fmla="*/ 816959 w 1427263"/>
              <a:gd name="connsiteY64" fmla="*/ 712132 h 891720"/>
              <a:gd name="connsiteX65" fmla="*/ 809812 w 1427263"/>
              <a:gd name="connsiteY65" fmla="*/ 703234 h 891720"/>
              <a:gd name="connsiteX66" fmla="*/ 805942 w 1427263"/>
              <a:gd name="connsiteY66" fmla="*/ 702909 h 891720"/>
              <a:gd name="connsiteX67" fmla="*/ 805942 w 1427263"/>
              <a:gd name="connsiteY67" fmla="*/ 720198 h 891720"/>
              <a:gd name="connsiteX68" fmla="*/ 801775 w 1427263"/>
              <a:gd name="connsiteY68" fmla="*/ 723164 h 891720"/>
              <a:gd name="connsiteX69" fmla="*/ 802071 w 1427263"/>
              <a:gd name="connsiteY69" fmla="*/ 734775 h 891720"/>
              <a:gd name="connsiteX70" fmla="*/ 788974 w 1427263"/>
              <a:gd name="connsiteY70" fmla="*/ 738646 h 891720"/>
              <a:gd name="connsiteX71" fmla="*/ 787187 w 1427263"/>
              <a:gd name="connsiteY71" fmla="*/ 747290 h 891720"/>
              <a:gd name="connsiteX72" fmla="*/ 768429 w 1427263"/>
              <a:gd name="connsiteY72" fmla="*/ 759769 h 891720"/>
              <a:gd name="connsiteX73" fmla="*/ 767535 w 1427263"/>
              <a:gd name="connsiteY73" fmla="*/ 765448 h 891720"/>
              <a:gd name="connsiteX74" fmla="*/ 761878 w 1427263"/>
              <a:gd name="connsiteY74" fmla="*/ 765448 h 891720"/>
              <a:gd name="connsiteX75" fmla="*/ 757711 w 1427263"/>
              <a:gd name="connsiteY75" fmla="*/ 759769 h 891720"/>
              <a:gd name="connsiteX76" fmla="*/ 753248 w 1427263"/>
              <a:gd name="connsiteY76" fmla="*/ 759769 h 891720"/>
              <a:gd name="connsiteX77" fmla="*/ 749674 w 1427263"/>
              <a:gd name="connsiteY77" fmla="*/ 754705 h 891720"/>
              <a:gd name="connsiteX78" fmla="*/ 745804 w 1427263"/>
              <a:gd name="connsiteY78" fmla="*/ 754705 h 891720"/>
              <a:gd name="connsiteX79" fmla="*/ 743720 w 1427263"/>
              <a:gd name="connsiteY79" fmla="*/ 759769 h 891720"/>
              <a:gd name="connsiteX80" fmla="*/ 736277 w 1427263"/>
              <a:gd name="connsiteY80" fmla="*/ 763350 h 891720"/>
              <a:gd name="connsiteX81" fmla="*/ 724369 w 1427263"/>
              <a:gd name="connsiteY81" fmla="*/ 779446 h 891720"/>
              <a:gd name="connsiteX82" fmla="*/ 726156 w 1427263"/>
              <a:gd name="connsiteY82" fmla="*/ 790442 h 891720"/>
              <a:gd name="connsiteX83" fmla="*/ 719902 w 1427263"/>
              <a:gd name="connsiteY83" fmla="*/ 802957 h 891720"/>
              <a:gd name="connsiteX84" fmla="*/ 637259 w 1427263"/>
              <a:gd name="connsiteY84" fmla="*/ 885933 h 891720"/>
              <a:gd name="connsiteX85" fmla="*/ 624074 w 1427263"/>
              <a:gd name="connsiteY85" fmla="*/ 886982 h 891720"/>
              <a:gd name="connsiteX86" fmla="*/ 622494 w 1427263"/>
              <a:gd name="connsiteY86" fmla="*/ 890672 h 891720"/>
              <a:gd name="connsiteX87" fmla="*/ 618284 w 1427263"/>
              <a:gd name="connsiteY87" fmla="*/ 891721 h 891720"/>
              <a:gd name="connsiteX88" fmla="*/ 615444 w 1427263"/>
              <a:gd name="connsiteY88" fmla="*/ 887489 h 891720"/>
              <a:gd name="connsiteX89" fmla="*/ 608282 w 1427263"/>
              <a:gd name="connsiteY89" fmla="*/ 887163 h 891720"/>
              <a:gd name="connsiteX90" fmla="*/ 616283 w 1427263"/>
              <a:gd name="connsiteY90" fmla="*/ 884125 h 891720"/>
              <a:gd name="connsiteX91" fmla="*/ 616178 w 1427263"/>
              <a:gd name="connsiteY91" fmla="*/ 876674 h 891720"/>
              <a:gd name="connsiteX92" fmla="*/ 607443 w 1427263"/>
              <a:gd name="connsiteY92" fmla="*/ 867595 h 891720"/>
              <a:gd name="connsiteX93" fmla="*/ 600498 w 1427263"/>
              <a:gd name="connsiteY93" fmla="*/ 870669 h 891720"/>
              <a:gd name="connsiteX94" fmla="*/ 593969 w 1427263"/>
              <a:gd name="connsiteY94" fmla="*/ 860035 h 891720"/>
              <a:gd name="connsiteX95" fmla="*/ 594707 w 1427263"/>
              <a:gd name="connsiteY95" fmla="*/ 854139 h 891720"/>
              <a:gd name="connsiteX96" fmla="*/ 590392 w 1427263"/>
              <a:gd name="connsiteY96" fmla="*/ 851716 h 891720"/>
              <a:gd name="connsiteX97" fmla="*/ 585549 w 1427263"/>
              <a:gd name="connsiteY97" fmla="*/ 860975 h 891720"/>
              <a:gd name="connsiteX98" fmla="*/ 580286 w 1427263"/>
              <a:gd name="connsiteY98" fmla="*/ 860975 h 891720"/>
              <a:gd name="connsiteX99" fmla="*/ 577656 w 1427263"/>
              <a:gd name="connsiteY99" fmla="*/ 864954 h 891720"/>
              <a:gd name="connsiteX100" fmla="*/ 572289 w 1427263"/>
              <a:gd name="connsiteY100" fmla="*/ 865063 h 891720"/>
              <a:gd name="connsiteX101" fmla="*/ 577338 w 1427263"/>
              <a:gd name="connsiteY101" fmla="*/ 856671 h 891720"/>
              <a:gd name="connsiteX102" fmla="*/ 563340 w 1427263"/>
              <a:gd name="connsiteY102" fmla="*/ 863073 h 891720"/>
              <a:gd name="connsiteX103" fmla="*/ 563550 w 1427263"/>
              <a:gd name="connsiteY103" fmla="*/ 868354 h 891720"/>
              <a:gd name="connsiteX104" fmla="*/ 556182 w 1427263"/>
              <a:gd name="connsiteY104" fmla="*/ 869620 h 891720"/>
              <a:gd name="connsiteX105" fmla="*/ 551761 w 1427263"/>
              <a:gd name="connsiteY105" fmla="*/ 864448 h 891720"/>
              <a:gd name="connsiteX106" fmla="*/ 550709 w 1427263"/>
              <a:gd name="connsiteY106" fmla="*/ 858769 h 891720"/>
              <a:gd name="connsiteX107" fmla="*/ 557549 w 1427263"/>
              <a:gd name="connsiteY107" fmla="*/ 853814 h 891720"/>
              <a:gd name="connsiteX108" fmla="*/ 557234 w 1427263"/>
              <a:gd name="connsiteY108" fmla="*/ 848967 h 891720"/>
              <a:gd name="connsiteX109" fmla="*/ 547551 w 1427263"/>
              <a:gd name="connsiteY109" fmla="*/ 846326 h 891720"/>
              <a:gd name="connsiteX110" fmla="*/ 542712 w 1427263"/>
              <a:gd name="connsiteY110" fmla="*/ 832762 h 891720"/>
              <a:gd name="connsiteX111" fmla="*/ 536816 w 1427263"/>
              <a:gd name="connsiteY111" fmla="*/ 832147 h 891720"/>
              <a:gd name="connsiteX112" fmla="*/ 537659 w 1427263"/>
              <a:gd name="connsiteY112" fmla="*/ 842782 h 891720"/>
              <a:gd name="connsiteX113" fmla="*/ 532710 w 1427263"/>
              <a:gd name="connsiteY113" fmla="*/ 843288 h 891720"/>
              <a:gd name="connsiteX114" fmla="*/ 525132 w 1427263"/>
              <a:gd name="connsiteY114" fmla="*/ 833196 h 891720"/>
              <a:gd name="connsiteX115" fmla="*/ 518712 w 1427263"/>
              <a:gd name="connsiteY115" fmla="*/ 832545 h 891720"/>
              <a:gd name="connsiteX116" fmla="*/ 517555 w 1427263"/>
              <a:gd name="connsiteY116" fmla="*/ 829290 h 891720"/>
              <a:gd name="connsiteX117" fmla="*/ 526185 w 1427263"/>
              <a:gd name="connsiteY117" fmla="*/ 828241 h 891720"/>
              <a:gd name="connsiteX118" fmla="*/ 528500 w 1427263"/>
              <a:gd name="connsiteY118" fmla="*/ 821911 h 891720"/>
              <a:gd name="connsiteX119" fmla="*/ 522080 w 1427263"/>
              <a:gd name="connsiteY119" fmla="*/ 816992 h 891720"/>
              <a:gd name="connsiteX120" fmla="*/ 530710 w 1427263"/>
              <a:gd name="connsiteY120" fmla="*/ 808347 h 891720"/>
              <a:gd name="connsiteX121" fmla="*/ 529028 w 1427263"/>
              <a:gd name="connsiteY121" fmla="*/ 801077 h 891720"/>
              <a:gd name="connsiteX122" fmla="*/ 517869 w 1427263"/>
              <a:gd name="connsiteY122" fmla="*/ 801077 h 891720"/>
              <a:gd name="connsiteX123" fmla="*/ 512816 w 1427263"/>
              <a:gd name="connsiteY123" fmla="*/ 806466 h 891720"/>
              <a:gd name="connsiteX124" fmla="*/ 520079 w 1427263"/>
              <a:gd name="connsiteY124" fmla="*/ 811928 h 891720"/>
              <a:gd name="connsiteX125" fmla="*/ 515659 w 1427263"/>
              <a:gd name="connsiteY125" fmla="*/ 817606 h 891720"/>
              <a:gd name="connsiteX126" fmla="*/ 509026 w 1427263"/>
              <a:gd name="connsiteY126" fmla="*/ 808962 h 891720"/>
              <a:gd name="connsiteX127" fmla="*/ 504287 w 1427263"/>
              <a:gd name="connsiteY127" fmla="*/ 806972 h 891720"/>
              <a:gd name="connsiteX128" fmla="*/ 504710 w 1427263"/>
              <a:gd name="connsiteY128" fmla="*/ 803826 h 891720"/>
              <a:gd name="connsiteX129" fmla="*/ 511655 w 1427263"/>
              <a:gd name="connsiteY129" fmla="*/ 802125 h 891720"/>
              <a:gd name="connsiteX130" fmla="*/ 513131 w 1427263"/>
              <a:gd name="connsiteY130" fmla="*/ 796881 h 891720"/>
              <a:gd name="connsiteX131" fmla="*/ 506396 w 1427263"/>
              <a:gd name="connsiteY131" fmla="*/ 794566 h 891720"/>
              <a:gd name="connsiteX132" fmla="*/ 506921 w 1427263"/>
              <a:gd name="connsiteY132" fmla="*/ 778542 h 891720"/>
              <a:gd name="connsiteX133" fmla="*/ 502819 w 1427263"/>
              <a:gd name="connsiteY133" fmla="*/ 778542 h 891720"/>
              <a:gd name="connsiteX134" fmla="*/ 494818 w 1427263"/>
              <a:gd name="connsiteY134" fmla="*/ 786572 h 891720"/>
              <a:gd name="connsiteX135" fmla="*/ 489870 w 1427263"/>
              <a:gd name="connsiteY135" fmla="*/ 787078 h 891720"/>
              <a:gd name="connsiteX136" fmla="*/ 486817 w 1427263"/>
              <a:gd name="connsiteY136" fmla="*/ 780133 h 891720"/>
              <a:gd name="connsiteX137" fmla="*/ 493027 w 1427263"/>
              <a:gd name="connsiteY137" fmla="*/ 776987 h 891720"/>
              <a:gd name="connsiteX138" fmla="*/ 493237 w 1427263"/>
              <a:gd name="connsiteY138" fmla="*/ 768125 h 891720"/>
              <a:gd name="connsiteX139" fmla="*/ 484292 w 1427263"/>
              <a:gd name="connsiteY139" fmla="*/ 768125 h 891720"/>
              <a:gd name="connsiteX140" fmla="*/ 480082 w 1427263"/>
              <a:gd name="connsiteY140" fmla="*/ 763604 h 891720"/>
              <a:gd name="connsiteX141" fmla="*/ 485240 w 1427263"/>
              <a:gd name="connsiteY141" fmla="*/ 758250 h 891720"/>
              <a:gd name="connsiteX142" fmla="*/ 485240 w 1427263"/>
              <a:gd name="connsiteY142" fmla="*/ 751197 h 891720"/>
              <a:gd name="connsiteX143" fmla="*/ 472924 w 1427263"/>
              <a:gd name="connsiteY143" fmla="*/ 742443 h 891720"/>
              <a:gd name="connsiteX144" fmla="*/ 461660 w 1427263"/>
              <a:gd name="connsiteY144" fmla="*/ 721717 h 891720"/>
              <a:gd name="connsiteX145" fmla="*/ 452292 w 1427263"/>
              <a:gd name="connsiteY145" fmla="*/ 721717 h 891720"/>
              <a:gd name="connsiteX146" fmla="*/ 446609 w 1427263"/>
              <a:gd name="connsiteY146" fmla="*/ 727288 h 891720"/>
              <a:gd name="connsiteX147" fmla="*/ 440608 w 1427263"/>
              <a:gd name="connsiteY147" fmla="*/ 727288 h 891720"/>
              <a:gd name="connsiteX148" fmla="*/ 437136 w 1427263"/>
              <a:gd name="connsiteY148" fmla="*/ 717811 h 891720"/>
              <a:gd name="connsiteX149" fmla="*/ 427558 w 1427263"/>
              <a:gd name="connsiteY149" fmla="*/ 718788 h 891720"/>
              <a:gd name="connsiteX150" fmla="*/ 403663 w 1427263"/>
              <a:gd name="connsiteY150" fmla="*/ 696036 h 891720"/>
              <a:gd name="connsiteX151" fmla="*/ 395243 w 1427263"/>
              <a:gd name="connsiteY151" fmla="*/ 696036 h 891720"/>
              <a:gd name="connsiteX152" fmla="*/ 388613 w 1427263"/>
              <a:gd name="connsiteY152" fmla="*/ 690358 h 891720"/>
              <a:gd name="connsiteX153" fmla="*/ 392715 w 1427263"/>
              <a:gd name="connsiteY153" fmla="*/ 685619 h 891720"/>
              <a:gd name="connsiteX154" fmla="*/ 387770 w 1427263"/>
              <a:gd name="connsiteY154" fmla="*/ 680121 h 891720"/>
              <a:gd name="connsiteX155" fmla="*/ 383140 w 1427263"/>
              <a:gd name="connsiteY155" fmla="*/ 680989 h 891720"/>
              <a:gd name="connsiteX156" fmla="*/ 382294 w 1427263"/>
              <a:gd name="connsiteY156" fmla="*/ 693287 h 891720"/>
              <a:gd name="connsiteX157" fmla="*/ 378192 w 1427263"/>
              <a:gd name="connsiteY157" fmla="*/ 693938 h 891720"/>
              <a:gd name="connsiteX158" fmla="*/ 376821 w 1427263"/>
              <a:gd name="connsiteY158" fmla="*/ 684968 h 891720"/>
              <a:gd name="connsiteX159" fmla="*/ 369558 w 1427263"/>
              <a:gd name="connsiteY159" fmla="*/ 684968 h 891720"/>
              <a:gd name="connsiteX160" fmla="*/ 365033 w 1427263"/>
              <a:gd name="connsiteY160" fmla="*/ 677914 h 891720"/>
              <a:gd name="connsiteX161" fmla="*/ 356717 w 1427263"/>
              <a:gd name="connsiteY161" fmla="*/ 677914 h 891720"/>
              <a:gd name="connsiteX162" fmla="*/ 350821 w 1427263"/>
              <a:gd name="connsiteY162" fmla="*/ 684136 h 891720"/>
              <a:gd name="connsiteX163" fmla="*/ 358927 w 1427263"/>
              <a:gd name="connsiteY163" fmla="*/ 687608 h 891720"/>
              <a:gd name="connsiteX164" fmla="*/ 359137 w 1427263"/>
              <a:gd name="connsiteY164" fmla="*/ 692347 h 891720"/>
              <a:gd name="connsiteX165" fmla="*/ 353769 w 1427263"/>
              <a:gd name="connsiteY165" fmla="*/ 692781 h 891720"/>
              <a:gd name="connsiteX166" fmla="*/ 349559 w 1427263"/>
              <a:gd name="connsiteY166" fmla="*/ 698568 h 891720"/>
              <a:gd name="connsiteX167" fmla="*/ 340299 w 1427263"/>
              <a:gd name="connsiteY167" fmla="*/ 697302 h 891720"/>
              <a:gd name="connsiteX168" fmla="*/ 333246 w 1427263"/>
              <a:gd name="connsiteY168" fmla="*/ 690755 h 891720"/>
              <a:gd name="connsiteX169" fmla="*/ 339033 w 1427263"/>
              <a:gd name="connsiteY169" fmla="*/ 682363 h 891720"/>
              <a:gd name="connsiteX170" fmla="*/ 335453 w 1427263"/>
              <a:gd name="connsiteY170" fmla="*/ 679072 h 891720"/>
              <a:gd name="connsiteX171" fmla="*/ 326084 w 1427263"/>
              <a:gd name="connsiteY171" fmla="*/ 681279 h 891720"/>
              <a:gd name="connsiteX172" fmla="*/ 325455 w 1427263"/>
              <a:gd name="connsiteY172" fmla="*/ 677734 h 891720"/>
              <a:gd name="connsiteX173" fmla="*/ 319349 w 1427263"/>
              <a:gd name="connsiteY173" fmla="*/ 677734 h 891720"/>
              <a:gd name="connsiteX174" fmla="*/ 313877 w 1427263"/>
              <a:gd name="connsiteY174" fmla="*/ 682363 h 891720"/>
              <a:gd name="connsiteX175" fmla="*/ 317772 w 1427263"/>
              <a:gd name="connsiteY175" fmla="*/ 682255 h 891720"/>
              <a:gd name="connsiteX176" fmla="*/ 320825 w 1427263"/>
              <a:gd name="connsiteY176" fmla="*/ 685944 h 891720"/>
              <a:gd name="connsiteX177" fmla="*/ 313562 w 1427263"/>
              <a:gd name="connsiteY177" fmla="*/ 690683 h 891720"/>
              <a:gd name="connsiteX178" fmla="*/ 310824 w 1427263"/>
              <a:gd name="connsiteY178" fmla="*/ 684787 h 891720"/>
              <a:gd name="connsiteX179" fmla="*/ 303036 w 1427263"/>
              <a:gd name="connsiteY179" fmla="*/ 684896 h 891720"/>
              <a:gd name="connsiteX180" fmla="*/ 306509 w 1427263"/>
              <a:gd name="connsiteY180" fmla="*/ 692130 h 891720"/>
              <a:gd name="connsiteX181" fmla="*/ 298406 w 1427263"/>
              <a:gd name="connsiteY181" fmla="*/ 692238 h 891720"/>
              <a:gd name="connsiteX182" fmla="*/ 293140 w 1427263"/>
              <a:gd name="connsiteY182" fmla="*/ 697519 h 891720"/>
              <a:gd name="connsiteX183" fmla="*/ 298927 w 1427263"/>
              <a:gd name="connsiteY183" fmla="*/ 698134 h 891720"/>
              <a:gd name="connsiteX184" fmla="*/ 299560 w 1427263"/>
              <a:gd name="connsiteY184" fmla="*/ 702872 h 891720"/>
              <a:gd name="connsiteX185" fmla="*/ 306722 w 1427263"/>
              <a:gd name="connsiteY185" fmla="*/ 707177 h 891720"/>
              <a:gd name="connsiteX186" fmla="*/ 306722 w 1427263"/>
              <a:gd name="connsiteY186" fmla="*/ 712132 h 891720"/>
              <a:gd name="connsiteX187" fmla="*/ 301560 w 1427263"/>
              <a:gd name="connsiteY187" fmla="*/ 712783 h 891720"/>
              <a:gd name="connsiteX188" fmla="*/ 299455 w 1427263"/>
              <a:gd name="connsiteY188" fmla="*/ 706996 h 891720"/>
              <a:gd name="connsiteX189" fmla="*/ 291244 w 1427263"/>
              <a:gd name="connsiteY189" fmla="*/ 706996 h 891720"/>
              <a:gd name="connsiteX190" fmla="*/ 289353 w 1427263"/>
              <a:gd name="connsiteY190" fmla="*/ 710758 h 891720"/>
              <a:gd name="connsiteX191" fmla="*/ 296721 w 1427263"/>
              <a:gd name="connsiteY191" fmla="*/ 712964 h 891720"/>
              <a:gd name="connsiteX192" fmla="*/ 291772 w 1427263"/>
              <a:gd name="connsiteY192" fmla="*/ 722332 h 891720"/>
              <a:gd name="connsiteX193" fmla="*/ 298298 w 1427263"/>
              <a:gd name="connsiteY193" fmla="*/ 720994 h 891720"/>
              <a:gd name="connsiteX194" fmla="*/ 304298 w 1427263"/>
              <a:gd name="connsiteY194" fmla="*/ 727722 h 891720"/>
              <a:gd name="connsiteX195" fmla="*/ 301560 w 1427263"/>
              <a:gd name="connsiteY195" fmla="*/ 731592 h 891720"/>
              <a:gd name="connsiteX196" fmla="*/ 295035 w 1427263"/>
              <a:gd name="connsiteY196" fmla="*/ 728554 h 891720"/>
              <a:gd name="connsiteX197" fmla="*/ 291454 w 1427263"/>
              <a:gd name="connsiteY197" fmla="*/ 731194 h 891720"/>
              <a:gd name="connsiteX198" fmla="*/ 299455 w 1427263"/>
              <a:gd name="connsiteY198" fmla="*/ 736150 h 891720"/>
              <a:gd name="connsiteX199" fmla="*/ 299455 w 1427263"/>
              <a:gd name="connsiteY199" fmla="*/ 741177 h 891720"/>
              <a:gd name="connsiteX200" fmla="*/ 286510 w 1427263"/>
              <a:gd name="connsiteY200" fmla="*/ 747290 h 891720"/>
              <a:gd name="connsiteX201" fmla="*/ 280299 w 1427263"/>
              <a:gd name="connsiteY201" fmla="*/ 742552 h 891720"/>
              <a:gd name="connsiteX202" fmla="*/ 271774 w 1427263"/>
              <a:gd name="connsiteY202" fmla="*/ 746965 h 891720"/>
              <a:gd name="connsiteX203" fmla="*/ 275984 w 1427263"/>
              <a:gd name="connsiteY203" fmla="*/ 757093 h 891720"/>
              <a:gd name="connsiteX204" fmla="*/ 256510 w 1427263"/>
              <a:gd name="connsiteY204" fmla="*/ 769065 h 891720"/>
              <a:gd name="connsiteX205" fmla="*/ 251565 w 1427263"/>
              <a:gd name="connsiteY205" fmla="*/ 768776 h 891720"/>
              <a:gd name="connsiteX206" fmla="*/ 248407 w 1427263"/>
              <a:gd name="connsiteY206" fmla="*/ 772248 h 891720"/>
              <a:gd name="connsiteX207" fmla="*/ 255775 w 1427263"/>
              <a:gd name="connsiteY207" fmla="*/ 774346 h 891720"/>
              <a:gd name="connsiteX208" fmla="*/ 253670 w 1427263"/>
              <a:gd name="connsiteY208" fmla="*/ 779699 h 891720"/>
              <a:gd name="connsiteX209" fmla="*/ 246508 w 1427263"/>
              <a:gd name="connsiteY209" fmla="*/ 778759 h 891720"/>
              <a:gd name="connsiteX210" fmla="*/ 228513 w 1427263"/>
              <a:gd name="connsiteY210" fmla="*/ 791093 h 891720"/>
              <a:gd name="connsiteX211" fmla="*/ 225041 w 1427263"/>
              <a:gd name="connsiteY211" fmla="*/ 791383 h 891720"/>
              <a:gd name="connsiteX212" fmla="*/ 222932 w 1427263"/>
              <a:gd name="connsiteY212" fmla="*/ 794023 h 891720"/>
              <a:gd name="connsiteX213" fmla="*/ 219145 w 1427263"/>
              <a:gd name="connsiteY213" fmla="*/ 793915 h 891720"/>
              <a:gd name="connsiteX214" fmla="*/ 218197 w 1427263"/>
              <a:gd name="connsiteY214" fmla="*/ 784148 h 891720"/>
              <a:gd name="connsiteX215" fmla="*/ 204514 w 1427263"/>
              <a:gd name="connsiteY215" fmla="*/ 779084 h 891720"/>
              <a:gd name="connsiteX216" fmla="*/ 201356 w 1427263"/>
              <a:gd name="connsiteY216" fmla="*/ 783932 h 891720"/>
              <a:gd name="connsiteX217" fmla="*/ 194617 w 1427263"/>
              <a:gd name="connsiteY217" fmla="*/ 782882 h 891720"/>
              <a:gd name="connsiteX218" fmla="*/ 179353 w 1427263"/>
              <a:gd name="connsiteY218" fmla="*/ 764869 h 891720"/>
              <a:gd name="connsiteX219" fmla="*/ 177990 w 1427263"/>
              <a:gd name="connsiteY219" fmla="*/ 757816 h 891720"/>
              <a:gd name="connsiteX220" fmla="*/ 184200 w 1427263"/>
              <a:gd name="connsiteY220" fmla="*/ 752680 h 891720"/>
              <a:gd name="connsiteX221" fmla="*/ 177038 w 1427263"/>
              <a:gd name="connsiteY221" fmla="*/ 747833 h 891720"/>
              <a:gd name="connsiteX222" fmla="*/ 171566 w 1427263"/>
              <a:gd name="connsiteY222" fmla="*/ 748122 h 891720"/>
              <a:gd name="connsiteX223" fmla="*/ 171566 w 1427263"/>
              <a:gd name="connsiteY223" fmla="*/ 752752 h 891720"/>
              <a:gd name="connsiteX224" fmla="*/ 164831 w 1427263"/>
              <a:gd name="connsiteY224" fmla="*/ 754995 h 891720"/>
              <a:gd name="connsiteX225" fmla="*/ 156620 w 1427263"/>
              <a:gd name="connsiteY225" fmla="*/ 742552 h 891720"/>
              <a:gd name="connsiteX226" fmla="*/ 150095 w 1427263"/>
              <a:gd name="connsiteY226" fmla="*/ 739622 h 891720"/>
              <a:gd name="connsiteX227" fmla="*/ 148518 w 1427263"/>
              <a:gd name="connsiteY227" fmla="*/ 732569 h 891720"/>
              <a:gd name="connsiteX228" fmla="*/ 117150 w 1427263"/>
              <a:gd name="connsiteY228" fmla="*/ 714881 h 891720"/>
              <a:gd name="connsiteX229" fmla="*/ 102939 w 1427263"/>
              <a:gd name="connsiteY229" fmla="*/ 696543 h 891720"/>
              <a:gd name="connsiteX230" fmla="*/ 93466 w 1427263"/>
              <a:gd name="connsiteY230" fmla="*/ 692021 h 891720"/>
              <a:gd name="connsiteX231" fmla="*/ 86307 w 1427263"/>
              <a:gd name="connsiteY231" fmla="*/ 679398 h 891720"/>
              <a:gd name="connsiteX232" fmla="*/ 85783 w 1427263"/>
              <a:gd name="connsiteY232" fmla="*/ 655706 h 891720"/>
              <a:gd name="connsiteX233" fmla="*/ 77464 w 1427263"/>
              <a:gd name="connsiteY233" fmla="*/ 636571 h 891720"/>
              <a:gd name="connsiteX234" fmla="*/ 68837 w 1427263"/>
              <a:gd name="connsiteY234" fmla="*/ 632556 h 891720"/>
              <a:gd name="connsiteX235" fmla="*/ 64518 w 1427263"/>
              <a:gd name="connsiteY235" fmla="*/ 620041 h 891720"/>
              <a:gd name="connsiteX236" fmla="*/ 59888 w 1427263"/>
              <a:gd name="connsiteY236" fmla="*/ 618450 h 891720"/>
              <a:gd name="connsiteX237" fmla="*/ 59783 w 1427263"/>
              <a:gd name="connsiteY237" fmla="*/ 611288 h 891720"/>
              <a:gd name="connsiteX238" fmla="*/ 46100 w 1427263"/>
              <a:gd name="connsiteY238" fmla="*/ 598990 h 891720"/>
              <a:gd name="connsiteX239" fmla="*/ 37998 w 1427263"/>
              <a:gd name="connsiteY239" fmla="*/ 599930 h 891720"/>
              <a:gd name="connsiteX240" fmla="*/ 34308 w 1427263"/>
              <a:gd name="connsiteY240" fmla="*/ 595083 h 891720"/>
              <a:gd name="connsiteX241" fmla="*/ 33997 w 1427263"/>
              <a:gd name="connsiteY241" fmla="*/ 585100 h 891720"/>
              <a:gd name="connsiteX242" fmla="*/ 14841 w 1427263"/>
              <a:gd name="connsiteY242" fmla="*/ 561083 h 891720"/>
              <a:gd name="connsiteX243" fmla="*/ 3892 w 1427263"/>
              <a:gd name="connsiteY243" fmla="*/ 557827 h 891720"/>
              <a:gd name="connsiteX244" fmla="*/ 3577 w 1427263"/>
              <a:gd name="connsiteY244" fmla="*/ 248060 h 891720"/>
              <a:gd name="connsiteX245" fmla="*/ 5158 w 1427263"/>
              <a:gd name="connsiteY245" fmla="*/ 245094 h 891720"/>
              <a:gd name="connsiteX246" fmla="*/ 420 w 1427263"/>
              <a:gd name="connsiteY246" fmla="*/ 243104 h 891720"/>
              <a:gd name="connsiteX247" fmla="*/ 105 w 1427263"/>
              <a:gd name="connsiteY247" fmla="*/ 240066 h 891720"/>
              <a:gd name="connsiteX248" fmla="*/ 8525 w 1427263"/>
              <a:gd name="connsiteY248" fmla="*/ 235834 h 891720"/>
              <a:gd name="connsiteX249" fmla="*/ 8634 w 1427263"/>
              <a:gd name="connsiteY249" fmla="*/ 230770 h 891720"/>
              <a:gd name="connsiteX250" fmla="*/ 1472 w 1427263"/>
              <a:gd name="connsiteY250" fmla="*/ 226249 h 891720"/>
              <a:gd name="connsiteX251" fmla="*/ 0 w 1427263"/>
              <a:gd name="connsiteY251" fmla="*/ 222993 h 891720"/>
              <a:gd name="connsiteX252" fmla="*/ 17261 w 1427263"/>
              <a:gd name="connsiteY252" fmla="*/ 212576 h 891720"/>
              <a:gd name="connsiteX253" fmla="*/ 22628 w 1427263"/>
              <a:gd name="connsiteY253" fmla="*/ 213227 h 891720"/>
              <a:gd name="connsiteX254" fmla="*/ 22419 w 1427263"/>
              <a:gd name="connsiteY254" fmla="*/ 225634 h 891720"/>
              <a:gd name="connsiteX255" fmla="*/ 28315 w 1427263"/>
              <a:gd name="connsiteY255" fmla="*/ 227117 h 891720"/>
              <a:gd name="connsiteX256" fmla="*/ 39368 w 1427263"/>
              <a:gd name="connsiteY256" fmla="*/ 212902 h 891720"/>
              <a:gd name="connsiteX257" fmla="*/ 47366 w 1427263"/>
              <a:gd name="connsiteY257" fmla="*/ 214457 h 891720"/>
              <a:gd name="connsiteX258" fmla="*/ 45684 w 1427263"/>
              <a:gd name="connsiteY258" fmla="*/ 231529 h 891720"/>
              <a:gd name="connsiteX259" fmla="*/ 51157 w 1427263"/>
              <a:gd name="connsiteY259" fmla="*/ 232470 h 891720"/>
              <a:gd name="connsiteX260" fmla="*/ 56105 w 1427263"/>
              <a:gd name="connsiteY260" fmla="*/ 221438 h 891720"/>
              <a:gd name="connsiteX261" fmla="*/ 66312 w 1427263"/>
              <a:gd name="connsiteY261" fmla="*/ 221945 h 891720"/>
              <a:gd name="connsiteX262" fmla="*/ 70313 w 1427263"/>
              <a:gd name="connsiteY262" fmla="*/ 232036 h 891720"/>
              <a:gd name="connsiteX263" fmla="*/ 74418 w 1427263"/>
              <a:gd name="connsiteY263" fmla="*/ 225959 h 891720"/>
              <a:gd name="connsiteX264" fmla="*/ 71155 w 1427263"/>
              <a:gd name="connsiteY264" fmla="*/ 216591 h 891720"/>
              <a:gd name="connsiteX265" fmla="*/ 74736 w 1427263"/>
              <a:gd name="connsiteY265" fmla="*/ 211853 h 891720"/>
              <a:gd name="connsiteX266" fmla="*/ 82838 w 1427263"/>
              <a:gd name="connsiteY266" fmla="*/ 215325 h 891720"/>
              <a:gd name="connsiteX267" fmla="*/ 79048 w 1427263"/>
              <a:gd name="connsiteY267" fmla="*/ 229830 h 891720"/>
              <a:gd name="connsiteX268" fmla="*/ 87468 w 1427263"/>
              <a:gd name="connsiteY268" fmla="*/ 231095 h 891720"/>
              <a:gd name="connsiteX269" fmla="*/ 91154 w 1427263"/>
              <a:gd name="connsiteY269" fmla="*/ 226466 h 891720"/>
              <a:gd name="connsiteX270" fmla="*/ 94945 w 1427263"/>
              <a:gd name="connsiteY270" fmla="*/ 225200 h 891720"/>
              <a:gd name="connsiteX271" fmla="*/ 98942 w 1427263"/>
              <a:gd name="connsiteY271" fmla="*/ 238149 h 891720"/>
              <a:gd name="connsiteX272" fmla="*/ 107786 w 1427263"/>
              <a:gd name="connsiteY272" fmla="*/ 231855 h 891720"/>
              <a:gd name="connsiteX273" fmla="*/ 105152 w 1427263"/>
              <a:gd name="connsiteY273" fmla="*/ 228166 h 891720"/>
              <a:gd name="connsiteX274" fmla="*/ 105785 w 1427263"/>
              <a:gd name="connsiteY274" fmla="*/ 218146 h 891720"/>
              <a:gd name="connsiteX275" fmla="*/ 113573 w 1427263"/>
              <a:gd name="connsiteY275" fmla="*/ 222993 h 891720"/>
              <a:gd name="connsiteX276" fmla="*/ 111468 w 1427263"/>
              <a:gd name="connsiteY276" fmla="*/ 236593 h 891720"/>
              <a:gd name="connsiteX277" fmla="*/ 120836 w 1427263"/>
              <a:gd name="connsiteY277" fmla="*/ 237534 h 891720"/>
              <a:gd name="connsiteX278" fmla="*/ 120521 w 1427263"/>
              <a:gd name="connsiteY278" fmla="*/ 223319 h 891720"/>
              <a:gd name="connsiteX279" fmla="*/ 124207 w 1427263"/>
              <a:gd name="connsiteY279" fmla="*/ 221836 h 891720"/>
              <a:gd name="connsiteX280" fmla="*/ 132205 w 1427263"/>
              <a:gd name="connsiteY280" fmla="*/ 234894 h 891720"/>
              <a:gd name="connsiteX281" fmla="*/ 137681 w 1427263"/>
              <a:gd name="connsiteY281" fmla="*/ 230589 h 891720"/>
              <a:gd name="connsiteX282" fmla="*/ 141153 w 1427263"/>
              <a:gd name="connsiteY282" fmla="*/ 222595 h 891720"/>
              <a:gd name="connsiteX283" fmla="*/ 147049 w 1427263"/>
              <a:gd name="connsiteY283" fmla="*/ 221329 h 891720"/>
              <a:gd name="connsiteX284" fmla="*/ 149994 w 1427263"/>
              <a:gd name="connsiteY284" fmla="*/ 227406 h 891720"/>
              <a:gd name="connsiteX285" fmla="*/ 155151 w 1427263"/>
              <a:gd name="connsiteY285" fmla="*/ 226466 h 891720"/>
              <a:gd name="connsiteX286" fmla="*/ 156099 w 1427263"/>
              <a:gd name="connsiteY286" fmla="*/ 219014 h 891720"/>
              <a:gd name="connsiteX287" fmla="*/ 147783 w 1427263"/>
              <a:gd name="connsiteY287" fmla="*/ 216265 h 891720"/>
              <a:gd name="connsiteX288" fmla="*/ 148098 w 1427263"/>
              <a:gd name="connsiteY288" fmla="*/ 211021 h 891720"/>
              <a:gd name="connsiteX289" fmla="*/ 159995 w 1427263"/>
              <a:gd name="connsiteY289" fmla="*/ 208380 h 891720"/>
              <a:gd name="connsiteX290" fmla="*/ 161572 w 1427263"/>
              <a:gd name="connsiteY290" fmla="*/ 204582 h 891720"/>
              <a:gd name="connsiteX291" fmla="*/ 165572 w 1427263"/>
              <a:gd name="connsiteY291" fmla="*/ 203750 h 891720"/>
              <a:gd name="connsiteX292" fmla="*/ 167779 w 1427263"/>
              <a:gd name="connsiteY292" fmla="*/ 215434 h 891720"/>
              <a:gd name="connsiteX293" fmla="*/ 173783 w 1427263"/>
              <a:gd name="connsiteY293" fmla="*/ 214891 h 891720"/>
              <a:gd name="connsiteX294" fmla="*/ 174308 w 1427263"/>
              <a:gd name="connsiteY294" fmla="*/ 211310 h 891720"/>
              <a:gd name="connsiteX295" fmla="*/ 180623 w 1427263"/>
              <a:gd name="connsiteY295" fmla="*/ 206572 h 891720"/>
              <a:gd name="connsiteX296" fmla="*/ 184204 w 1427263"/>
              <a:gd name="connsiteY296" fmla="*/ 206789 h 891720"/>
              <a:gd name="connsiteX297" fmla="*/ 183781 w 1427263"/>
              <a:gd name="connsiteY297" fmla="*/ 218364 h 891720"/>
              <a:gd name="connsiteX298" fmla="*/ 192411 w 1427263"/>
              <a:gd name="connsiteY298" fmla="*/ 218906 h 891720"/>
              <a:gd name="connsiteX299" fmla="*/ 201045 w 1427263"/>
              <a:gd name="connsiteY299" fmla="*/ 213842 h 891720"/>
              <a:gd name="connsiteX300" fmla="*/ 199888 w 1427263"/>
              <a:gd name="connsiteY300" fmla="*/ 210695 h 891720"/>
              <a:gd name="connsiteX301" fmla="*/ 193883 w 1427263"/>
              <a:gd name="connsiteY301" fmla="*/ 208055 h 891720"/>
              <a:gd name="connsiteX302" fmla="*/ 193883 w 1427263"/>
              <a:gd name="connsiteY302" fmla="*/ 204148 h 891720"/>
              <a:gd name="connsiteX303" fmla="*/ 202727 w 1427263"/>
              <a:gd name="connsiteY303" fmla="*/ 203642 h 891720"/>
              <a:gd name="connsiteX304" fmla="*/ 208728 w 1427263"/>
              <a:gd name="connsiteY304" fmla="*/ 211093 h 891720"/>
              <a:gd name="connsiteX305" fmla="*/ 214938 w 1427263"/>
              <a:gd name="connsiteY305" fmla="*/ 211419 h 891720"/>
              <a:gd name="connsiteX306" fmla="*/ 215043 w 1427263"/>
              <a:gd name="connsiteY306" fmla="*/ 200567 h 891720"/>
              <a:gd name="connsiteX307" fmla="*/ 224621 w 1427263"/>
              <a:gd name="connsiteY307" fmla="*/ 200350 h 891720"/>
              <a:gd name="connsiteX308" fmla="*/ 231779 w 1427263"/>
              <a:gd name="connsiteY308" fmla="*/ 191741 h 891720"/>
              <a:gd name="connsiteX309" fmla="*/ 234622 w 1427263"/>
              <a:gd name="connsiteY309" fmla="*/ 190584 h 891720"/>
              <a:gd name="connsiteX310" fmla="*/ 235672 w 1427263"/>
              <a:gd name="connsiteY310" fmla="*/ 203099 h 891720"/>
              <a:gd name="connsiteX311" fmla="*/ 240200 w 1427263"/>
              <a:gd name="connsiteY311" fmla="*/ 203208 h 891720"/>
              <a:gd name="connsiteX312" fmla="*/ 241990 w 1427263"/>
              <a:gd name="connsiteY312" fmla="*/ 193840 h 891720"/>
              <a:gd name="connsiteX313" fmla="*/ 258412 w 1427263"/>
              <a:gd name="connsiteY313" fmla="*/ 187944 h 891720"/>
              <a:gd name="connsiteX314" fmla="*/ 262829 w 1427263"/>
              <a:gd name="connsiteY314" fmla="*/ 191850 h 891720"/>
              <a:gd name="connsiteX315" fmla="*/ 259989 w 1427263"/>
              <a:gd name="connsiteY315" fmla="*/ 203533 h 891720"/>
              <a:gd name="connsiteX316" fmla="*/ 264934 w 1427263"/>
              <a:gd name="connsiteY316" fmla="*/ 206246 h 891720"/>
              <a:gd name="connsiteX317" fmla="*/ 267672 w 1427263"/>
              <a:gd name="connsiteY317" fmla="*/ 200170 h 891720"/>
              <a:gd name="connsiteX318" fmla="*/ 270725 w 1427263"/>
              <a:gd name="connsiteY318" fmla="*/ 199410 h 891720"/>
              <a:gd name="connsiteX319" fmla="*/ 269253 w 1427263"/>
              <a:gd name="connsiteY319" fmla="*/ 188993 h 891720"/>
              <a:gd name="connsiteX320" fmla="*/ 261461 w 1427263"/>
              <a:gd name="connsiteY320" fmla="*/ 186063 h 891720"/>
              <a:gd name="connsiteX321" fmla="*/ 261461 w 1427263"/>
              <a:gd name="connsiteY321" fmla="*/ 181324 h 891720"/>
              <a:gd name="connsiteX322" fmla="*/ 266724 w 1427263"/>
              <a:gd name="connsiteY322" fmla="*/ 177201 h 891720"/>
              <a:gd name="connsiteX323" fmla="*/ 271354 w 1427263"/>
              <a:gd name="connsiteY323" fmla="*/ 177201 h 891720"/>
              <a:gd name="connsiteX324" fmla="*/ 272512 w 1427263"/>
              <a:gd name="connsiteY324" fmla="*/ 182482 h 891720"/>
              <a:gd name="connsiteX325" fmla="*/ 277988 w 1427263"/>
              <a:gd name="connsiteY325" fmla="*/ 182771 h 891720"/>
              <a:gd name="connsiteX326" fmla="*/ 282618 w 1427263"/>
              <a:gd name="connsiteY326" fmla="*/ 178358 h 891720"/>
              <a:gd name="connsiteX327" fmla="*/ 273568 w 1427263"/>
              <a:gd name="connsiteY327" fmla="*/ 168267 h 891720"/>
              <a:gd name="connsiteX328" fmla="*/ 266829 w 1427263"/>
              <a:gd name="connsiteY328" fmla="*/ 167941 h 891720"/>
              <a:gd name="connsiteX329" fmla="*/ 263357 w 1427263"/>
              <a:gd name="connsiteY329" fmla="*/ 162588 h 891720"/>
              <a:gd name="connsiteX330" fmla="*/ 273673 w 1427263"/>
              <a:gd name="connsiteY330" fmla="*/ 156041 h 891720"/>
              <a:gd name="connsiteX331" fmla="*/ 279250 w 1427263"/>
              <a:gd name="connsiteY331" fmla="*/ 156583 h 891720"/>
              <a:gd name="connsiteX332" fmla="*/ 280831 w 1427263"/>
              <a:gd name="connsiteY332" fmla="*/ 145334 h 891720"/>
              <a:gd name="connsiteX333" fmla="*/ 288933 w 1427263"/>
              <a:gd name="connsiteY333" fmla="*/ 140162 h 891720"/>
              <a:gd name="connsiteX334" fmla="*/ 300406 w 1427263"/>
              <a:gd name="connsiteY334" fmla="*/ 139836 h 891720"/>
              <a:gd name="connsiteX335" fmla="*/ 311460 w 1427263"/>
              <a:gd name="connsiteY335" fmla="*/ 125332 h 891720"/>
              <a:gd name="connsiteX336" fmla="*/ 325882 w 1427263"/>
              <a:gd name="connsiteY336" fmla="*/ 123306 h 891720"/>
              <a:gd name="connsiteX337" fmla="*/ 327249 w 1427263"/>
              <a:gd name="connsiteY337" fmla="*/ 132277 h 891720"/>
              <a:gd name="connsiteX338" fmla="*/ 339981 w 1427263"/>
              <a:gd name="connsiteY338" fmla="*/ 140777 h 891720"/>
              <a:gd name="connsiteX339" fmla="*/ 351881 w 1427263"/>
              <a:gd name="connsiteY339" fmla="*/ 139945 h 891720"/>
              <a:gd name="connsiteX340" fmla="*/ 362299 w 1427263"/>
              <a:gd name="connsiteY340" fmla="*/ 125006 h 891720"/>
              <a:gd name="connsiteX341" fmla="*/ 362932 w 1427263"/>
              <a:gd name="connsiteY341" fmla="*/ 120051 h 891720"/>
              <a:gd name="connsiteX342" fmla="*/ 370404 w 1427263"/>
              <a:gd name="connsiteY342" fmla="*/ 117953 h 891720"/>
              <a:gd name="connsiteX343" fmla="*/ 376405 w 1427263"/>
              <a:gd name="connsiteY343" fmla="*/ 131517 h 891720"/>
              <a:gd name="connsiteX344" fmla="*/ 375562 w 1427263"/>
              <a:gd name="connsiteY344" fmla="*/ 140596 h 891720"/>
              <a:gd name="connsiteX345" fmla="*/ 383983 w 1427263"/>
              <a:gd name="connsiteY345" fmla="*/ 140777 h 891720"/>
              <a:gd name="connsiteX346" fmla="*/ 384298 w 1427263"/>
              <a:gd name="connsiteY346" fmla="*/ 128153 h 891720"/>
              <a:gd name="connsiteX347" fmla="*/ 393666 w 1427263"/>
              <a:gd name="connsiteY347" fmla="*/ 117411 h 891720"/>
              <a:gd name="connsiteX348" fmla="*/ 398404 w 1427263"/>
              <a:gd name="connsiteY348" fmla="*/ 125947 h 891720"/>
              <a:gd name="connsiteX349" fmla="*/ 409664 w 1427263"/>
              <a:gd name="connsiteY349" fmla="*/ 129202 h 891720"/>
              <a:gd name="connsiteX350" fmla="*/ 416822 w 1427263"/>
              <a:gd name="connsiteY350" fmla="*/ 124283 h 891720"/>
              <a:gd name="connsiteX351" fmla="*/ 411136 w 1427263"/>
              <a:gd name="connsiteY351" fmla="*/ 114915 h 891720"/>
              <a:gd name="connsiteX352" fmla="*/ 398719 w 1427263"/>
              <a:gd name="connsiteY352" fmla="*/ 110900 h 891720"/>
              <a:gd name="connsiteX353" fmla="*/ 399768 w 1427263"/>
              <a:gd name="connsiteY353" fmla="*/ 103846 h 891720"/>
              <a:gd name="connsiteX354" fmla="*/ 406611 w 1427263"/>
              <a:gd name="connsiteY354" fmla="*/ 101314 h 891720"/>
              <a:gd name="connsiteX355" fmla="*/ 409035 w 1427263"/>
              <a:gd name="connsiteY355" fmla="*/ 106993 h 891720"/>
              <a:gd name="connsiteX356" fmla="*/ 423138 w 1427263"/>
              <a:gd name="connsiteY356" fmla="*/ 107319 h 891720"/>
              <a:gd name="connsiteX357" fmla="*/ 423453 w 1427263"/>
              <a:gd name="connsiteY357" fmla="*/ 110466 h 891720"/>
              <a:gd name="connsiteX358" fmla="*/ 430397 w 1427263"/>
              <a:gd name="connsiteY358" fmla="*/ 112600 h 891720"/>
              <a:gd name="connsiteX359" fmla="*/ 429873 w 1427263"/>
              <a:gd name="connsiteY359" fmla="*/ 92380 h 891720"/>
              <a:gd name="connsiteX360" fmla="*/ 436293 w 1427263"/>
              <a:gd name="connsiteY360" fmla="*/ 86376 h 891720"/>
              <a:gd name="connsiteX361" fmla="*/ 441766 w 1427263"/>
              <a:gd name="connsiteY361" fmla="*/ 88076 h 891720"/>
              <a:gd name="connsiteX362" fmla="*/ 443766 w 1427263"/>
              <a:gd name="connsiteY362" fmla="*/ 82903 h 891720"/>
              <a:gd name="connsiteX363" fmla="*/ 450186 w 1427263"/>
              <a:gd name="connsiteY363" fmla="*/ 82687 h 891720"/>
              <a:gd name="connsiteX364" fmla="*/ 454925 w 1427263"/>
              <a:gd name="connsiteY364" fmla="*/ 89306 h 891720"/>
              <a:gd name="connsiteX365" fmla="*/ 467874 w 1427263"/>
              <a:gd name="connsiteY365" fmla="*/ 89125 h 891720"/>
              <a:gd name="connsiteX366" fmla="*/ 469766 w 1427263"/>
              <a:gd name="connsiteY366" fmla="*/ 83012 h 891720"/>
              <a:gd name="connsiteX367" fmla="*/ 483030 w 1427263"/>
              <a:gd name="connsiteY367" fmla="*/ 77225 h 891720"/>
              <a:gd name="connsiteX368" fmla="*/ 506186 w 1427263"/>
              <a:gd name="connsiteY368" fmla="*/ 53750 h 891720"/>
              <a:gd name="connsiteX369" fmla="*/ 515131 w 1427263"/>
              <a:gd name="connsiteY369" fmla="*/ 53316 h 891720"/>
              <a:gd name="connsiteX370" fmla="*/ 522604 w 1427263"/>
              <a:gd name="connsiteY370" fmla="*/ 65433 h 891720"/>
              <a:gd name="connsiteX371" fmla="*/ 527234 w 1427263"/>
              <a:gd name="connsiteY371" fmla="*/ 65650 h 891720"/>
              <a:gd name="connsiteX372" fmla="*/ 528080 w 1427263"/>
              <a:gd name="connsiteY372" fmla="*/ 60586 h 891720"/>
              <a:gd name="connsiteX373" fmla="*/ 532920 w 1427263"/>
              <a:gd name="connsiteY373" fmla="*/ 59212 h 891720"/>
              <a:gd name="connsiteX374" fmla="*/ 533658 w 1427263"/>
              <a:gd name="connsiteY374" fmla="*/ 46371 h 891720"/>
              <a:gd name="connsiteX375" fmla="*/ 541341 w 1427263"/>
              <a:gd name="connsiteY375" fmla="*/ 46805 h 891720"/>
              <a:gd name="connsiteX376" fmla="*/ 546604 w 1427263"/>
              <a:gd name="connsiteY376" fmla="*/ 54184 h 891720"/>
              <a:gd name="connsiteX377" fmla="*/ 549132 w 1427263"/>
              <a:gd name="connsiteY377" fmla="*/ 66156 h 891720"/>
              <a:gd name="connsiteX378" fmla="*/ 555972 w 1427263"/>
              <a:gd name="connsiteY378" fmla="*/ 68471 h 891720"/>
              <a:gd name="connsiteX379" fmla="*/ 566921 w 1427263"/>
              <a:gd name="connsiteY379" fmla="*/ 68905 h 891720"/>
              <a:gd name="connsiteX380" fmla="*/ 568603 w 1427263"/>
              <a:gd name="connsiteY380" fmla="*/ 56499 h 891720"/>
              <a:gd name="connsiteX381" fmla="*/ 556811 w 1427263"/>
              <a:gd name="connsiteY381" fmla="*/ 45973 h 891720"/>
              <a:gd name="connsiteX382" fmla="*/ 554605 w 1427263"/>
              <a:gd name="connsiteY382" fmla="*/ 33096 h 891720"/>
              <a:gd name="connsiteX383" fmla="*/ 560605 w 1427263"/>
              <a:gd name="connsiteY383" fmla="*/ 30600 h 891720"/>
              <a:gd name="connsiteX384" fmla="*/ 560710 w 1427263"/>
              <a:gd name="connsiteY384" fmla="*/ 23547 h 891720"/>
              <a:gd name="connsiteX385" fmla="*/ 568078 w 1427263"/>
              <a:gd name="connsiteY385" fmla="*/ 22679 h 891720"/>
              <a:gd name="connsiteX386" fmla="*/ 573055 w 1427263"/>
              <a:gd name="connsiteY386" fmla="*/ 28285 h 891720"/>
              <a:gd name="connsiteX387" fmla="*/ 580199 w 1427263"/>
              <a:gd name="connsiteY387" fmla="*/ 27707 h 891720"/>
              <a:gd name="connsiteX388" fmla="*/ 582583 w 1427263"/>
              <a:gd name="connsiteY388" fmla="*/ 19134 h 891720"/>
              <a:gd name="connsiteX389" fmla="*/ 589430 w 1427263"/>
              <a:gd name="connsiteY389" fmla="*/ 17651 h 891720"/>
              <a:gd name="connsiteX390" fmla="*/ 597315 w 1427263"/>
              <a:gd name="connsiteY390" fmla="*/ 39607 h 891720"/>
              <a:gd name="connsiteX391" fmla="*/ 613990 w 1427263"/>
              <a:gd name="connsiteY391" fmla="*/ 47058 h 891720"/>
              <a:gd name="connsiteX392" fmla="*/ 619423 w 1427263"/>
              <a:gd name="connsiteY392" fmla="*/ 43188 h 891720"/>
              <a:gd name="connsiteX393" fmla="*/ 629175 w 1427263"/>
              <a:gd name="connsiteY393" fmla="*/ 42826 h 891720"/>
              <a:gd name="connsiteX394" fmla="*/ 630809 w 1427263"/>
              <a:gd name="connsiteY394" fmla="*/ 39969 h 891720"/>
              <a:gd name="connsiteX395" fmla="*/ 636170 w 1427263"/>
              <a:gd name="connsiteY395" fmla="*/ 38485 h 891720"/>
              <a:gd name="connsiteX396" fmla="*/ 640709 w 1427263"/>
              <a:gd name="connsiteY396" fmla="*/ 53677 h 891720"/>
              <a:gd name="connsiteX397" fmla="*/ 646663 w 1427263"/>
              <a:gd name="connsiteY397" fmla="*/ 52701 h 891720"/>
              <a:gd name="connsiteX398" fmla="*/ 655818 w 1427263"/>
              <a:gd name="connsiteY398" fmla="*/ 39101 h 891720"/>
              <a:gd name="connsiteX399" fmla="*/ 661996 w 1427263"/>
              <a:gd name="connsiteY399" fmla="*/ 37292 h 891720"/>
              <a:gd name="connsiteX400" fmla="*/ 665197 w 1427263"/>
              <a:gd name="connsiteY400" fmla="*/ 43767 h 891720"/>
              <a:gd name="connsiteX401" fmla="*/ 680530 w 1427263"/>
              <a:gd name="connsiteY401" fmla="*/ 43333 h 891720"/>
              <a:gd name="connsiteX402" fmla="*/ 685887 w 1427263"/>
              <a:gd name="connsiteY402" fmla="*/ 36424 h 891720"/>
              <a:gd name="connsiteX403" fmla="*/ 692437 w 1427263"/>
              <a:gd name="connsiteY403" fmla="*/ 34615 h 891720"/>
              <a:gd name="connsiteX404" fmla="*/ 697798 w 1427263"/>
              <a:gd name="connsiteY404" fmla="*/ 41018 h 891720"/>
              <a:gd name="connsiteX405" fmla="*/ 702710 w 1427263"/>
              <a:gd name="connsiteY405" fmla="*/ 35158 h 891720"/>
              <a:gd name="connsiteX406" fmla="*/ 712013 w 1427263"/>
              <a:gd name="connsiteY406" fmla="*/ 35520 h 891720"/>
              <a:gd name="connsiteX407" fmla="*/ 714172 w 1427263"/>
              <a:gd name="connsiteY407" fmla="*/ 29696 h 891720"/>
              <a:gd name="connsiteX408" fmla="*/ 707474 w 1427263"/>
              <a:gd name="connsiteY408" fmla="*/ 26947 h 891720"/>
              <a:gd name="connsiteX409" fmla="*/ 708067 w 1427263"/>
              <a:gd name="connsiteY409" fmla="*/ 23294 h 891720"/>
              <a:gd name="connsiteX410" fmla="*/ 722210 w 1427263"/>
              <a:gd name="connsiteY410" fmla="*/ 27634 h 891720"/>
              <a:gd name="connsiteX411" fmla="*/ 724069 w 1427263"/>
              <a:gd name="connsiteY411" fmla="*/ 39607 h 891720"/>
              <a:gd name="connsiteX412" fmla="*/ 729353 w 1427263"/>
              <a:gd name="connsiteY412" fmla="*/ 40294 h 891720"/>
              <a:gd name="connsiteX413" fmla="*/ 731441 w 1427263"/>
              <a:gd name="connsiteY413" fmla="*/ 23909 h 891720"/>
              <a:gd name="connsiteX414" fmla="*/ 726525 w 1427263"/>
              <a:gd name="connsiteY414" fmla="*/ 21811 h 891720"/>
              <a:gd name="connsiteX415" fmla="*/ 726525 w 1427263"/>
              <a:gd name="connsiteY415" fmla="*/ 16457 h 891720"/>
              <a:gd name="connsiteX416" fmla="*/ 737094 w 1427263"/>
              <a:gd name="connsiteY416" fmla="*/ 14830 h 891720"/>
              <a:gd name="connsiteX417" fmla="*/ 737242 w 1427263"/>
              <a:gd name="connsiteY417" fmla="*/ 20472 h 891720"/>
              <a:gd name="connsiteX418" fmla="*/ 753172 w 1427263"/>
              <a:gd name="connsiteY418" fmla="*/ 36424 h 891720"/>
              <a:gd name="connsiteX419" fmla="*/ 758308 w 1427263"/>
              <a:gd name="connsiteY419" fmla="*/ 35375 h 891720"/>
              <a:gd name="connsiteX420" fmla="*/ 759202 w 1427263"/>
              <a:gd name="connsiteY420" fmla="*/ 25681 h 891720"/>
              <a:gd name="connsiteX421" fmla="*/ 768056 w 1427263"/>
              <a:gd name="connsiteY421" fmla="*/ 27851 h 891720"/>
              <a:gd name="connsiteX422" fmla="*/ 769619 w 1427263"/>
              <a:gd name="connsiteY422" fmla="*/ 39752 h 891720"/>
              <a:gd name="connsiteX423" fmla="*/ 775576 w 1427263"/>
              <a:gd name="connsiteY423" fmla="*/ 40584 h 891720"/>
              <a:gd name="connsiteX424" fmla="*/ 779743 w 1427263"/>
              <a:gd name="connsiteY424" fmla="*/ 31650 h 891720"/>
              <a:gd name="connsiteX425" fmla="*/ 790088 w 1427263"/>
              <a:gd name="connsiteY425" fmla="*/ 30962 h 891720"/>
              <a:gd name="connsiteX426" fmla="*/ 790536 w 1427263"/>
              <a:gd name="connsiteY426" fmla="*/ 35447 h 891720"/>
              <a:gd name="connsiteX427" fmla="*/ 802889 w 1427263"/>
              <a:gd name="connsiteY427" fmla="*/ 35736 h 891720"/>
              <a:gd name="connsiteX428" fmla="*/ 802147 w 1427263"/>
              <a:gd name="connsiteY428" fmla="*/ 25898 h 891720"/>
              <a:gd name="connsiteX429" fmla="*/ 809143 w 1427263"/>
              <a:gd name="connsiteY429" fmla="*/ 23981 h 891720"/>
              <a:gd name="connsiteX430" fmla="*/ 813979 w 1427263"/>
              <a:gd name="connsiteY430" fmla="*/ 36569 h 891720"/>
              <a:gd name="connsiteX431" fmla="*/ 817480 w 1427263"/>
              <a:gd name="connsiteY431" fmla="*/ 36569 h 891720"/>
              <a:gd name="connsiteX432" fmla="*/ 818967 w 1427263"/>
              <a:gd name="connsiteY432" fmla="*/ 24885 h 891720"/>
              <a:gd name="connsiteX433" fmla="*/ 828494 w 1427263"/>
              <a:gd name="connsiteY433" fmla="*/ 19424 h 891720"/>
              <a:gd name="connsiteX434" fmla="*/ 833630 w 1427263"/>
              <a:gd name="connsiteY434" fmla="*/ 28285 h 891720"/>
              <a:gd name="connsiteX435" fmla="*/ 842264 w 1427263"/>
              <a:gd name="connsiteY435" fmla="*/ 32481 h 891720"/>
              <a:gd name="connsiteX436" fmla="*/ 847545 w 1427263"/>
              <a:gd name="connsiteY436" fmla="*/ 27309 h 891720"/>
              <a:gd name="connsiteX437" fmla="*/ 845762 w 1427263"/>
              <a:gd name="connsiteY437" fmla="*/ 15336 h 891720"/>
              <a:gd name="connsiteX438" fmla="*/ 849112 w 1427263"/>
              <a:gd name="connsiteY438" fmla="*/ 11936 h 891720"/>
              <a:gd name="connsiteX439" fmla="*/ 850005 w 1427263"/>
              <a:gd name="connsiteY439" fmla="*/ 18338 h 891720"/>
              <a:gd name="connsiteX440" fmla="*/ 873227 w 1427263"/>
              <a:gd name="connsiteY440" fmla="*/ 28213 h 891720"/>
              <a:gd name="connsiteX441" fmla="*/ 872930 w 1427263"/>
              <a:gd name="connsiteY441" fmla="*/ 35086 h 891720"/>
              <a:gd name="connsiteX442" fmla="*/ 877394 w 1427263"/>
              <a:gd name="connsiteY442" fmla="*/ 37147 h 891720"/>
              <a:gd name="connsiteX443" fmla="*/ 878587 w 1427263"/>
              <a:gd name="connsiteY443" fmla="*/ 26875 h 891720"/>
              <a:gd name="connsiteX444" fmla="*/ 884168 w 1427263"/>
              <a:gd name="connsiteY444" fmla="*/ 15807 h 891720"/>
              <a:gd name="connsiteX445" fmla="*/ 888039 w 1427263"/>
              <a:gd name="connsiteY445" fmla="*/ 14758 h 891720"/>
              <a:gd name="connsiteX446" fmla="*/ 887590 w 1427263"/>
              <a:gd name="connsiteY446" fmla="*/ 25030 h 891720"/>
              <a:gd name="connsiteX447" fmla="*/ 895186 w 1427263"/>
              <a:gd name="connsiteY447" fmla="*/ 28828 h 891720"/>
              <a:gd name="connsiteX448" fmla="*/ 898235 w 1427263"/>
              <a:gd name="connsiteY448" fmla="*/ 17868 h 891720"/>
              <a:gd name="connsiteX449" fmla="*/ 902478 w 1427263"/>
              <a:gd name="connsiteY449" fmla="*/ 17362 h 891720"/>
              <a:gd name="connsiteX450" fmla="*/ 900840 w 1427263"/>
              <a:gd name="connsiteY450" fmla="*/ 1881 h 891720"/>
              <a:gd name="connsiteX451" fmla="*/ 905828 w 1427263"/>
              <a:gd name="connsiteY451" fmla="*/ 0 h 891720"/>
              <a:gd name="connsiteX452" fmla="*/ 907983 w 1427263"/>
              <a:gd name="connsiteY452" fmla="*/ 9983 h 891720"/>
              <a:gd name="connsiteX453" fmla="*/ 913120 w 1427263"/>
              <a:gd name="connsiteY453" fmla="*/ 13274 h 891720"/>
              <a:gd name="connsiteX454" fmla="*/ 915131 w 1427263"/>
              <a:gd name="connsiteY454" fmla="*/ 23692 h 891720"/>
              <a:gd name="connsiteX455" fmla="*/ 918777 w 1427263"/>
              <a:gd name="connsiteY455" fmla="*/ 25247 h 891720"/>
              <a:gd name="connsiteX456" fmla="*/ 921978 w 1427263"/>
              <a:gd name="connsiteY456" fmla="*/ 20943 h 891720"/>
              <a:gd name="connsiteX457" fmla="*/ 930836 w 1427263"/>
              <a:gd name="connsiteY457" fmla="*/ 19424 h 891720"/>
              <a:gd name="connsiteX458" fmla="*/ 936117 w 1427263"/>
              <a:gd name="connsiteY458" fmla="*/ 27092 h 891720"/>
              <a:gd name="connsiteX459" fmla="*/ 942819 w 1427263"/>
              <a:gd name="connsiteY459" fmla="*/ 27309 h 891720"/>
              <a:gd name="connsiteX460" fmla="*/ 954354 w 1427263"/>
              <a:gd name="connsiteY460" fmla="*/ 20617 h 891720"/>
              <a:gd name="connsiteX461" fmla="*/ 957704 w 1427263"/>
              <a:gd name="connsiteY461" fmla="*/ 13347 h 891720"/>
              <a:gd name="connsiteX462" fmla="*/ 961722 w 1427263"/>
              <a:gd name="connsiteY462" fmla="*/ 13347 h 891720"/>
              <a:gd name="connsiteX463" fmla="*/ 969018 w 1427263"/>
              <a:gd name="connsiteY463" fmla="*/ 19568 h 891720"/>
              <a:gd name="connsiteX464" fmla="*/ 973261 w 1427263"/>
              <a:gd name="connsiteY464" fmla="*/ 23909 h 891720"/>
              <a:gd name="connsiteX465" fmla="*/ 977352 w 1427263"/>
              <a:gd name="connsiteY465" fmla="*/ 15951 h 891720"/>
              <a:gd name="connsiteX466" fmla="*/ 982340 w 1427263"/>
              <a:gd name="connsiteY466" fmla="*/ 13419 h 891720"/>
              <a:gd name="connsiteX467" fmla="*/ 992536 w 1427263"/>
              <a:gd name="connsiteY467" fmla="*/ 32988 h 891720"/>
              <a:gd name="connsiteX468" fmla="*/ 996555 w 1427263"/>
              <a:gd name="connsiteY468" fmla="*/ 30383 h 891720"/>
              <a:gd name="connsiteX469" fmla="*/ 993205 w 1427263"/>
              <a:gd name="connsiteY469" fmla="*/ 21087 h 891720"/>
              <a:gd name="connsiteX470" fmla="*/ 1000129 w 1427263"/>
              <a:gd name="connsiteY470" fmla="*/ 20834 h 891720"/>
              <a:gd name="connsiteX471" fmla="*/ 1008390 w 1427263"/>
              <a:gd name="connsiteY471" fmla="*/ 31505 h 891720"/>
              <a:gd name="connsiteX472" fmla="*/ 1015089 w 1427263"/>
              <a:gd name="connsiteY472" fmla="*/ 32626 h 891720"/>
              <a:gd name="connsiteX473" fmla="*/ 1015089 w 1427263"/>
              <a:gd name="connsiteY473" fmla="*/ 35954 h 891720"/>
              <a:gd name="connsiteX474" fmla="*/ 1008911 w 1427263"/>
              <a:gd name="connsiteY474" fmla="*/ 40584 h 891720"/>
              <a:gd name="connsiteX475" fmla="*/ 1018138 w 1427263"/>
              <a:gd name="connsiteY475" fmla="*/ 47130 h 891720"/>
              <a:gd name="connsiteX476" fmla="*/ 1022681 w 1427263"/>
              <a:gd name="connsiteY476" fmla="*/ 30745 h 891720"/>
              <a:gd name="connsiteX477" fmla="*/ 1026924 w 1427263"/>
              <a:gd name="connsiteY477" fmla="*/ 30600 h 891720"/>
              <a:gd name="connsiteX478" fmla="*/ 1033326 w 1427263"/>
              <a:gd name="connsiteY478" fmla="*/ 39462 h 891720"/>
              <a:gd name="connsiteX479" fmla="*/ 1043519 w 1427263"/>
              <a:gd name="connsiteY479" fmla="*/ 39824 h 891720"/>
              <a:gd name="connsiteX480" fmla="*/ 1045755 w 1427263"/>
              <a:gd name="connsiteY480" fmla="*/ 36098 h 891720"/>
              <a:gd name="connsiteX481" fmla="*/ 1053047 w 1427263"/>
              <a:gd name="connsiteY481" fmla="*/ 40945 h 891720"/>
              <a:gd name="connsiteX482" fmla="*/ 1051036 w 1427263"/>
              <a:gd name="connsiteY482" fmla="*/ 47203 h 891720"/>
              <a:gd name="connsiteX483" fmla="*/ 1047986 w 1427263"/>
              <a:gd name="connsiteY483" fmla="*/ 47926 h 891720"/>
              <a:gd name="connsiteX484" fmla="*/ 1051112 w 1427263"/>
              <a:gd name="connsiteY484" fmla="*/ 57692 h 891720"/>
              <a:gd name="connsiteX485" fmla="*/ 1055799 w 1427263"/>
              <a:gd name="connsiteY485" fmla="*/ 58126 h 891720"/>
              <a:gd name="connsiteX486" fmla="*/ 1064509 w 1427263"/>
              <a:gd name="connsiteY486" fmla="*/ 49445 h 891720"/>
              <a:gd name="connsiteX487" fmla="*/ 1058556 w 1427263"/>
              <a:gd name="connsiteY487" fmla="*/ 44454 h 891720"/>
              <a:gd name="connsiteX488" fmla="*/ 1057886 w 1427263"/>
              <a:gd name="connsiteY488" fmla="*/ 29479 h 891720"/>
              <a:gd name="connsiteX489" fmla="*/ 1063095 w 1427263"/>
              <a:gd name="connsiteY489" fmla="*/ 26947 h 891720"/>
              <a:gd name="connsiteX490" fmla="*/ 1063019 w 1427263"/>
              <a:gd name="connsiteY490" fmla="*/ 32626 h 891720"/>
              <a:gd name="connsiteX491" fmla="*/ 1075075 w 1427263"/>
              <a:gd name="connsiteY491" fmla="*/ 54582 h 891720"/>
              <a:gd name="connsiteX492" fmla="*/ 1079469 w 1427263"/>
              <a:gd name="connsiteY492" fmla="*/ 54871 h 891720"/>
              <a:gd name="connsiteX493" fmla="*/ 1082743 w 1427263"/>
              <a:gd name="connsiteY493" fmla="*/ 50639 h 891720"/>
              <a:gd name="connsiteX494" fmla="*/ 1086241 w 1427263"/>
              <a:gd name="connsiteY494" fmla="*/ 50928 h 891720"/>
              <a:gd name="connsiteX495" fmla="*/ 1086093 w 1427263"/>
              <a:gd name="connsiteY495" fmla="*/ 58343 h 891720"/>
              <a:gd name="connsiteX496" fmla="*/ 1090932 w 1427263"/>
              <a:gd name="connsiteY496" fmla="*/ 58958 h 891720"/>
              <a:gd name="connsiteX497" fmla="*/ 1101650 w 1427263"/>
              <a:gd name="connsiteY497" fmla="*/ 47926 h 891720"/>
              <a:gd name="connsiteX498" fmla="*/ 1114671 w 1427263"/>
              <a:gd name="connsiteY498" fmla="*/ 52701 h 891720"/>
              <a:gd name="connsiteX499" fmla="*/ 1114823 w 1427263"/>
              <a:gd name="connsiteY499" fmla="*/ 56571 h 891720"/>
              <a:gd name="connsiteX500" fmla="*/ 1105368 w 1427263"/>
              <a:gd name="connsiteY500" fmla="*/ 63950 h 891720"/>
              <a:gd name="connsiteX501" fmla="*/ 1105144 w 1427263"/>
              <a:gd name="connsiteY501" fmla="*/ 69376 h 891720"/>
              <a:gd name="connsiteX502" fmla="*/ 1107824 w 1427263"/>
              <a:gd name="connsiteY502" fmla="*/ 70569 h 891720"/>
              <a:gd name="connsiteX503" fmla="*/ 1107972 w 1427263"/>
              <a:gd name="connsiteY503" fmla="*/ 66337 h 891720"/>
              <a:gd name="connsiteX504" fmla="*/ 1130080 w 1427263"/>
              <a:gd name="connsiteY504" fmla="*/ 65288 h 891720"/>
              <a:gd name="connsiteX505" fmla="*/ 1138638 w 1427263"/>
              <a:gd name="connsiteY505" fmla="*/ 53605 h 891720"/>
              <a:gd name="connsiteX506" fmla="*/ 1144816 w 1427263"/>
              <a:gd name="connsiteY506" fmla="*/ 55161 h 891720"/>
              <a:gd name="connsiteX507" fmla="*/ 1139083 w 1427263"/>
              <a:gd name="connsiteY507" fmla="*/ 66699 h 891720"/>
              <a:gd name="connsiteX508" fmla="*/ 1146379 w 1427263"/>
              <a:gd name="connsiteY508" fmla="*/ 74512 h 891720"/>
              <a:gd name="connsiteX509" fmla="*/ 1152036 w 1427263"/>
              <a:gd name="connsiteY509" fmla="*/ 73680 h 891720"/>
              <a:gd name="connsiteX510" fmla="*/ 1150697 w 1427263"/>
              <a:gd name="connsiteY510" fmla="*/ 68326 h 891720"/>
              <a:gd name="connsiteX511" fmla="*/ 1161042 w 1427263"/>
              <a:gd name="connsiteY511" fmla="*/ 58307 h 891720"/>
              <a:gd name="connsiteX512" fmla="*/ 1169303 w 1427263"/>
              <a:gd name="connsiteY512" fmla="*/ 57837 h 891720"/>
              <a:gd name="connsiteX513" fmla="*/ 1174140 w 1427263"/>
              <a:gd name="connsiteY513" fmla="*/ 47203 h 891720"/>
              <a:gd name="connsiteX514" fmla="*/ 1166103 w 1427263"/>
              <a:gd name="connsiteY514" fmla="*/ 36026 h 891720"/>
              <a:gd name="connsiteX515" fmla="*/ 1170197 w 1427263"/>
              <a:gd name="connsiteY515" fmla="*/ 30745 h 891720"/>
              <a:gd name="connsiteX516" fmla="*/ 1178234 w 1427263"/>
              <a:gd name="connsiteY516" fmla="*/ 37654 h 891720"/>
              <a:gd name="connsiteX517" fmla="*/ 1181063 w 1427263"/>
              <a:gd name="connsiteY517" fmla="*/ 53967 h 891720"/>
              <a:gd name="connsiteX518" fmla="*/ 1187313 w 1427263"/>
              <a:gd name="connsiteY518" fmla="*/ 56282 h 891720"/>
              <a:gd name="connsiteX519" fmla="*/ 1188651 w 1427263"/>
              <a:gd name="connsiteY519" fmla="*/ 39607 h 891720"/>
              <a:gd name="connsiteX520" fmla="*/ 1195054 w 1427263"/>
              <a:gd name="connsiteY520" fmla="*/ 33639 h 891720"/>
              <a:gd name="connsiteX521" fmla="*/ 1201977 w 1427263"/>
              <a:gd name="connsiteY521" fmla="*/ 45394 h 891720"/>
              <a:gd name="connsiteX522" fmla="*/ 1227358 w 1427263"/>
              <a:gd name="connsiteY522" fmla="*/ 55739 h 891720"/>
              <a:gd name="connsiteX523" fmla="*/ 1227582 w 1427263"/>
              <a:gd name="connsiteY523" fmla="*/ 60586 h 891720"/>
              <a:gd name="connsiteX524" fmla="*/ 1091750 w 1427263"/>
              <a:gd name="connsiteY524" fmla="*/ 136979 h 891720"/>
              <a:gd name="connsiteX525" fmla="*/ 1095620 w 1427263"/>
              <a:gd name="connsiteY525" fmla="*/ 146998 h 891720"/>
              <a:gd name="connsiteX526" fmla="*/ 1101870 w 1427263"/>
              <a:gd name="connsiteY526" fmla="*/ 148047 h 891720"/>
              <a:gd name="connsiteX527" fmla="*/ 1107006 w 1427263"/>
              <a:gd name="connsiteY527" fmla="*/ 155426 h 891720"/>
              <a:gd name="connsiteX528" fmla="*/ 1115941 w 1427263"/>
              <a:gd name="connsiteY528" fmla="*/ 155499 h 891720"/>
              <a:gd name="connsiteX529" fmla="*/ 1120628 w 1427263"/>
              <a:gd name="connsiteY529" fmla="*/ 152207 h 891720"/>
              <a:gd name="connsiteX530" fmla="*/ 1121522 w 1427263"/>
              <a:gd name="connsiteY530" fmla="*/ 146781 h 891720"/>
              <a:gd name="connsiteX531" fmla="*/ 1124423 w 1427263"/>
              <a:gd name="connsiteY531" fmla="*/ 146709 h 891720"/>
              <a:gd name="connsiteX532" fmla="*/ 1133057 w 1427263"/>
              <a:gd name="connsiteY532" fmla="*/ 154739 h 891720"/>
              <a:gd name="connsiteX533" fmla="*/ 1133129 w 1427263"/>
              <a:gd name="connsiteY533" fmla="*/ 166350 h 891720"/>
              <a:gd name="connsiteX534" fmla="*/ 1146454 w 1427263"/>
              <a:gd name="connsiteY534" fmla="*/ 177382 h 891720"/>
              <a:gd name="connsiteX535" fmla="*/ 1149359 w 1427263"/>
              <a:gd name="connsiteY535" fmla="*/ 184978 h 891720"/>
              <a:gd name="connsiteX536" fmla="*/ 1158959 w 1427263"/>
              <a:gd name="connsiteY536" fmla="*/ 192574 h 891720"/>
              <a:gd name="connsiteX537" fmla="*/ 1161787 w 1427263"/>
              <a:gd name="connsiteY537" fmla="*/ 206318 h 891720"/>
              <a:gd name="connsiteX538" fmla="*/ 1173326 w 1427263"/>
              <a:gd name="connsiteY538" fmla="*/ 217568 h 891720"/>
              <a:gd name="connsiteX539" fmla="*/ 1173550 w 1427263"/>
              <a:gd name="connsiteY539" fmla="*/ 232217 h 891720"/>
              <a:gd name="connsiteX540" fmla="*/ 1176375 w 1427263"/>
              <a:gd name="connsiteY540" fmla="*/ 239668 h 891720"/>
              <a:gd name="connsiteX541" fmla="*/ 1185754 w 1427263"/>
              <a:gd name="connsiteY541" fmla="*/ 247987 h 891720"/>
              <a:gd name="connsiteX542" fmla="*/ 1204360 w 1427263"/>
              <a:gd name="connsiteY542" fmla="*/ 248819 h 891720"/>
              <a:gd name="connsiteX543" fmla="*/ 1209200 w 1427263"/>
              <a:gd name="connsiteY543" fmla="*/ 255149 h 891720"/>
              <a:gd name="connsiteX544" fmla="*/ 1214409 w 1427263"/>
              <a:gd name="connsiteY544" fmla="*/ 255222 h 891720"/>
              <a:gd name="connsiteX545" fmla="*/ 1217686 w 1427263"/>
              <a:gd name="connsiteY545" fmla="*/ 258513 h 891720"/>
              <a:gd name="connsiteX546" fmla="*/ 1221701 w 1427263"/>
              <a:gd name="connsiteY546" fmla="*/ 258441 h 891720"/>
              <a:gd name="connsiteX547" fmla="*/ 1223415 w 1427263"/>
              <a:gd name="connsiteY547" fmla="*/ 251351 h 891720"/>
              <a:gd name="connsiteX548" fmla="*/ 1226320 w 1427263"/>
              <a:gd name="connsiteY548" fmla="*/ 251568 h 891720"/>
              <a:gd name="connsiteX549" fmla="*/ 1227213 w 1427263"/>
              <a:gd name="connsiteY549" fmla="*/ 257826 h 891720"/>
              <a:gd name="connsiteX550" fmla="*/ 1231901 w 1427263"/>
              <a:gd name="connsiteY550" fmla="*/ 259634 h 891720"/>
              <a:gd name="connsiteX551" fmla="*/ 1232867 w 1427263"/>
              <a:gd name="connsiteY551" fmla="*/ 263179 h 891720"/>
              <a:gd name="connsiteX552" fmla="*/ 1222894 w 1427263"/>
              <a:gd name="connsiteY552" fmla="*/ 261985 h 891720"/>
              <a:gd name="connsiteX553" fmla="*/ 1222149 w 1427263"/>
              <a:gd name="connsiteY553" fmla="*/ 265060 h 891720"/>
              <a:gd name="connsiteX554" fmla="*/ 1225947 w 1427263"/>
              <a:gd name="connsiteY554" fmla="*/ 266688 h 891720"/>
              <a:gd name="connsiteX555" fmla="*/ 1226020 w 1427263"/>
              <a:gd name="connsiteY555" fmla="*/ 271607 h 891720"/>
              <a:gd name="connsiteX556" fmla="*/ 1233019 w 1427263"/>
              <a:gd name="connsiteY556" fmla="*/ 270124 h 891720"/>
              <a:gd name="connsiteX557" fmla="*/ 1236961 w 1427263"/>
              <a:gd name="connsiteY557" fmla="*/ 267375 h 891720"/>
              <a:gd name="connsiteX558" fmla="*/ 1240014 w 1427263"/>
              <a:gd name="connsiteY558" fmla="*/ 267447 h 891720"/>
              <a:gd name="connsiteX559" fmla="*/ 1245599 w 1427263"/>
              <a:gd name="connsiteY559" fmla="*/ 263432 h 891720"/>
              <a:gd name="connsiteX560" fmla="*/ 1245744 w 1427263"/>
              <a:gd name="connsiteY560" fmla="*/ 270630 h 891720"/>
              <a:gd name="connsiteX561" fmla="*/ 1253560 w 1427263"/>
              <a:gd name="connsiteY561" fmla="*/ 259996 h 891720"/>
              <a:gd name="connsiteX562" fmla="*/ 1256837 w 1427263"/>
              <a:gd name="connsiteY562" fmla="*/ 259996 h 891720"/>
              <a:gd name="connsiteX563" fmla="*/ 1260335 w 1427263"/>
              <a:gd name="connsiteY563" fmla="*/ 254860 h 891720"/>
              <a:gd name="connsiteX564" fmla="*/ 1263757 w 1427263"/>
              <a:gd name="connsiteY564" fmla="*/ 264011 h 891720"/>
              <a:gd name="connsiteX565" fmla="*/ 1267699 w 1427263"/>
              <a:gd name="connsiteY565" fmla="*/ 262673 h 891720"/>
              <a:gd name="connsiteX566" fmla="*/ 1267779 w 1427263"/>
              <a:gd name="connsiteY566" fmla="*/ 256126 h 891720"/>
              <a:gd name="connsiteX567" fmla="*/ 1270904 w 1427263"/>
              <a:gd name="connsiteY567" fmla="*/ 256126 h 891720"/>
              <a:gd name="connsiteX568" fmla="*/ 1276113 w 1427263"/>
              <a:gd name="connsiteY568" fmla="*/ 266760 h 891720"/>
              <a:gd name="connsiteX569" fmla="*/ 1283408 w 1427263"/>
              <a:gd name="connsiteY569" fmla="*/ 266543 h 891720"/>
              <a:gd name="connsiteX570" fmla="*/ 1285940 w 1427263"/>
              <a:gd name="connsiteY570" fmla="*/ 271245 h 891720"/>
              <a:gd name="connsiteX571" fmla="*/ 1290031 w 1427263"/>
              <a:gd name="connsiteY571" fmla="*/ 261407 h 891720"/>
              <a:gd name="connsiteX572" fmla="*/ 1292563 w 1427263"/>
              <a:gd name="connsiteY572" fmla="*/ 262311 h 891720"/>
              <a:gd name="connsiteX573" fmla="*/ 1293232 w 1427263"/>
              <a:gd name="connsiteY573" fmla="*/ 271462 h 891720"/>
              <a:gd name="connsiteX574" fmla="*/ 1296806 w 1427263"/>
              <a:gd name="connsiteY574" fmla="*/ 272511 h 891720"/>
              <a:gd name="connsiteX575" fmla="*/ 1298814 w 1427263"/>
              <a:gd name="connsiteY575" fmla="*/ 279854 h 891720"/>
              <a:gd name="connsiteX576" fmla="*/ 1302611 w 1427263"/>
              <a:gd name="connsiteY576" fmla="*/ 280071 h 891720"/>
              <a:gd name="connsiteX577" fmla="*/ 1309531 w 1427263"/>
              <a:gd name="connsiteY577" fmla="*/ 275333 h 891720"/>
              <a:gd name="connsiteX578" fmla="*/ 1307896 w 1427263"/>
              <a:gd name="connsiteY578" fmla="*/ 265205 h 891720"/>
              <a:gd name="connsiteX579" fmla="*/ 1301494 w 1427263"/>
              <a:gd name="connsiteY579" fmla="*/ 265205 h 891720"/>
              <a:gd name="connsiteX580" fmla="*/ 1304471 w 1427263"/>
              <a:gd name="connsiteY580" fmla="*/ 262673 h 891720"/>
              <a:gd name="connsiteX581" fmla="*/ 1313926 w 1427263"/>
              <a:gd name="connsiteY581" fmla="*/ 262601 h 891720"/>
              <a:gd name="connsiteX582" fmla="*/ 1316602 w 1427263"/>
              <a:gd name="connsiteY582" fmla="*/ 268099 h 891720"/>
              <a:gd name="connsiteX583" fmla="*/ 1322332 w 1427263"/>
              <a:gd name="connsiteY583" fmla="*/ 268641 h 891720"/>
              <a:gd name="connsiteX584" fmla="*/ 1325008 w 1427263"/>
              <a:gd name="connsiteY584" fmla="*/ 258441 h 891720"/>
              <a:gd name="connsiteX585" fmla="*/ 1333726 w 1427263"/>
              <a:gd name="connsiteY585" fmla="*/ 258441 h 891720"/>
              <a:gd name="connsiteX586" fmla="*/ 1329566 w 1427263"/>
              <a:gd name="connsiteY586" fmla="*/ 262673 h 891720"/>
              <a:gd name="connsiteX587" fmla="*/ 1330615 w 1427263"/>
              <a:gd name="connsiteY587" fmla="*/ 266905 h 891720"/>
              <a:gd name="connsiteX588" fmla="*/ 1340128 w 1427263"/>
              <a:gd name="connsiteY588" fmla="*/ 266832 h 891720"/>
              <a:gd name="connsiteX589" fmla="*/ 1342732 w 1427263"/>
              <a:gd name="connsiteY589" fmla="*/ 271969 h 891720"/>
              <a:gd name="connsiteX590" fmla="*/ 1344830 w 1427263"/>
              <a:gd name="connsiteY590" fmla="*/ 266905 h 891720"/>
              <a:gd name="connsiteX591" fmla="*/ 1349713 w 1427263"/>
              <a:gd name="connsiteY591" fmla="*/ 271969 h 891720"/>
              <a:gd name="connsiteX592" fmla="*/ 1352715 w 1427263"/>
              <a:gd name="connsiteY592" fmla="*/ 271064 h 891720"/>
              <a:gd name="connsiteX593" fmla="*/ 1346458 w 1427263"/>
              <a:gd name="connsiteY593" fmla="*/ 263866 h 891720"/>
              <a:gd name="connsiteX594" fmla="*/ 1350256 w 1427263"/>
              <a:gd name="connsiteY594" fmla="*/ 261407 h 891720"/>
              <a:gd name="connsiteX595" fmla="*/ 1357598 w 1427263"/>
              <a:gd name="connsiteY595" fmla="*/ 271535 h 891720"/>
              <a:gd name="connsiteX596" fmla="*/ 1364073 w 1427263"/>
              <a:gd name="connsiteY596" fmla="*/ 272041 h 891720"/>
              <a:gd name="connsiteX597" fmla="*/ 1364145 w 1427263"/>
              <a:gd name="connsiteY597" fmla="*/ 260973 h 891720"/>
              <a:gd name="connsiteX598" fmla="*/ 1368341 w 1427263"/>
              <a:gd name="connsiteY598" fmla="*/ 263939 h 891720"/>
              <a:gd name="connsiteX599" fmla="*/ 1372284 w 1427263"/>
              <a:gd name="connsiteY599" fmla="*/ 259996 h 891720"/>
              <a:gd name="connsiteX600" fmla="*/ 1366316 w 1427263"/>
              <a:gd name="connsiteY600" fmla="*/ 255222 h 891720"/>
              <a:gd name="connsiteX601" fmla="*/ 1367147 w 1427263"/>
              <a:gd name="connsiteY601" fmla="*/ 252256 h 891720"/>
              <a:gd name="connsiteX602" fmla="*/ 1374201 w 1427263"/>
              <a:gd name="connsiteY602" fmla="*/ 260575 h 891720"/>
              <a:gd name="connsiteX603" fmla="*/ 1382918 w 1427263"/>
              <a:gd name="connsiteY603" fmla="*/ 259454 h 891720"/>
              <a:gd name="connsiteX604" fmla="*/ 1385305 w 1427263"/>
              <a:gd name="connsiteY604" fmla="*/ 257681 h 891720"/>
              <a:gd name="connsiteX605" fmla="*/ 1389393 w 1427263"/>
              <a:gd name="connsiteY605" fmla="*/ 260141 h 891720"/>
              <a:gd name="connsiteX606" fmla="*/ 1396916 w 1427263"/>
              <a:gd name="connsiteY606" fmla="*/ 255439 h 891720"/>
              <a:gd name="connsiteX607" fmla="*/ 1393552 w 1427263"/>
              <a:gd name="connsiteY607" fmla="*/ 250519 h 891720"/>
              <a:gd name="connsiteX608" fmla="*/ 1396229 w 1427263"/>
              <a:gd name="connsiteY608" fmla="*/ 247409 h 891720"/>
              <a:gd name="connsiteX609" fmla="*/ 1405380 w 1427263"/>
              <a:gd name="connsiteY609" fmla="*/ 246830 h 891720"/>
              <a:gd name="connsiteX610" fmla="*/ 1404512 w 1427263"/>
              <a:gd name="connsiteY610" fmla="*/ 255511 h 891720"/>
              <a:gd name="connsiteX611" fmla="*/ 1409503 w 1427263"/>
              <a:gd name="connsiteY611" fmla="*/ 261335 h 891720"/>
              <a:gd name="connsiteX612" fmla="*/ 1415508 w 1427263"/>
              <a:gd name="connsiteY612" fmla="*/ 258368 h 891720"/>
              <a:gd name="connsiteX613" fmla="*/ 1427191 w 1427263"/>
              <a:gd name="connsiteY613" fmla="*/ 259707 h 891720"/>
              <a:gd name="connsiteX614" fmla="*/ 1427263 w 1427263"/>
              <a:gd name="connsiteY614" fmla="*/ 263939 h 891720"/>
              <a:gd name="connsiteX615" fmla="*/ 1412180 w 1427263"/>
              <a:gd name="connsiteY615" fmla="*/ 267881 h 891720"/>
              <a:gd name="connsiteX616" fmla="*/ 1412542 w 1427263"/>
              <a:gd name="connsiteY616" fmla="*/ 271969 h 891720"/>
              <a:gd name="connsiteX617" fmla="*/ 1426468 w 1427263"/>
              <a:gd name="connsiteY617" fmla="*/ 276526 h 891720"/>
              <a:gd name="connsiteX618" fmla="*/ 1426106 w 1427263"/>
              <a:gd name="connsiteY618" fmla="*/ 286184 h 891720"/>
              <a:gd name="connsiteX619" fmla="*/ 1412252 w 1427263"/>
              <a:gd name="connsiteY619" fmla="*/ 293780 h 891720"/>
              <a:gd name="connsiteX620" fmla="*/ 1411204 w 1427263"/>
              <a:gd name="connsiteY620" fmla="*/ 298084 h 891720"/>
              <a:gd name="connsiteX621" fmla="*/ 1401691 w 1427263"/>
              <a:gd name="connsiteY621" fmla="*/ 300616 h 891720"/>
              <a:gd name="connsiteX622" fmla="*/ 1400352 w 1427263"/>
              <a:gd name="connsiteY622" fmla="*/ 307344 h 891720"/>
              <a:gd name="connsiteX623" fmla="*/ 1385522 w 1427263"/>
              <a:gd name="connsiteY623" fmla="*/ 315374 h 891720"/>
              <a:gd name="connsiteX624" fmla="*/ 1379409 w 1427263"/>
              <a:gd name="connsiteY624" fmla="*/ 315301 h 891720"/>
              <a:gd name="connsiteX625" fmla="*/ 1375250 w 1427263"/>
              <a:gd name="connsiteY625" fmla="*/ 319461 h 891720"/>
              <a:gd name="connsiteX626" fmla="*/ 1379663 w 1427263"/>
              <a:gd name="connsiteY626" fmla="*/ 324669 h 891720"/>
              <a:gd name="connsiteX627" fmla="*/ 1379880 w 1427263"/>
              <a:gd name="connsiteY627" fmla="*/ 337004 h 891720"/>
              <a:gd name="connsiteX628" fmla="*/ 1368631 w 1427263"/>
              <a:gd name="connsiteY628" fmla="*/ 338198 h 891720"/>
              <a:gd name="connsiteX629" fmla="*/ 1368052 w 1427263"/>
              <a:gd name="connsiteY629" fmla="*/ 333748 h 891720"/>
              <a:gd name="connsiteX630" fmla="*/ 1364760 w 1427263"/>
              <a:gd name="connsiteY630" fmla="*/ 334327 h 891720"/>
              <a:gd name="connsiteX631" fmla="*/ 1363277 w 1427263"/>
              <a:gd name="connsiteY631" fmla="*/ 341200 h 891720"/>
              <a:gd name="connsiteX632" fmla="*/ 1357924 w 1427263"/>
              <a:gd name="connsiteY632" fmla="*/ 343261 h 891720"/>
              <a:gd name="connsiteX633" fmla="*/ 1353439 w 1427263"/>
              <a:gd name="connsiteY633" fmla="*/ 352521 h 891720"/>
              <a:gd name="connsiteX634" fmla="*/ 1345698 w 1427263"/>
              <a:gd name="connsiteY634" fmla="*/ 352521 h 891720"/>
              <a:gd name="connsiteX635" fmla="*/ 1344504 w 1427263"/>
              <a:gd name="connsiteY635" fmla="*/ 356355 h 891720"/>
              <a:gd name="connsiteX636" fmla="*/ 1341538 w 1427263"/>
              <a:gd name="connsiteY636" fmla="*/ 356355 h 891720"/>
              <a:gd name="connsiteX637" fmla="*/ 1338572 w 1427263"/>
              <a:gd name="connsiteY637" fmla="*/ 351906 h 891720"/>
              <a:gd name="connsiteX638" fmla="*/ 1327251 w 1427263"/>
              <a:gd name="connsiteY638" fmla="*/ 352811 h 891720"/>
              <a:gd name="connsiteX639" fmla="*/ 1326057 w 1427263"/>
              <a:gd name="connsiteY639" fmla="*/ 356355 h 891720"/>
              <a:gd name="connsiteX640" fmla="*/ 1315343 w 1427263"/>
              <a:gd name="connsiteY640" fmla="*/ 358164 h 891720"/>
              <a:gd name="connsiteX641" fmla="*/ 1311770 w 1427263"/>
              <a:gd name="connsiteY641" fmla="*/ 352521 h 891720"/>
              <a:gd name="connsiteX642" fmla="*/ 1308793 w 1427263"/>
              <a:gd name="connsiteY642" fmla="*/ 356970 h 891720"/>
              <a:gd name="connsiteX643" fmla="*/ 1306113 w 1427263"/>
              <a:gd name="connsiteY643" fmla="*/ 356970 h 891720"/>
              <a:gd name="connsiteX644" fmla="*/ 1299862 w 1427263"/>
              <a:gd name="connsiteY644" fmla="*/ 364711 h 891720"/>
              <a:gd name="connsiteX645" fmla="*/ 1293905 w 1427263"/>
              <a:gd name="connsiteY645" fmla="*/ 364711 h 891720"/>
              <a:gd name="connsiteX646" fmla="*/ 1291228 w 1427263"/>
              <a:gd name="connsiteY646" fmla="*/ 369160 h 891720"/>
              <a:gd name="connsiteX647" fmla="*/ 1287058 w 1427263"/>
              <a:gd name="connsiteY647" fmla="*/ 368581 h 891720"/>
              <a:gd name="connsiteX648" fmla="*/ 1284974 w 1427263"/>
              <a:gd name="connsiteY648" fmla="*/ 362323 h 891720"/>
              <a:gd name="connsiteX649" fmla="*/ 1278724 w 1427263"/>
              <a:gd name="connsiteY649" fmla="*/ 364711 h 891720"/>
              <a:gd name="connsiteX650" fmla="*/ 1277831 w 1427263"/>
              <a:gd name="connsiteY650" fmla="*/ 369160 h 891720"/>
              <a:gd name="connsiteX651" fmla="*/ 1270984 w 1427263"/>
              <a:gd name="connsiteY651" fmla="*/ 367388 h 891720"/>
              <a:gd name="connsiteX652" fmla="*/ 1270687 w 1427263"/>
              <a:gd name="connsiteY652" fmla="*/ 363228 h 891720"/>
              <a:gd name="connsiteX653" fmla="*/ 1263840 w 1427263"/>
              <a:gd name="connsiteY653" fmla="*/ 368003 h 891720"/>
              <a:gd name="connsiteX654" fmla="*/ 1263243 w 1427263"/>
              <a:gd name="connsiteY654" fmla="*/ 373030 h 891720"/>
              <a:gd name="connsiteX655" fmla="*/ 1260859 w 1427263"/>
              <a:gd name="connsiteY655" fmla="*/ 373030 h 891720"/>
              <a:gd name="connsiteX656" fmla="*/ 1257586 w 1427263"/>
              <a:gd name="connsiteY656" fmla="*/ 366194 h 891720"/>
              <a:gd name="connsiteX657" fmla="*/ 1255503 w 1427263"/>
              <a:gd name="connsiteY657" fmla="*/ 366194 h 891720"/>
              <a:gd name="connsiteX658" fmla="*/ 1252826 w 1427263"/>
              <a:gd name="connsiteY658" fmla="*/ 371836 h 891720"/>
              <a:gd name="connsiteX659" fmla="*/ 1245085 w 1427263"/>
              <a:gd name="connsiteY659" fmla="*/ 370968 h 891720"/>
              <a:gd name="connsiteX660" fmla="*/ 1244488 w 1427263"/>
              <a:gd name="connsiteY660" fmla="*/ 377805 h 891720"/>
              <a:gd name="connsiteX661" fmla="*/ 1238234 w 1427263"/>
              <a:gd name="connsiteY661" fmla="*/ 378998 h 891720"/>
              <a:gd name="connsiteX662" fmla="*/ 1232878 w 1427263"/>
              <a:gd name="connsiteY662" fmla="*/ 387028 h 891720"/>
              <a:gd name="connsiteX663" fmla="*/ 1223050 w 1427263"/>
              <a:gd name="connsiteY663" fmla="*/ 386739 h 891720"/>
              <a:gd name="connsiteX664" fmla="*/ 1221563 w 1427263"/>
              <a:gd name="connsiteY664" fmla="*/ 381675 h 891720"/>
              <a:gd name="connsiteX665" fmla="*/ 1216203 w 1427263"/>
              <a:gd name="connsiteY665" fmla="*/ 381675 h 891720"/>
              <a:gd name="connsiteX666" fmla="*/ 1213526 w 1427263"/>
              <a:gd name="connsiteY666" fmla="*/ 390899 h 891720"/>
              <a:gd name="connsiteX667" fmla="*/ 1210846 w 1427263"/>
              <a:gd name="connsiteY667" fmla="*/ 391514 h 891720"/>
              <a:gd name="connsiteX668" fmla="*/ 1206379 w 1427263"/>
              <a:gd name="connsiteY668" fmla="*/ 385256 h 891720"/>
              <a:gd name="connsiteX669" fmla="*/ 1204592 w 1427263"/>
              <a:gd name="connsiteY669" fmla="*/ 390031 h 891720"/>
              <a:gd name="connsiteX670" fmla="*/ 1190601 w 1427263"/>
              <a:gd name="connsiteY670" fmla="*/ 389705 h 891720"/>
              <a:gd name="connsiteX671" fmla="*/ 1188217 w 1427263"/>
              <a:gd name="connsiteY671" fmla="*/ 393901 h 891720"/>
              <a:gd name="connsiteX672" fmla="*/ 1182264 w 1427263"/>
              <a:gd name="connsiteY672" fmla="*/ 394190 h 891720"/>
              <a:gd name="connsiteX673" fmla="*/ 1174226 w 1427263"/>
              <a:gd name="connsiteY673" fmla="*/ 401316 h 891720"/>
              <a:gd name="connsiteX674" fmla="*/ 1155468 w 1427263"/>
              <a:gd name="connsiteY674" fmla="*/ 401316 h 891720"/>
              <a:gd name="connsiteX675" fmla="*/ 1152791 w 1427263"/>
              <a:gd name="connsiteY675" fmla="*/ 406705 h 891720"/>
              <a:gd name="connsiteX676" fmla="*/ 1147728 w 1427263"/>
              <a:gd name="connsiteY676" fmla="*/ 397771 h 891720"/>
              <a:gd name="connsiteX677" fmla="*/ 1140287 w 1427263"/>
              <a:gd name="connsiteY677" fmla="*/ 398060 h 891720"/>
              <a:gd name="connsiteX678" fmla="*/ 1136714 w 1427263"/>
              <a:gd name="connsiteY678" fmla="*/ 392707 h 891720"/>
              <a:gd name="connsiteX679" fmla="*/ 1129867 w 1427263"/>
              <a:gd name="connsiteY679" fmla="*/ 393901 h 891720"/>
              <a:gd name="connsiteX680" fmla="*/ 1129570 w 1427263"/>
              <a:gd name="connsiteY680" fmla="*/ 399543 h 891720"/>
              <a:gd name="connsiteX681" fmla="*/ 1125996 w 1427263"/>
              <a:gd name="connsiteY681" fmla="*/ 398639 h 891720"/>
              <a:gd name="connsiteX682" fmla="*/ 1123019 w 1427263"/>
              <a:gd name="connsiteY682" fmla="*/ 392996 h 891720"/>
              <a:gd name="connsiteX683" fmla="*/ 1119746 w 1427263"/>
              <a:gd name="connsiteY683" fmla="*/ 393901 h 891720"/>
              <a:gd name="connsiteX684" fmla="*/ 1117662 w 1427263"/>
              <a:gd name="connsiteY684" fmla="*/ 398060 h 891720"/>
              <a:gd name="connsiteX685" fmla="*/ 1081043 w 1427263"/>
              <a:gd name="connsiteY685" fmla="*/ 398060 h 891720"/>
              <a:gd name="connsiteX686" fmla="*/ 1078482 w 1427263"/>
              <a:gd name="connsiteY686" fmla="*/ 394841 h 89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</a:cxnLst>
            <a:rect l="l" t="t" r="r" b="b"/>
            <a:pathLst>
              <a:path w="1427263" h="891720">
                <a:moveTo>
                  <a:pt x="1078471" y="394841"/>
                </a:moveTo>
                <a:lnTo>
                  <a:pt x="1068061" y="398784"/>
                </a:lnTo>
                <a:lnTo>
                  <a:pt x="1062505" y="406994"/>
                </a:lnTo>
                <a:lnTo>
                  <a:pt x="1062505" y="414157"/>
                </a:lnTo>
                <a:lnTo>
                  <a:pt x="1056494" y="420522"/>
                </a:lnTo>
                <a:lnTo>
                  <a:pt x="1045227" y="423923"/>
                </a:lnTo>
                <a:lnTo>
                  <a:pt x="1044098" y="431410"/>
                </a:lnTo>
                <a:lnTo>
                  <a:pt x="1038463" y="431048"/>
                </a:lnTo>
                <a:lnTo>
                  <a:pt x="1033203" y="432929"/>
                </a:lnTo>
                <a:lnTo>
                  <a:pt x="1030574" y="439295"/>
                </a:lnTo>
                <a:lnTo>
                  <a:pt x="1017802" y="440055"/>
                </a:lnTo>
                <a:lnTo>
                  <a:pt x="1012166" y="438174"/>
                </a:lnTo>
                <a:lnTo>
                  <a:pt x="998642" y="445336"/>
                </a:lnTo>
                <a:lnTo>
                  <a:pt x="990381" y="456223"/>
                </a:lnTo>
                <a:lnTo>
                  <a:pt x="983993" y="453945"/>
                </a:lnTo>
                <a:lnTo>
                  <a:pt x="974603" y="459587"/>
                </a:lnTo>
                <a:lnTo>
                  <a:pt x="974975" y="463711"/>
                </a:lnTo>
                <a:lnTo>
                  <a:pt x="972722" y="466351"/>
                </a:lnTo>
                <a:lnTo>
                  <a:pt x="960326" y="465592"/>
                </a:lnTo>
                <a:lnTo>
                  <a:pt x="958073" y="464470"/>
                </a:lnTo>
                <a:lnTo>
                  <a:pt x="950184" y="467870"/>
                </a:lnTo>
                <a:lnTo>
                  <a:pt x="939090" y="487077"/>
                </a:lnTo>
                <a:lnTo>
                  <a:pt x="928275" y="488379"/>
                </a:lnTo>
                <a:lnTo>
                  <a:pt x="912939" y="472572"/>
                </a:lnTo>
                <a:lnTo>
                  <a:pt x="901990" y="466206"/>
                </a:lnTo>
                <a:lnTo>
                  <a:pt x="897700" y="458213"/>
                </a:lnTo>
                <a:lnTo>
                  <a:pt x="894662" y="464434"/>
                </a:lnTo>
                <a:lnTo>
                  <a:pt x="895855" y="479626"/>
                </a:lnTo>
                <a:lnTo>
                  <a:pt x="887518" y="480819"/>
                </a:lnTo>
                <a:lnTo>
                  <a:pt x="883347" y="493913"/>
                </a:lnTo>
                <a:lnTo>
                  <a:pt x="863996" y="514784"/>
                </a:lnTo>
                <a:lnTo>
                  <a:pt x="865190" y="530844"/>
                </a:lnTo>
                <a:lnTo>
                  <a:pt x="861019" y="532942"/>
                </a:lnTo>
                <a:lnTo>
                  <a:pt x="862213" y="553161"/>
                </a:lnTo>
                <a:lnTo>
                  <a:pt x="858342" y="557357"/>
                </a:lnTo>
                <a:lnTo>
                  <a:pt x="858639" y="565966"/>
                </a:lnTo>
                <a:lnTo>
                  <a:pt x="847028" y="576093"/>
                </a:lnTo>
                <a:lnTo>
                  <a:pt x="841668" y="576093"/>
                </a:lnTo>
                <a:lnTo>
                  <a:pt x="842861" y="585028"/>
                </a:lnTo>
                <a:lnTo>
                  <a:pt x="847621" y="585932"/>
                </a:lnTo>
                <a:lnTo>
                  <a:pt x="845835" y="599026"/>
                </a:lnTo>
                <a:lnTo>
                  <a:pt x="838987" y="600220"/>
                </a:lnTo>
                <a:lnTo>
                  <a:pt x="835417" y="617762"/>
                </a:lnTo>
                <a:lnTo>
                  <a:pt x="829163" y="628505"/>
                </a:lnTo>
                <a:lnTo>
                  <a:pt x="822913" y="646663"/>
                </a:lnTo>
                <a:lnTo>
                  <a:pt x="816659" y="646952"/>
                </a:lnTo>
                <a:lnTo>
                  <a:pt x="816362" y="654982"/>
                </a:lnTo>
                <a:lnTo>
                  <a:pt x="822020" y="658563"/>
                </a:lnTo>
                <a:lnTo>
                  <a:pt x="821126" y="663627"/>
                </a:lnTo>
                <a:lnTo>
                  <a:pt x="816062" y="666304"/>
                </a:lnTo>
                <a:lnTo>
                  <a:pt x="817553" y="673429"/>
                </a:lnTo>
                <a:lnTo>
                  <a:pt x="822616" y="674949"/>
                </a:lnTo>
                <a:lnTo>
                  <a:pt x="824400" y="684172"/>
                </a:lnTo>
                <a:lnTo>
                  <a:pt x="834524" y="699942"/>
                </a:lnTo>
                <a:lnTo>
                  <a:pt x="839588" y="704102"/>
                </a:lnTo>
                <a:lnTo>
                  <a:pt x="839588" y="711554"/>
                </a:lnTo>
                <a:lnTo>
                  <a:pt x="831250" y="711554"/>
                </a:lnTo>
                <a:lnTo>
                  <a:pt x="824700" y="705585"/>
                </a:lnTo>
                <a:lnTo>
                  <a:pt x="826186" y="701715"/>
                </a:lnTo>
                <a:lnTo>
                  <a:pt x="823510" y="692491"/>
                </a:lnTo>
                <a:lnTo>
                  <a:pt x="812789" y="693107"/>
                </a:lnTo>
                <a:lnTo>
                  <a:pt x="812789" y="697845"/>
                </a:lnTo>
                <a:lnTo>
                  <a:pt x="817553" y="699942"/>
                </a:lnTo>
                <a:lnTo>
                  <a:pt x="821126" y="709455"/>
                </a:lnTo>
                <a:lnTo>
                  <a:pt x="816959" y="712132"/>
                </a:lnTo>
                <a:lnTo>
                  <a:pt x="809812" y="703234"/>
                </a:lnTo>
                <a:lnTo>
                  <a:pt x="805942" y="702909"/>
                </a:lnTo>
                <a:lnTo>
                  <a:pt x="805942" y="720198"/>
                </a:lnTo>
                <a:lnTo>
                  <a:pt x="801775" y="723164"/>
                </a:lnTo>
                <a:lnTo>
                  <a:pt x="802071" y="734775"/>
                </a:lnTo>
                <a:lnTo>
                  <a:pt x="788974" y="738646"/>
                </a:lnTo>
                <a:lnTo>
                  <a:pt x="787187" y="747290"/>
                </a:lnTo>
                <a:lnTo>
                  <a:pt x="768429" y="759769"/>
                </a:lnTo>
                <a:lnTo>
                  <a:pt x="767535" y="765448"/>
                </a:lnTo>
                <a:lnTo>
                  <a:pt x="761878" y="765448"/>
                </a:lnTo>
                <a:lnTo>
                  <a:pt x="757711" y="759769"/>
                </a:lnTo>
                <a:lnTo>
                  <a:pt x="753248" y="759769"/>
                </a:lnTo>
                <a:lnTo>
                  <a:pt x="749674" y="754705"/>
                </a:lnTo>
                <a:lnTo>
                  <a:pt x="745804" y="754705"/>
                </a:lnTo>
                <a:lnTo>
                  <a:pt x="743720" y="759769"/>
                </a:lnTo>
                <a:lnTo>
                  <a:pt x="736277" y="763350"/>
                </a:lnTo>
                <a:lnTo>
                  <a:pt x="724369" y="779446"/>
                </a:lnTo>
                <a:lnTo>
                  <a:pt x="726156" y="790442"/>
                </a:lnTo>
                <a:lnTo>
                  <a:pt x="719902" y="802957"/>
                </a:lnTo>
                <a:lnTo>
                  <a:pt x="637259" y="885933"/>
                </a:lnTo>
                <a:lnTo>
                  <a:pt x="624074" y="886982"/>
                </a:lnTo>
                <a:lnTo>
                  <a:pt x="622494" y="890672"/>
                </a:lnTo>
                <a:lnTo>
                  <a:pt x="618284" y="891721"/>
                </a:lnTo>
                <a:lnTo>
                  <a:pt x="615444" y="887489"/>
                </a:lnTo>
                <a:lnTo>
                  <a:pt x="608282" y="887163"/>
                </a:lnTo>
                <a:lnTo>
                  <a:pt x="616283" y="884125"/>
                </a:lnTo>
                <a:lnTo>
                  <a:pt x="616178" y="876674"/>
                </a:lnTo>
                <a:lnTo>
                  <a:pt x="607443" y="867595"/>
                </a:lnTo>
                <a:lnTo>
                  <a:pt x="600498" y="870669"/>
                </a:lnTo>
                <a:lnTo>
                  <a:pt x="593969" y="860035"/>
                </a:lnTo>
                <a:lnTo>
                  <a:pt x="594707" y="854139"/>
                </a:lnTo>
                <a:lnTo>
                  <a:pt x="590392" y="851716"/>
                </a:lnTo>
                <a:lnTo>
                  <a:pt x="585549" y="860975"/>
                </a:lnTo>
                <a:lnTo>
                  <a:pt x="580286" y="860975"/>
                </a:lnTo>
                <a:lnTo>
                  <a:pt x="577656" y="864954"/>
                </a:lnTo>
                <a:lnTo>
                  <a:pt x="572289" y="865063"/>
                </a:lnTo>
                <a:lnTo>
                  <a:pt x="577338" y="856671"/>
                </a:lnTo>
                <a:lnTo>
                  <a:pt x="563340" y="863073"/>
                </a:lnTo>
                <a:lnTo>
                  <a:pt x="563550" y="868354"/>
                </a:lnTo>
                <a:lnTo>
                  <a:pt x="556182" y="869620"/>
                </a:lnTo>
                <a:lnTo>
                  <a:pt x="551761" y="864448"/>
                </a:lnTo>
                <a:lnTo>
                  <a:pt x="550709" y="858769"/>
                </a:lnTo>
                <a:lnTo>
                  <a:pt x="557549" y="853814"/>
                </a:lnTo>
                <a:lnTo>
                  <a:pt x="557234" y="848967"/>
                </a:lnTo>
                <a:lnTo>
                  <a:pt x="547551" y="846326"/>
                </a:lnTo>
                <a:lnTo>
                  <a:pt x="542712" y="832762"/>
                </a:lnTo>
                <a:lnTo>
                  <a:pt x="536816" y="832147"/>
                </a:lnTo>
                <a:lnTo>
                  <a:pt x="537659" y="842782"/>
                </a:lnTo>
                <a:lnTo>
                  <a:pt x="532710" y="843288"/>
                </a:lnTo>
                <a:lnTo>
                  <a:pt x="525132" y="833196"/>
                </a:lnTo>
                <a:lnTo>
                  <a:pt x="518712" y="832545"/>
                </a:lnTo>
                <a:lnTo>
                  <a:pt x="517555" y="829290"/>
                </a:lnTo>
                <a:lnTo>
                  <a:pt x="526185" y="828241"/>
                </a:lnTo>
                <a:lnTo>
                  <a:pt x="528500" y="821911"/>
                </a:lnTo>
                <a:lnTo>
                  <a:pt x="522080" y="816992"/>
                </a:lnTo>
                <a:lnTo>
                  <a:pt x="530710" y="808347"/>
                </a:lnTo>
                <a:lnTo>
                  <a:pt x="529028" y="801077"/>
                </a:lnTo>
                <a:lnTo>
                  <a:pt x="517869" y="801077"/>
                </a:lnTo>
                <a:lnTo>
                  <a:pt x="512816" y="806466"/>
                </a:lnTo>
                <a:lnTo>
                  <a:pt x="520079" y="811928"/>
                </a:lnTo>
                <a:lnTo>
                  <a:pt x="515659" y="817606"/>
                </a:lnTo>
                <a:lnTo>
                  <a:pt x="509026" y="808962"/>
                </a:lnTo>
                <a:lnTo>
                  <a:pt x="504287" y="806972"/>
                </a:lnTo>
                <a:lnTo>
                  <a:pt x="504710" y="803826"/>
                </a:lnTo>
                <a:lnTo>
                  <a:pt x="511655" y="802125"/>
                </a:lnTo>
                <a:lnTo>
                  <a:pt x="513131" y="796881"/>
                </a:lnTo>
                <a:lnTo>
                  <a:pt x="506396" y="794566"/>
                </a:lnTo>
                <a:lnTo>
                  <a:pt x="506921" y="778542"/>
                </a:lnTo>
                <a:lnTo>
                  <a:pt x="502819" y="778542"/>
                </a:lnTo>
                <a:lnTo>
                  <a:pt x="494818" y="786572"/>
                </a:lnTo>
                <a:lnTo>
                  <a:pt x="489870" y="787078"/>
                </a:lnTo>
                <a:lnTo>
                  <a:pt x="486817" y="780133"/>
                </a:lnTo>
                <a:lnTo>
                  <a:pt x="493027" y="776987"/>
                </a:lnTo>
                <a:lnTo>
                  <a:pt x="493237" y="768125"/>
                </a:lnTo>
                <a:lnTo>
                  <a:pt x="484292" y="768125"/>
                </a:lnTo>
                <a:lnTo>
                  <a:pt x="480082" y="763604"/>
                </a:lnTo>
                <a:lnTo>
                  <a:pt x="485240" y="758250"/>
                </a:lnTo>
                <a:lnTo>
                  <a:pt x="485240" y="751197"/>
                </a:lnTo>
                <a:lnTo>
                  <a:pt x="472924" y="742443"/>
                </a:lnTo>
                <a:lnTo>
                  <a:pt x="461660" y="721717"/>
                </a:lnTo>
                <a:lnTo>
                  <a:pt x="452292" y="721717"/>
                </a:lnTo>
                <a:lnTo>
                  <a:pt x="446609" y="727288"/>
                </a:lnTo>
                <a:lnTo>
                  <a:pt x="440608" y="727288"/>
                </a:lnTo>
                <a:lnTo>
                  <a:pt x="437136" y="717811"/>
                </a:lnTo>
                <a:lnTo>
                  <a:pt x="427558" y="718788"/>
                </a:lnTo>
                <a:lnTo>
                  <a:pt x="403663" y="696036"/>
                </a:lnTo>
                <a:lnTo>
                  <a:pt x="395243" y="696036"/>
                </a:lnTo>
                <a:lnTo>
                  <a:pt x="388613" y="690358"/>
                </a:lnTo>
                <a:lnTo>
                  <a:pt x="392715" y="685619"/>
                </a:lnTo>
                <a:lnTo>
                  <a:pt x="387770" y="680121"/>
                </a:lnTo>
                <a:lnTo>
                  <a:pt x="383140" y="680989"/>
                </a:lnTo>
                <a:lnTo>
                  <a:pt x="382294" y="693287"/>
                </a:lnTo>
                <a:lnTo>
                  <a:pt x="378192" y="693938"/>
                </a:lnTo>
                <a:lnTo>
                  <a:pt x="376821" y="684968"/>
                </a:lnTo>
                <a:lnTo>
                  <a:pt x="369558" y="684968"/>
                </a:lnTo>
                <a:lnTo>
                  <a:pt x="365033" y="677914"/>
                </a:lnTo>
                <a:lnTo>
                  <a:pt x="356717" y="677914"/>
                </a:lnTo>
                <a:lnTo>
                  <a:pt x="350821" y="684136"/>
                </a:lnTo>
                <a:lnTo>
                  <a:pt x="358927" y="687608"/>
                </a:lnTo>
                <a:lnTo>
                  <a:pt x="359137" y="692347"/>
                </a:lnTo>
                <a:lnTo>
                  <a:pt x="353769" y="692781"/>
                </a:lnTo>
                <a:lnTo>
                  <a:pt x="349559" y="698568"/>
                </a:lnTo>
                <a:lnTo>
                  <a:pt x="340299" y="697302"/>
                </a:lnTo>
                <a:lnTo>
                  <a:pt x="333246" y="690755"/>
                </a:lnTo>
                <a:lnTo>
                  <a:pt x="339033" y="682363"/>
                </a:lnTo>
                <a:lnTo>
                  <a:pt x="335453" y="679072"/>
                </a:lnTo>
                <a:lnTo>
                  <a:pt x="326084" y="681279"/>
                </a:lnTo>
                <a:lnTo>
                  <a:pt x="325455" y="677734"/>
                </a:lnTo>
                <a:lnTo>
                  <a:pt x="319349" y="677734"/>
                </a:lnTo>
                <a:lnTo>
                  <a:pt x="313877" y="682363"/>
                </a:lnTo>
                <a:lnTo>
                  <a:pt x="317772" y="682255"/>
                </a:lnTo>
                <a:lnTo>
                  <a:pt x="320825" y="685944"/>
                </a:lnTo>
                <a:lnTo>
                  <a:pt x="313562" y="690683"/>
                </a:lnTo>
                <a:lnTo>
                  <a:pt x="310824" y="684787"/>
                </a:lnTo>
                <a:lnTo>
                  <a:pt x="303036" y="684896"/>
                </a:lnTo>
                <a:lnTo>
                  <a:pt x="306509" y="692130"/>
                </a:lnTo>
                <a:lnTo>
                  <a:pt x="298406" y="692238"/>
                </a:lnTo>
                <a:lnTo>
                  <a:pt x="293140" y="697519"/>
                </a:lnTo>
                <a:lnTo>
                  <a:pt x="298927" y="698134"/>
                </a:lnTo>
                <a:lnTo>
                  <a:pt x="299560" y="702872"/>
                </a:lnTo>
                <a:lnTo>
                  <a:pt x="306722" y="707177"/>
                </a:lnTo>
                <a:lnTo>
                  <a:pt x="306722" y="712132"/>
                </a:lnTo>
                <a:lnTo>
                  <a:pt x="301560" y="712783"/>
                </a:lnTo>
                <a:lnTo>
                  <a:pt x="299455" y="706996"/>
                </a:lnTo>
                <a:lnTo>
                  <a:pt x="291244" y="706996"/>
                </a:lnTo>
                <a:lnTo>
                  <a:pt x="289353" y="710758"/>
                </a:lnTo>
                <a:lnTo>
                  <a:pt x="296721" y="712964"/>
                </a:lnTo>
                <a:lnTo>
                  <a:pt x="291772" y="722332"/>
                </a:lnTo>
                <a:lnTo>
                  <a:pt x="298298" y="720994"/>
                </a:lnTo>
                <a:lnTo>
                  <a:pt x="304298" y="727722"/>
                </a:lnTo>
                <a:lnTo>
                  <a:pt x="301560" y="731592"/>
                </a:lnTo>
                <a:lnTo>
                  <a:pt x="295035" y="728554"/>
                </a:lnTo>
                <a:lnTo>
                  <a:pt x="291454" y="731194"/>
                </a:lnTo>
                <a:lnTo>
                  <a:pt x="299455" y="736150"/>
                </a:lnTo>
                <a:lnTo>
                  <a:pt x="299455" y="741177"/>
                </a:lnTo>
                <a:lnTo>
                  <a:pt x="286510" y="747290"/>
                </a:lnTo>
                <a:lnTo>
                  <a:pt x="280299" y="742552"/>
                </a:lnTo>
                <a:lnTo>
                  <a:pt x="271774" y="746965"/>
                </a:lnTo>
                <a:lnTo>
                  <a:pt x="275984" y="757093"/>
                </a:lnTo>
                <a:lnTo>
                  <a:pt x="256510" y="769065"/>
                </a:lnTo>
                <a:lnTo>
                  <a:pt x="251565" y="768776"/>
                </a:lnTo>
                <a:lnTo>
                  <a:pt x="248407" y="772248"/>
                </a:lnTo>
                <a:lnTo>
                  <a:pt x="255775" y="774346"/>
                </a:lnTo>
                <a:lnTo>
                  <a:pt x="253670" y="779699"/>
                </a:lnTo>
                <a:lnTo>
                  <a:pt x="246508" y="778759"/>
                </a:lnTo>
                <a:lnTo>
                  <a:pt x="228513" y="791093"/>
                </a:lnTo>
                <a:lnTo>
                  <a:pt x="225041" y="791383"/>
                </a:lnTo>
                <a:lnTo>
                  <a:pt x="222932" y="794023"/>
                </a:lnTo>
                <a:lnTo>
                  <a:pt x="219145" y="793915"/>
                </a:lnTo>
                <a:lnTo>
                  <a:pt x="218197" y="784148"/>
                </a:lnTo>
                <a:lnTo>
                  <a:pt x="204514" y="779084"/>
                </a:lnTo>
                <a:lnTo>
                  <a:pt x="201356" y="783932"/>
                </a:lnTo>
                <a:lnTo>
                  <a:pt x="194617" y="782882"/>
                </a:lnTo>
                <a:lnTo>
                  <a:pt x="179353" y="764869"/>
                </a:lnTo>
                <a:lnTo>
                  <a:pt x="177990" y="757816"/>
                </a:lnTo>
                <a:lnTo>
                  <a:pt x="184200" y="752680"/>
                </a:lnTo>
                <a:lnTo>
                  <a:pt x="177038" y="747833"/>
                </a:lnTo>
                <a:lnTo>
                  <a:pt x="171566" y="748122"/>
                </a:lnTo>
                <a:lnTo>
                  <a:pt x="171566" y="752752"/>
                </a:lnTo>
                <a:lnTo>
                  <a:pt x="164831" y="754995"/>
                </a:lnTo>
                <a:lnTo>
                  <a:pt x="156620" y="742552"/>
                </a:lnTo>
                <a:lnTo>
                  <a:pt x="150095" y="739622"/>
                </a:lnTo>
                <a:lnTo>
                  <a:pt x="148518" y="732569"/>
                </a:lnTo>
                <a:lnTo>
                  <a:pt x="117150" y="714881"/>
                </a:lnTo>
                <a:lnTo>
                  <a:pt x="102939" y="696543"/>
                </a:lnTo>
                <a:lnTo>
                  <a:pt x="93466" y="692021"/>
                </a:lnTo>
                <a:lnTo>
                  <a:pt x="86307" y="679398"/>
                </a:lnTo>
                <a:lnTo>
                  <a:pt x="85783" y="655706"/>
                </a:lnTo>
                <a:lnTo>
                  <a:pt x="77464" y="636571"/>
                </a:lnTo>
                <a:lnTo>
                  <a:pt x="68837" y="632556"/>
                </a:lnTo>
                <a:lnTo>
                  <a:pt x="64518" y="620041"/>
                </a:lnTo>
                <a:lnTo>
                  <a:pt x="59888" y="618450"/>
                </a:lnTo>
                <a:lnTo>
                  <a:pt x="59783" y="611288"/>
                </a:lnTo>
                <a:lnTo>
                  <a:pt x="46100" y="598990"/>
                </a:lnTo>
                <a:lnTo>
                  <a:pt x="37998" y="599930"/>
                </a:lnTo>
                <a:lnTo>
                  <a:pt x="34308" y="595083"/>
                </a:lnTo>
                <a:lnTo>
                  <a:pt x="33997" y="585100"/>
                </a:lnTo>
                <a:lnTo>
                  <a:pt x="14841" y="561083"/>
                </a:lnTo>
                <a:lnTo>
                  <a:pt x="3892" y="557827"/>
                </a:lnTo>
                <a:lnTo>
                  <a:pt x="3577" y="248060"/>
                </a:lnTo>
                <a:lnTo>
                  <a:pt x="5158" y="245094"/>
                </a:lnTo>
                <a:lnTo>
                  <a:pt x="420" y="243104"/>
                </a:lnTo>
                <a:lnTo>
                  <a:pt x="105" y="240066"/>
                </a:lnTo>
                <a:lnTo>
                  <a:pt x="8525" y="235834"/>
                </a:lnTo>
                <a:lnTo>
                  <a:pt x="8634" y="230770"/>
                </a:lnTo>
                <a:lnTo>
                  <a:pt x="1472" y="226249"/>
                </a:lnTo>
                <a:lnTo>
                  <a:pt x="0" y="222993"/>
                </a:lnTo>
                <a:lnTo>
                  <a:pt x="17261" y="212576"/>
                </a:lnTo>
                <a:lnTo>
                  <a:pt x="22628" y="213227"/>
                </a:lnTo>
                <a:lnTo>
                  <a:pt x="22419" y="225634"/>
                </a:lnTo>
                <a:lnTo>
                  <a:pt x="28315" y="227117"/>
                </a:lnTo>
                <a:lnTo>
                  <a:pt x="39368" y="212902"/>
                </a:lnTo>
                <a:lnTo>
                  <a:pt x="47366" y="214457"/>
                </a:lnTo>
                <a:lnTo>
                  <a:pt x="45684" y="231529"/>
                </a:lnTo>
                <a:lnTo>
                  <a:pt x="51157" y="232470"/>
                </a:lnTo>
                <a:lnTo>
                  <a:pt x="56105" y="221438"/>
                </a:lnTo>
                <a:lnTo>
                  <a:pt x="66312" y="221945"/>
                </a:lnTo>
                <a:lnTo>
                  <a:pt x="70313" y="232036"/>
                </a:lnTo>
                <a:lnTo>
                  <a:pt x="74418" y="225959"/>
                </a:lnTo>
                <a:lnTo>
                  <a:pt x="71155" y="216591"/>
                </a:lnTo>
                <a:lnTo>
                  <a:pt x="74736" y="211853"/>
                </a:lnTo>
                <a:lnTo>
                  <a:pt x="82838" y="215325"/>
                </a:lnTo>
                <a:lnTo>
                  <a:pt x="79048" y="229830"/>
                </a:lnTo>
                <a:lnTo>
                  <a:pt x="87468" y="231095"/>
                </a:lnTo>
                <a:lnTo>
                  <a:pt x="91154" y="226466"/>
                </a:lnTo>
                <a:lnTo>
                  <a:pt x="94945" y="225200"/>
                </a:lnTo>
                <a:lnTo>
                  <a:pt x="98942" y="238149"/>
                </a:lnTo>
                <a:lnTo>
                  <a:pt x="107786" y="231855"/>
                </a:lnTo>
                <a:lnTo>
                  <a:pt x="105152" y="228166"/>
                </a:lnTo>
                <a:lnTo>
                  <a:pt x="105785" y="218146"/>
                </a:lnTo>
                <a:lnTo>
                  <a:pt x="113573" y="222993"/>
                </a:lnTo>
                <a:lnTo>
                  <a:pt x="111468" y="236593"/>
                </a:lnTo>
                <a:lnTo>
                  <a:pt x="120836" y="237534"/>
                </a:lnTo>
                <a:lnTo>
                  <a:pt x="120521" y="223319"/>
                </a:lnTo>
                <a:lnTo>
                  <a:pt x="124207" y="221836"/>
                </a:lnTo>
                <a:lnTo>
                  <a:pt x="132205" y="234894"/>
                </a:lnTo>
                <a:lnTo>
                  <a:pt x="137681" y="230589"/>
                </a:lnTo>
                <a:lnTo>
                  <a:pt x="141153" y="222595"/>
                </a:lnTo>
                <a:lnTo>
                  <a:pt x="147049" y="221329"/>
                </a:lnTo>
                <a:lnTo>
                  <a:pt x="149994" y="227406"/>
                </a:lnTo>
                <a:lnTo>
                  <a:pt x="155151" y="226466"/>
                </a:lnTo>
                <a:lnTo>
                  <a:pt x="156099" y="219014"/>
                </a:lnTo>
                <a:lnTo>
                  <a:pt x="147783" y="216265"/>
                </a:lnTo>
                <a:lnTo>
                  <a:pt x="148098" y="211021"/>
                </a:lnTo>
                <a:lnTo>
                  <a:pt x="159995" y="208380"/>
                </a:lnTo>
                <a:lnTo>
                  <a:pt x="161572" y="204582"/>
                </a:lnTo>
                <a:lnTo>
                  <a:pt x="165572" y="203750"/>
                </a:lnTo>
                <a:lnTo>
                  <a:pt x="167779" y="215434"/>
                </a:lnTo>
                <a:lnTo>
                  <a:pt x="173783" y="214891"/>
                </a:lnTo>
                <a:lnTo>
                  <a:pt x="174308" y="211310"/>
                </a:lnTo>
                <a:lnTo>
                  <a:pt x="180623" y="206572"/>
                </a:lnTo>
                <a:lnTo>
                  <a:pt x="184204" y="206789"/>
                </a:lnTo>
                <a:lnTo>
                  <a:pt x="183781" y="218364"/>
                </a:lnTo>
                <a:lnTo>
                  <a:pt x="192411" y="218906"/>
                </a:lnTo>
                <a:lnTo>
                  <a:pt x="201045" y="213842"/>
                </a:lnTo>
                <a:lnTo>
                  <a:pt x="199888" y="210695"/>
                </a:lnTo>
                <a:lnTo>
                  <a:pt x="193883" y="208055"/>
                </a:lnTo>
                <a:lnTo>
                  <a:pt x="193883" y="204148"/>
                </a:lnTo>
                <a:lnTo>
                  <a:pt x="202727" y="203642"/>
                </a:lnTo>
                <a:lnTo>
                  <a:pt x="208728" y="211093"/>
                </a:lnTo>
                <a:lnTo>
                  <a:pt x="214938" y="211419"/>
                </a:lnTo>
                <a:lnTo>
                  <a:pt x="215043" y="200567"/>
                </a:lnTo>
                <a:lnTo>
                  <a:pt x="224621" y="200350"/>
                </a:lnTo>
                <a:lnTo>
                  <a:pt x="231779" y="191741"/>
                </a:lnTo>
                <a:lnTo>
                  <a:pt x="234622" y="190584"/>
                </a:lnTo>
                <a:lnTo>
                  <a:pt x="235672" y="203099"/>
                </a:lnTo>
                <a:lnTo>
                  <a:pt x="240200" y="203208"/>
                </a:lnTo>
                <a:lnTo>
                  <a:pt x="241990" y="193840"/>
                </a:lnTo>
                <a:lnTo>
                  <a:pt x="258412" y="187944"/>
                </a:lnTo>
                <a:lnTo>
                  <a:pt x="262829" y="191850"/>
                </a:lnTo>
                <a:lnTo>
                  <a:pt x="259989" y="203533"/>
                </a:lnTo>
                <a:lnTo>
                  <a:pt x="264934" y="206246"/>
                </a:lnTo>
                <a:lnTo>
                  <a:pt x="267672" y="200170"/>
                </a:lnTo>
                <a:lnTo>
                  <a:pt x="270725" y="199410"/>
                </a:lnTo>
                <a:lnTo>
                  <a:pt x="269253" y="188993"/>
                </a:lnTo>
                <a:lnTo>
                  <a:pt x="261461" y="186063"/>
                </a:lnTo>
                <a:lnTo>
                  <a:pt x="261461" y="181324"/>
                </a:lnTo>
                <a:lnTo>
                  <a:pt x="266724" y="177201"/>
                </a:lnTo>
                <a:lnTo>
                  <a:pt x="271354" y="177201"/>
                </a:lnTo>
                <a:lnTo>
                  <a:pt x="272512" y="182482"/>
                </a:lnTo>
                <a:lnTo>
                  <a:pt x="277988" y="182771"/>
                </a:lnTo>
                <a:lnTo>
                  <a:pt x="282618" y="178358"/>
                </a:lnTo>
                <a:lnTo>
                  <a:pt x="273568" y="168267"/>
                </a:lnTo>
                <a:lnTo>
                  <a:pt x="266829" y="167941"/>
                </a:lnTo>
                <a:lnTo>
                  <a:pt x="263357" y="162588"/>
                </a:lnTo>
                <a:lnTo>
                  <a:pt x="273673" y="156041"/>
                </a:lnTo>
                <a:lnTo>
                  <a:pt x="279250" y="156583"/>
                </a:lnTo>
                <a:lnTo>
                  <a:pt x="280831" y="145334"/>
                </a:lnTo>
                <a:lnTo>
                  <a:pt x="288933" y="140162"/>
                </a:lnTo>
                <a:lnTo>
                  <a:pt x="300406" y="139836"/>
                </a:lnTo>
                <a:lnTo>
                  <a:pt x="311460" y="125332"/>
                </a:lnTo>
                <a:lnTo>
                  <a:pt x="325882" y="123306"/>
                </a:lnTo>
                <a:lnTo>
                  <a:pt x="327249" y="132277"/>
                </a:lnTo>
                <a:lnTo>
                  <a:pt x="339981" y="140777"/>
                </a:lnTo>
                <a:lnTo>
                  <a:pt x="351881" y="139945"/>
                </a:lnTo>
                <a:lnTo>
                  <a:pt x="362299" y="125006"/>
                </a:lnTo>
                <a:lnTo>
                  <a:pt x="362932" y="120051"/>
                </a:lnTo>
                <a:lnTo>
                  <a:pt x="370404" y="117953"/>
                </a:lnTo>
                <a:lnTo>
                  <a:pt x="376405" y="131517"/>
                </a:lnTo>
                <a:lnTo>
                  <a:pt x="375562" y="140596"/>
                </a:lnTo>
                <a:lnTo>
                  <a:pt x="383983" y="140777"/>
                </a:lnTo>
                <a:lnTo>
                  <a:pt x="384298" y="128153"/>
                </a:lnTo>
                <a:lnTo>
                  <a:pt x="393666" y="117411"/>
                </a:lnTo>
                <a:lnTo>
                  <a:pt x="398404" y="125947"/>
                </a:lnTo>
                <a:lnTo>
                  <a:pt x="409664" y="129202"/>
                </a:lnTo>
                <a:lnTo>
                  <a:pt x="416822" y="124283"/>
                </a:lnTo>
                <a:lnTo>
                  <a:pt x="411136" y="114915"/>
                </a:lnTo>
                <a:lnTo>
                  <a:pt x="398719" y="110900"/>
                </a:lnTo>
                <a:lnTo>
                  <a:pt x="399768" y="103846"/>
                </a:lnTo>
                <a:lnTo>
                  <a:pt x="406611" y="101314"/>
                </a:lnTo>
                <a:lnTo>
                  <a:pt x="409035" y="106993"/>
                </a:lnTo>
                <a:lnTo>
                  <a:pt x="423138" y="107319"/>
                </a:lnTo>
                <a:lnTo>
                  <a:pt x="423453" y="110466"/>
                </a:lnTo>
                <a:lnTo>
                  <a:pt x="430397" y="112600"/>
                </a:lnTo>
                <a:lnTo>
                  <a:pt x="429873" y="92380"/>
                </a:lnTo>
                <a:lnTo>
                  <a:pt x="436293" y="86376"/>
                </a:lnTo>
                <a:lnTo>
                  <a:pt x="441766" y="88076"/>
                </a:lnTo>
                <a:lnTo>
                  <a:pt x="443766" y="82903"/>
                </a:lnTo>
                <a:lnTo>
                  <a:pt x="450186" y="82687"/>
                </a:lnTo>
                <a:lnTo>
                  <a:pt x="454925" y="89306"/>
                </a:lnTo>
                <a:lnTo>
                  <a:pt x="467874" y="89125"/>
                </a:lnTo>
                <a:lnTo>
                  <a:pt x="469766" y="83012"/>
                </a:lnTo>
                <a:lnTo>
                  <a:pt x="483030" y="77225"/>
                </a:lnTo>
                <a:lnTo>
                  <a:pt x="506186" y="53750"/>
                </a:lnTo>
                <a:lnTo>
                  <a:pt x="515131" y="53316"/>
                </a:lnTo>
                <a:lnTo>
                  <a:pt x="522604" y="65433"/>
                </a:lnTo>
                <a:lnTo>
                  <a:pt x="527234" y="65650"/>
                </a:lnTo>
                <a:lnTo>
                  <a:pt x="528080" y="60586"/>
                </a:lnTo>
                <a:lnTo>
                  <a:pt x="532920" y="59212"/>
                </a:lnTo>
                <a:lnTo>
                  <a:pt x="533658" y="46371"/>
                </a:lnTo>
                <a:lnTo>
                  <a:pt x="541341" y="46805"/>
                </a:lnTo>
                <a:lnTo>
                  <a:pt x="546604" y="54184"/>
                </a:lnTo>
                <a:lnTo>
                  <a:pt x="549132" y="66156"/>
                </a:lnTo>
                <a:lnTo>
                  <a:pt x="555972" y="68471"/>
                </a:lnTo>
                <a:lnTo>
                  <a:pt x="566921" y="68905"/>
                </a:lnTo>
                <a:lnTo>
                  <a:pt x="568603" y="56499"/>
                </a:lnTo>
                <a:lnTo>
                  <a:pt x="556811" y="45973"/>
                </a:lnTo>
                <a:lnTo>
                  <a:pt x="554605" y="33096"/>
                </a:lnTo>
                <a:lnTo>
                  <a:pt x="560605" y="30600"/>
                </a:lnTo>
                <a:lnTo>
                  <a:pt x="560710" y="23547"/>
                </a:lnTo>
                <a:lnTo>
                  <a:pt x="568078" y="22679"/>
                </a:lnTo>
                <a:lnTo>
                  <a:pt x="573055" y="28285"/>
                </a:lnTo>
                <a:lnTo>
                  <a:pt x="580199" y="27707"/>
                </a:lnTo>
                <a:lnTo>
                  <a:pt x="582583" y="19134"/>
                </a:lnTo>
                <a:lnTo>
                  <a:pt x="589430" y="17651"/>
                </a:lnTo>
                <a:lnTo>
                  <a:pt x="597315" y="39607"/>
                </a:lnTo>
                <a:lnTo>
                  <a:pt x="613990" y="47058"/>
                </a:lnTo>
                <a:lnTo>
                  <a:pt x="619423" y="43188"/>
                </a:lnTo>
                <a:lnTo>
                  <a:pt x="629175" y="42826"/>
                </a:lnTo>
                <a:lnTo>
                  <a:pt x="630809" y="39969"/>
                </a:lnTo>
                <a:lnTo>
                  <a:pt x="636170" y="38485"/>
                </a:lnTo>
                <a:lnTo>
                  <a:pt x="640709" y="53677"/>
                </a:lnTo>
                <a:lnTo>
                  <a:pt x="646663" y="52701"/>
                </a:lnTo>
                <a:lnTo>
                  <a:pt x="655818" y="39101"/>
                </a:lnTo>
                <a:lnTo>
                  <a:pt x="661996" y="37292"/>
                </a:lnTo>
                <a:lnTo>
                  <a:pt x="665197" y="43767"/>
                </a:lnTo>
                <a:lnTo>
                  <a:pt x="680530" y="43333"/>
                </a:lnTo>
                <a:lnTo>
                  <a:pt x="685887" y="36424"/>
                </a:lnTo>
                <a:lnTo>
                  <a:pt x="692437" y="34615"/>
                </a:lnTo>
                <a:lnTo>
                  <a:pt x="697798" y="41018"/>
                </a:lnTo>
                <a:lnTo>
                  <a:pt x="702710" y="35158"/>
                </a:lnTo>
                <a:lnTo>
                  <a:pt x="712013" y="35520"/>
                </a:lnTo>
                <a:lnTo>
                  <a:pt x="714172" y="29696"/>
                </a:lnTo>
                <a:lnTo>
                  <a:pt x="707474" y="26947"/>
                </a:lnTo>
                <a:lnTo>
                  <a:pt x="708067" y="23294"/>
                </a:lnTo>
                <a:lnTo>
                  <a:pt x="722210" y="27634"/>
                </a:lnTo>
                <a:lnTo>
                  <a:pt x="724069" y="39607"/>
                </a:lnTo>
                <a:lnTo>
                  <a:pt x="729353" y="40294"/>
                </a:lnTo>
                <a:lnTo>
                  <a:pt x="731441" y="23909"/>
                </a:lnTo>
                <a:lnTo>
                  <a:pt x="726525" y="21811"/>
                </a:lnTo>
                <a:lnTo>
                  <a:pt x="726525" y="16457"/>
                </a:lnTo>
                <a:lnTo>
                  <a:pt x="737094" y="14830"/>
                </a:lnTo>
                <a:lnTo>
                  <a:pt x="737242" y="20472"/>
                </a:lnTo>
                <a:lnTo>
                  <a:pt x="753172" y="36424"/>
                </a:lnTo>
                <a:lnTo>
                  <a:pt x="758308" y="35375"/>
                </a:lnTo>
                <a:lnTo>
                  <a:pt x="759202" y="25681"/>
                </a:lnTo>
                <a:lnTo>
                  <a:pt x="768056" y="27851"/>
                </a:lnTo>
                <a:lnTo>
                  <a:pt x="769619" y="39752"/>
                </a:lnTo>
                <a:lnTo>
                  <a:pt x="775576" y="40584"/>
                </a:lnTo>
                <a:lnTo>
                  <a:pt x="779743" y="31650"/>
                </a:lnTo>
                <a:lnTo>
                  <a:pt x="790088" y="30962"/>
                </a:lnTo>
                <a:lnTo>
                  <a:pt x="790536" y="35447"/>
                </a:lnTo>
                <a:lnTo>
                  <a:pt x="802889" y="35736"/>
                </a:lnTo>
                <a:lnTo>
                  <a:pt x="802147" y="25898"/>
                </a:lnTo>
                <a:lnTo>
                  <a:pt x="809143" y="23981"/>
                </a:lnTo>
                <a:lnTo>
                  <a:pt x="813979" y="36569"/>
                </a:lnTo>
                <a:lnTo>
                  <a:pt x="817480" y="36569"/>
                </a:lnTo>
                <a:lnTo>
                  <a:pt x="818967" y="24885"/>
                </a:lnTo>
                <a:lnTo>
                  <a:pt x="828494" y="19424"/>
                </a:lnTo>
                <a:lnTo>
                  <a:pt x="833630" y="28285"/>
                </a:lnTo>
                <a:lnTo>
                  <a:pt x="842264" y="32481"/>
                </a:lnTo>
                <a:lnTo>
                  <a:pt x="847545" y="27309"/>
                </a:lnTo>
                <a:lnTo>
                  <a:pt x="845762" y="15336"/>
                </a:lnTo>
                <a:lnTo>
                  <a:pt x="849112" y="11936"/>
                </a:lnTo>
                <a:lnTo>
                  <a:pt x="850005" y="18338"/>
                </a:lnTo>
                <a:lnTo>
                  <a:pt x="873227" y="28213"/>
                </a:lnTo>
                <a:lnTo>
                  <a:pt x="872930" y="35086"/>
                </a:lnTo>
                <a:lnTo>
                  <a:pt x="877394" y="37147"/>
                </a:lnTo>
                <a:lnTo>
                  <a:pt x="878587" y="26875"/>
                </a:lnTo>
                <a:lnTo>
                  <a:pt x="884168" y="15807"/>
                </a:lnTo>
                <a:lnTo>
                  <a:pt x="888039" y="14758"/>
                </a:lnTo>
                <a:lnTo>
                  <a:pt x="887590" y="25030"/>
                </a:lnTo>
                <a:lnTo>
                  <a:pt x="895186" y="28828"/>
                </a:lnTo>
                <a:lnTo>
                  <a:pt x="898235" y="17868"/>
                </a:lnTo>
                <a:lnTo>
                  <a:pt x="902478" y="17362"/>
                </a:lnTo>
                <a:lnTo>
                  <a:pt x="900840" y="1881"/>
                </a:lnTo>
                <a:lnTo>
                  <a:pt x="905828" y="0"/>
                </a:lnTo>
                <a:lnTo>
                  <a:pt x="907983" y="9983"/>
                </a:lnTo>
                <a:lnTo>
                  <a:pt x="913120" y="13274"/>
                </a:lnTo>
                <a:lnTo>
                  <a:pt x="915131" y="23692"/>
                </a:lnTo>
                <a:lnTo>
                  <a:pt x="918777" y="25247"/>
                </a:lnTo>
                <a:lnTo>
                  <a:pt x="921978" y="20943"/>
                </a:lnTo>
                <a:lnTo>
                  <a:pt x="930836" y="19424"/>
                </a:lnTo>
                <a:lnTo>
                  <a:pt x="936117" y="27092"/>
                </a:lnTo>
                <a:lnTo>
                  <a:pt x="942819" y="27309"/>
                </a:lnTo>
                <a:lnTo>
                  <a:pt x="954354" y="20617"/>
                </a:lnTo>
                <a:lnTo>
                  <a:pt x="957704" y="13347"/>
                </a:lnTo>
                <a:lnTo>
                  <a:pt x="961722" y="13347"/>
                </a:lnTo>
                <a:lnTo>
                  <a:pt x="969018" y="19568"/>
                </a:lnTo>
                <a:lnTo>
                  <a:pt x="973261" y="23909"/>
                </a:lnTo>
                <a:lnTo>
                  <a:pt x="977352" y="15951"/>
                </a:lnTo>
                <a:lnTo>
                  <a:pt x="982340" y="13419"/>
                </a:lnTo>
                <a:lnTo>
                  <a:pt x="992536" y="32988"/>
                </a:lnTo>
                <a:lnTo>
                  <a:pt x="996555" y="30383"/>
                </a:lnTo>
                <a:lnTo>
                  <a:pt x="993205" y="21087"/>
                </a:lnTo>
                <a:lnTo>
                  <a:pt x="1000129" y="20834"/>
                </a:lnTo>
                <a:lnTo>
                  <a:pt x="1008390" y="31505"/>
                </a:lnTo>
                <a:lnTo>
                  <a:pt x="1015089" y="32626"/>
                </a:lnTo>
                <a:lnTo>
                  <a:pt x="1015089" y="35954"/>
                </a:lnTo>
                <a:lnTo>
                  <a:pt x="1008911" y="40584"/>
                </a:lnTo>
                <a:lnTo>
                  <a:pt x="1018138" y="47130"/>
                </a:lnTo>
                <a:lnTo>
                  <a:pt x="1022681" y="30745"/>
                </a:lnTo>
                <a:lnTo>
                  <a:pt x="1026924" y="30600"/>
                </a:lnTo>
                <a:lnTo>
                  <a:pt x="1033326" y="39462"/>
                </a:lnTo>
                <a:lnTo>
                  <a:pt x="1043519" y="39824"/>
                </a:lnTo>
                <a:lnTo>
                  <a:pt x="1045755" y="36098"/>
                </a:lnTo>
                <a:lnTo>
                  <a:pt x="1053047" y="40945"/>
                </a:lnTo>
                <a:lnTo>
                  <a:pt x="1051036" y="47203"/>
                </a:lnTo>
                <a:lnTo>
                  <a:pt x="1047986" y="47926"/>
                </a:lnTo>
                <a:lnTo>
                  <a:pt x="1051112" y="57692"/>
                </a:lnTo>
                <a:lnTo>
                  <a:pt x="1055799" y="58126"/>
                </a:lnTo>
                <a:lnTo>
                  <a:pt x="1064509" y="49445"/>
                </a:lnTo>
                <a:lnTo>
                  <a:pt x="1058556" y="44454"/>
                </a:lnTo>
                <a:lnTo>
                  <a:pt x="1057886" y="29479"/>
                </a:lnTo>
                <a:lnTo>
                  <a:pt x="1063095" y="26947"/>
                </a:lnTo>
                <a:lnTo>
                  <a:pt x="1063019" y="32626"/>
                </a:lnTo>
                <a:lnTo>
                  <a:pt x="1075075" y="54582"/>
                </a:lnTo>
                <a:lnTo>
                  <a:pt x="1079469" y="54871"/>
                </a:lnTo>
                <a:lnTo>
                  <a:pt x="1082743" y="50639"/>
                </a:lnTo>
                <a:lnTo>
                  <a:pt x="1086241" y="50928"/>
                </a:lnTo>
                <a:lnTo>
                  <a:pt x="1086093" y="58343"/>
                </a:lnTo>
                <a:lnTo>
                  <a:pt x="1090932" y="58958"/>
                </a:lnTo>
                <a:lnTo>
                  <a:pt x="1101650" y="47926"/>
                </a:lnTo>
                <a:lnTo>
                  <a:pt x="1114671" y="52701"/>
                </a:lnTo>
                <a:lnTo>
                  <a:pt x="1114823" y="56571"/>
                </a:lnTo>
                <a:lnTo>
                  <a:pt x="1105368" y="63950"/>
                </a:lnTo>
                <a:lnTo>
                  <a:pt x="1105144" y="69376"/>
                </a:lnTo>
                <a:lnTo>
                  <a:pt x="1107824" y="70569"/>
                </a:lnTo>
                <a:lnTo>
                  <a:pt x="1107972" y="66337"/>
                </a:lnTo>
                <a:lnTo>
                  <a:pt x="1130080" y="65288"/>
                </a:lnTo>
                <a:lnTo>
                  <a:pt x="1138638" y="53605"/>
                </a:lnTo>
                <a:lnTo>
                  <a:pt x="1144816" y="55161"/>
                </a:lnTo>
                <a:lnTo>
                  <a:pt x="1139083" y="66699"/>
                </a:lnTo>
                <a:lnTo>
                  <a:pt x="1146379" y="74512"/>
                </a:lnTo>
                <a:lnTo>
                  <a:pt x="1152036" y="73680"/>
                </a:lnTo>
                <a:lnTo>
                  <a:pt x="1150697" y="68326"/>
                </a:lnTo>
                <a:lnTo>
                  <a:pt x="1161042" y="58307"/>
                </a:lnTo>
                <a:lnTo>
                  <a:pt x="1169303" y="57837"/>
                </a:lnTo>
                <a:lnTo>
                  <a:pt x="1174140" y="47203"/>
                </a:lnTo>
                <a:lnTo>
                  <a:pt x="1166103" y="36026"/>
                </a:lnTo>
                <a:lnTo>
                  <a:pt x="1170197" y="30745"/>
                </a:lnTo>
                <a:lnTo>
                  <a:pt x="1178234" y="37654"/>
                </a:lnTo>
                <a:lnTo>
                  <a:pt x="1181063" y="53967"/>
                </a:lnTo>
                <a:lnTo>
                  <a:pt x="1187313" y="56282"/>
                </a:lnTo>
                <a:lnTo>
                  <a:pt x="1188651" y="39607"/>
                </a:lnTo>
                <a:lnTo>
                  <a:pt x="1195054" y="33639"/>
                </a:lnTo>
                <a:lnTo>
                  <a:pt x="1201977" y="45394"/>
                </a:lnTo>
                <a:lnTo>
                  <a:pt x="1227358" y="55739"/>
                </a:lnTo>
                <a:lnTo>
                  <a:pt x="1227582" y="60586"/>
                </a:lnTo>
                <a:lnTo>
                  <a:pt x="1091750" y="136979"/>
                </a:lnTo>
                <a:lnTo>
                  <a:pt x="1095620" y="146998"/>
                </a:lnTo>
                <a:lnTo>
                  <a:pt x="1101870" y="148047"/>
                </a:lnTo>
                <a:lnTo>
                  <a:pt x="1107006" y="155426"/>
                </a:lnTo>
                <a:lnTo>
                  <a:pt x="1115941" y="155499"/>
                </a:lnTo>
                <a:lnTo>
                  <a:pt x="1120628" y="152207"/>
                </a:lnTo>
                <a:lnTo>
                  <a:pt x="1121522" y="146781"/>
                </a:lnTo>
                <a:lnTo>
                  <a:pt x="1124423" y="146709"/>
                </a:lnTo>
                <a:lnTo>
                  <a:pt x="1133057" y="154739"/>
                </a:lnTo>
                <a:lnTo>
                  <a:pt x="1133129" y="166350"/>
                </a:lnTo>
                <a:lnTo>
                  <a:pt x="1146454" y="177382"/>
                </a:lnTo>
                <a:lnTo>
                  <a:pt x="1149359" y="184978"/>
                </a:lnTo>
                <a:lnTo>
                  <a:pt x="1158959" y="192574"/>
                </a:lnTo>
                <a:lnTo>
                  <a:pt x="1161787" y="206318"/>
                </a:lnTo>
                <a:lnTo>
                  <a:pt x="1173326" y="217568"/>
                </a:lnTo>
                <a:lnTo>
                  <a:pt x="1173550" y="232217"/>
                </a:lnTo>
                <a:lnTo>
                  <a:pt x="1176375" y="239668"/>
                </a:lnTo>
                <a:lnTo>
                  <a:pt x="1185754" y="247987"/>
                </a:lnTo>
                <a:lnTo>
                  <a:pt x="1204360" y="248819"/>
                </a:lnTo>
                <a:lnTo>
                  <a:pt x="1209200" y="255149"/>
                </a:lnTo>
                <a:lnTo>
                  <a:pt x="1214409" y="255222"/>
                </a:lnTo>
                <a:lnTo>
                  <a:pt x="1217686" y="258513"/>
                </a:lnTo>
                <a:lnTo>
                  <a:pt x="1221701" y="258441"/>
                </a:lnTo>
                <a:lnTo>
                  <a:pt x="1223415" y="251351"/>
                </a:lnTo>
                <a:lnTo>
                  <a:pt x="1226320" y="251568"/>
                </a:lnTo>
                <a:lnTo>
                  <a:pt x="1227213" y="257826"/>
                </a:lnTo>
                <a:lnTo>
                  <a:pt x="1231901" y="259634"/>
                </a:lnTo>
                <a:lnTo>
                  <a:pt x="1232867" y="263179"/>
                </a:lnTo>
                <a:lnTo>
                  <a:pt x="1222894" y="261985"/>
                </a:lnTo>
                <a:lnTo>
                  <a:pt x="1222149" y="265060"/>
                </a:lnTo>
                <a:lnTo>
                  <a:pt x="1225947" y="266688"/>
                </a:lnTo>
                <a:lnTo>
                  <a:pt x="1226020" y="271607"/>
                </a:lnTo>
                <a:lnTo>
                  <a:pt x="1233019" y="270124"/>
                </a:lnTo>
                <a:lnTo>
                  <a:pt x="1236961" y="267375"/>
                </a:lnTo>
                <a:lnTo>
                  <a:pt x="1240014" y="267447"/>
                </a:lnTo>
                <a:lnTo>
                  <a:pt x="1245599" y="263432"/>
                </a:lnTo>
                <a:lnTo>
                  <a:pt x="1245744" y="270630"/>
                </a:lnTo>
                <a:lnTo>
                  <a:pt x="1253560" y="259996"/>
                </a:lnTo>
                <a:lnTo>
                  <a:pt x="1256837" y="259996"/>
                </a:lnTo>
                <a:lnTo>
                  <a:pt x="1260335" y="254860"/>
                </a:lnTo>
                <a:lnTo>
                  <a:pt x="1263757" y="264011"/>
                </a:lnTo>
                <a:lnTo>
                  <a:pt x="1267699" y="262673"/>
                </a:lnTo>
                <a:lnTo>
                  <a:pt x="1267779" y="256126"/>
                </a:lnTo>
                <a:lnTo>
                  <a:pt x="1270904" y="256126"/>
                </a:lnTo>
                <a:lnTo>
                  <a:pt x="1276113" y="266760"/>
                </a:lnTo>
                <a:lnTo>
                  <a:pt x="1283408" y="266543"/>
                </a:lnTo>
                <a:lnTo>
                  <a:pt x="1285940" y="271245"/>
                </a:lnTo>
                <a:lnTo>
                  <a:pt x="1290031" y="261407"/>
                </a:lnTo>
                <a:lnTo>
                  <a:pt x="1292563" y="262311"/>
                </a:lnTo>
                <a:lnTo>
                  <a:pt x="1293232" y="271462"/>
                </a:lnTo>
                <a:lnTo>
                  <a:pt x="1296806" y="272511"/>
                </a:lnTo>
                <a:lnTo>
                  <a:pt x="1298814" y="279854"/>
                </a:lnTo>
                <a:lnTo>
                  <a:pt x="1302611" y="280071"/>
                </a:lnTo>
                <a:lnTo>
                  <a:pt x="1309531" y="275333"/>
                </a:lnTo>
                <a:lnTo>
                  <a:pt x="1307896" y="265205"/>
                </a:lnTo>
                <a:lnTo>
                  <a:pt x="1301494" y="265205"/>
                </a:lnTo>
                <a:lnTo>
                  <a:pt x="1304471" y="262673"/>
                </a:lnTo>
                <a:lnTo>
                  <a:pt x="1313926" y="262601"/>
                </a:lnTo>
                <a:lnTo>
                  <a:pt x="1316602" y="268099"/>
                </a:lnTo>
                <a:lnTo>
                  <a:pt x="1322332" y="268641"/>
                </a:lnTo>
                <a:lnTo>
                  <a:pt x="1325008" y="258441"/>
                </a:lnTo>
                <a:lnTo>
                  <a:pt x="1333726" y="258441"/>
                </a:lnTo>
                <a:lnTo>
                  <a:pt x="1329566" y="262673"/>
                </a:lnTo>
                <a:lnTo>
                  <a:pt x="1330615" y="266905"/>
                </a:lnTo>
                <a:lnTo>
                  <a:pt x="1340128" y="266832"/>
                </a:lnTo>
                <a:lnTo>
                  <a:pt x="1342732" y="271969"/>
                </a:lnTo>
                <a:lnTo>
                  <a:pt x="1344830" y="266905"/>
                </a:lnTo>
                <a:lnTo>
                  <a:pt x="1349713" y="271969"/>
                </a:lnTo>
                <a:lnTo>
                  <a:pt x="1352715" y="271064"/>
                </a:lnTo>
                <a:lnTo>
                  <a:pt x="1346458" y="263866"/>
                </a:lnTo>
                <a:lnTo>
                  <a:pt x="1350256" y="261407"/>
                </a:lnTo>
                <a:lnTo>
                  <a:pt x="1357598" y="271535"/>
                </a:lnTo>
                <a:lnTo>
                  <a:pt x="1364073" y="272041"/>
                </a:lnTo>
                <a:lnTo>
                  <a:pt x="1364145" y="260973"/>
                </a:lnTo>
                <a:lnTo>
                  <a:pt x="1368341" y="263939"/>
                </a:lnTo>
                <a:lnTo>
                  <a:pt x="1372284" y="259996"/>
                </a:lnTo>
                <a:lnTo>
                  <a:pt x="1366316" y="255222"/>
                </a:lnTo>
                <a:lnTo>
                  <a:pt x="1367147" y="252256"/>
                </a:lnTo>
                <a:lnTo>
                  <a:pt x="1374201" y="260575"/>
                </a:lnTo>
                <a:lnTo>
                  <a:pt x="1382918" y="259454"/>
                </a:lnTo>
                <a:lnTo>
                  <a:pt x="1385305" y="257681"/>
                </a:lnTo>
                <a:lnTo>
                  <a:pt x="1389393" y="260141"/>
                </a:lnTo>
                <a:lnTo>
                  <a:pt x="1396916" y="255439"/>
                </a:lnTo>
                <a:lnTo>
                  <a:pt x="1393552" y="250519"/>
                </a:lnTo>
                <a:lnTo>
                  <a:pt x="1396229" y="247409"/>
                </a:lnTo>
                <a:lnTo>
                  <a:pt x="1405380" y="246830"/>
                </a:lnTo>
                <a:lnTo>
                  <a:pt x="1404512" y="255511"/>
                </a:lnTo>
                <a:lnTo>
                  <a:pt x="1409503" y="261335"/>
                </a:lnTo>
                <a:lnTo>
                  <a:pt x="1415508" y="258368"/>
                </a:lnTo>
                <a:lnTo>
                  <a:pt x="1427191" y="259707"/>
                </a:lnTo>
                <a:lnTo>
                  <a:pt x="1427263" y="263939"/>
                </a:lnTo>
                <a:lnTo>
                  <a:pt x="1412180" y="267881"/>
                </a:lnTo>
                <a:lnTo>
                  <a:pt x="1412542" y="271969"/>
                </a:lnTo>
                <a:lnTo>
                  <a:pt x="1426468" y="276526"/>
                </a:lnTo>
                <a:lnTo>
                  <a:pt x="1426106" y="286184"/>
                </a:lnTo>
                <a:lnTo>
                  <a:pt x="1412252" y="293780"/>
                </a:lnTo>
                <a:lnTo>
                  <a:pt x="1411204" y="298084"/>
                </a:lnTo>
                <a:lnTo>
                  <a:pt x="1401691" y="300616"/>
                </a:lnTo>
                <a:lnTo>
                  <a:pt x="1400352" y="307344"/>
                </a:lnTo>
                <a:lnTo>
                  <a:pt x="1385522" y="315374"/>
                </a:lnTo>
                <a:lnTo>
                  <a:pt x="1379409" y="315301"/>
                </a:lnTo>
                <a:lnTo>
                  <a:pt x="1375250" y="319461"/>
                </a:lnTo>
                <a:lnTo>
                  <a:pt x="1379663" y="324669"/>
                </a:lnTo>
                <a:lnTo>
                  <a:pt x="1379880" y="337004"/>
                </a:lnTo>
                <a:lnTo>
                  <a:pt x="1368631" y="338198"/>
                </a:lnTo>
                <a:lnTo>
                  <a:pt x="1368052" y="333748"/>
                </a:lnTo>
                <a:lnTo>
                  <a:pt x="1364760" y="334327"/>
                </a:lnTo>
                <a:lnTo>
                  <a:pt x="1363277" y="341200"/>
                </a:lnTo>
                <a:lnTo>
                  <a:pt x="1357924" y="343261"/>
                </a:lnTo>
                <a:lnTo>
                  <a:pt x="1353439" y="352521"/>
                </a:lnTo>
                <a:lnTo>
                  <a:pt x="1345698" y="352521"/>
                </a:lnTo>
                <a:lnTo>
                  <a:pt x="1344504" y="356355"/>
                </a:lnTo>
                <a:lnTo>
                  <a:pt x="1341538" y="356355"/>
                </a:lnTo>
                <a:lnTo>
                  <a:pt x="1338572" y="351906"/>
                </a:lnTo>
                <a:lnTo>
                  <a:pt x="1327251" y="352811"/>
                </a:lnTo>
                <a:lnTo>
                  <a:pt x="1326057" y="356355"/>
                </a:lnTo>
                <a:lnTo>
                  <a:pt x="1315343" y="358164"/>
                </a:lnTo>
                <a:lnTo>
                  <a:pt x="1311770" y="352521"/>
                </a:lnTo>
                <a:lnTo>
                  <a:pt x="1308793" y="356970"/>
                </a:lnTo>
                <a:lnTo>
                  <a:pt x="1306113" y="356970"/>
                </a:lnTo>
                <a:lnTo>
                  <a:pt x="1299862" y="364711"/>
                </a:lnTo>
                <a:lnTo>
                  <a:pt x="1293905" y="364711"/>
                </a:lnTo>
                <a:lnTo>
                  <a:pt x="1291228" y="369160"/>
                </a:lnTo>
                <a:lnTo>
                  <a:pt x="1287058" y="368581"/>
                </a:lnTo>
                <a:lnTo>
                  <a:pt x="1284974" y="362323"/>
                </a:lnTo>
                <a:lnTo>
                  <a:pt x="1278724" y="364711"/>
                </a:lnTo>
                <a:lnTo>
                  <a:pt x="1277831" y="369160"/>
                </a:lnTo>
                <a:lnTo>
                  <a:pt x="1270984" y="367388"/>
                </a:lnTo>
                <a:lnTo>
                  <a:pt x="1270687" y="363228"/>
                </a:lnTo>
                <a:lnTo>
                  <a:pt x="1263840" y="368003"/>
                </a:lnTo>
                <a:lnTo>
                  <a:pt x="1263243" y="373030"/>
                </a:lnTo>
                <a:lnTo>
                  <a:pt x="1260859" y="373030"/>
                </a:lnTo>
                <a:lnTo>
                  <a:pt x="1257586" y="366194"/>
                </a:lnTo>
                <a:lnTo>
                  <a:pt x="1255503" y="366194"/>
                </a:lnTo>
                <a:lnTo>
                  <a:pt x="1252826" y="371836"/>
                </a:lnTo>
                <a:lnTo>
                  <a:pt x="1245085" y="370968"/>
                </a:lnTo>
                <a:lnTo>
                  <a:pt x="1244488" y="377805"/>
                </a:lnTo>
                <a:lnTo>
                  <a:pt x="1238234" y="378998"/>
                </a:lnTo>
                <a:lnTo>
                  <a:pt x="1232878" y="387028"/>
                </a:lnTo>
                <a:lnTo>
                  <a:pt x="1223050" y="386739"/>
                </a:lnTo>
                <a:lnTo>
                  <a:pt x="1221563" y="381675"/>
                </a:lnTo>
                <a:lnTo>
                  <a:pt x="1216203" y="381675"/>
                </a:lnTo>
                <a:lnTo>
                  <a:pt x="1213526" y="390899"/>
                </a:lnTo>
                <a:lnTo>
                  <a:pt x="1210846" y="391514"/>
                </a:lnTo>
                <a:lnTo>
                  <a:pt x="1206379" y="385256"/>
                </a:lnTo>
                <a:lnTo>
                  <a:pt x="1204592" y="390031"/>
                </a:lnTo>
                <a:lnTo>
                  <a:pt x="1190601" y="389705"/>
                </a:lnTo>
                <a:lnTo>
                  <a:pt x="1188217" y="393901"/>
                </a:lnTo>
                <a:lnTo>
                  <a:pt x="1182264" y="394190"/>
                </a:lnTo>
                <a:lnTo>
                  <a:pt x="1174226" y="401316"/>
                </a:lnTo>
                <a:lnTo>
                  <a:pt x="1155468" y="401316"/>
                </a:lnTo>
                <a:lnTo>
                  <a:pt x="1152791" y="406705"/>
                </a:lnTo>
                <a:lnTo>
                  <a:pt x="1147728" y="397771"/>
                </a:lnTo>
                <a:lnTo>
                  <a:pt x="1140287" y="398060"/>
                </a:lnTo>
                <a:lnTo>
                  <a:pt x="1136714" y="392707"/>
                </a:lnTo>
                <a:lnTo>
                  <a:pt x="1129867" y="393901"/>
                </a:lnTo>
                <a:lnTo>
                  <a:pt x="1129570" y="399543"/>
                </a:lnTo>
                <a:lnTo>
                  <a:pt x="1125996" y="398639"/>
                </a:lnTo>
                <a:lnTo>
                  <a:pt x="1123019" y="392996"/>
                </a:lnTo>
                <a:lnTo>
                  <a:pt x="1119746" y="393901"/>
                </a:lnTo>
                <a:lnTo>
                  <a:pt x="1117662" y="398060"/>
                </a:lnTo>
                <a:lnTo>
                  <a:pt x="1081043" y="398060"/>
                </a:lnTo>
                <a:lnTo>
                  <a:pt x="1078482" y="394841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4" name="Forma libre: forma 33">
            <a:hlinkClick r:id="rId20" action="ppaction://hlinksldjump"/>
            <a:extLst>
              <a:ext uri="{FF2B5EF4-FFF2-40B4-BE49-F238E27FC236}">
                <a16:creationId xmlns:a16="http://schemas.microsoft.com/office/drawing/2014/main" id="{E2D88110-6219-737E-BB82-EC3A16535770}"/>
              </a:ext>
            </a:extLst>
          </p:cNvPr>
          <p:cNvSpPr/>
          <p:nvPr/>
        </p:nvSpPr>
        <p:spPr>
          <a:xfrm>
            <a:off x="13732208" y="52541"/>
            <a:ext cx="1479353" cy="1212797"/>
          </a:xfrm>
          <a:custGeom>
            <a:avLst/>
            <a:gdLst>
              <a:gd name="connsiteX0" fmla="*/ 205234 w 986235"/>
              <a:gd name="connsiteY0" fmla="*/ 792775 h 808531"/>
              <a:gd name="connsiteX1" fmla="*/ 203009 w 986235"/>
              <a:gd name="connsiteY1" fmla="*/ 804412 h 808531"/>
              <a:gd name="connsiteX2" fmla="*/ 206948 w 986235"/>
              <a:gd name="connsiteY2" fmla="*/ 808521 h 808531"/>
              <a:gd name="connsiteX3" fmla="*/ 212424 w 986235"/>
              <a:gd name="connsiteY3" fmla="*/ 802701 h 808531"/>
              <a:gd name="connsiteX4" fmla="*/ 214992 w 986235"/>
              <a:gd name="connsiteY4" fmla="*/ 802361 h 808531"/>
              <a:gd name="connsiteX5" fmla="*/ 220465 w 986235"/>
              <a:gd name="connsiteY5" fmla="*/ 799623 h 808531"/>
              <a:gd name="connsiteX6" fmla="*/ 222863 w 986235"/>
              <a:gd name="connsiteY6" fmla="*/ 793633 h 808531"/>
              <a:gd name="connsiteX7" fmla="*/ 230051 w 986235"/>
              <a:gd name="connsiteY7" fmla="*/ 791578 h 808531"/>
              <a:gd name="connsiteX8" fmla="*/ 230738 w 986235"/>
              <a:gd name="connsiteY8" fmla="*/ 794830 h 808531"/>
              <a:gd name="connsiteX9" fmla="*/ 243058 w 986235"/>
              <a:gd name="connsiteY9" fmla="*/ 801333 h 808531"/>
              <a:gd name="connsiteX10" fmla="*/ 258803 w 986235"/>
              <a:gd name="connsiteY10" fmla="*/ 801503 h 808531"/>
              <a:gd name="connsiteX11" fmla="*/ 258973 w 986235"/>
              <a:gd name="connsiteY11" fmla="*/ 804412 h 808531"/>
              <a:gd name="connsiteX12" fmla="*/ 267531 w 986235"/>
              <a:gd name="connsiteY12" fmla="*/ 806466 h 808531"/>
              <a:gd name="connsiteX13" fmla="*/ 269144 w 986235"/>
              <a:gd name="connsiteY13" fmla="*/ 803630 h 808531"/>
              <a:gd name="connsiteX14" fmla="*/ 308910 w 986235"/>
              <a:gd name="connsiteY14" fmla="*/ 808531 h 808531"/>
              <a:gd name="connsiteX15" fmla="*/ 308089 w 986235"/>
              <a:gd name="connsiteY15" fmla="*/ 784405 h 808531"/>
              <a:gd name="connsiteX16" fmla="*/ 325610 w 986235"/>
              <a:gd name="connsiteY16" fmla="*/ 768527 h 808531"/>
              <a:gd name="connsiteX17" fmla="*/ 326764 w 986235"/>
              <a:gd name="connsiteY17" fmla="*/ 750260 h 808531"/>
              <a:gd name="connsiteX18" fmla="*/ 332407 w 986235"/>
              <a:gd name="connsiteY18" fmla="*/ 738631 h 808531"/>
              <a:gd name="connsiteX19" fmla="*/ 342415 w 986235"/>
              <a:gd name="connsiteY19" fmla="*/ 732265 h 808531"/>
              <a:gd name="connsiteX20" fmla="*/ 347465 w 986235"/>
              <a:gd name="connsiteY20" fmla="*/ 721493 h 808531"/>
              <a:gd name="connsiteX21" fmla="*/ 359488 w 986235"/>
              <a:gd name="connsiteY21" fmla="*/ 713460 h 808531"/>
              <a:gd name="connsiteX22" fmla="*/ 376188 w 986235"/>
              <a:gd name="connsiteY22" fmla="*/ 685304 h 808531"/>
              <a:gd name="connsiteX23" fmla="*/ 378188 w 986235"/>
              <a:gd name="connsiteY23" fmla="*/ 667472 h 808531"/>
              <a:gd name="connsiteX24" fmla="*/ 388537 w 986235"/>
              <a:gd name="connsiteY24" fmla="*/ 657728 h 808531"/>
              <a:gd name="connsiteX25" fmla="*/ 391420 w 986235"/>
              <a:gd name="connsiteY25" fmla="*/ 640366 h 808531"/>
              <a:gd name="connsiteX26" fmla="*/ 406626 w 986235"/>
              <a:gd name="connsiteY26" fmla="*/ 612402 h 808531"/>
              <a:gd name="connsiteX27" fmla="*/ 414710 w 986235"/>
              <a:gd name="connsiteY27" fmla="*/ 613230 h 808531"/>
              <a:gd name="connsiteX28" fmla="*/ 433765 w 986235"/>
              <a:gd name="connsiteY28" fmla="*/ 594215 h 808531"/>
              <a:gd name="connsiteX29" fmla="*/ 455572 w 986235"/>
              <a:gd name="connsiteY29" fmla="*/ 558898 h 808531"/>
              <a:gd name="connsiteX30" fmla="*/ 465769 w 986235"/>
              <a:gd name="connsiteY30" fmla="*/ 545862 h 808531"/>
              <a:gd name="connsiteX31" fmla="*/ 462307 w 986235"/>
              <a:gd name="connsiteY31" fmla="*/ 534277 h 808531"/>
              <a:gd name="connsiteX32" fmla="*/ 481217 w 986235"/>
              <a:gd name="connsiteY32" fmla="*/ 518922 h 808531"/>
              <a:gd name="connsiteX33" fmla="*/ 483894 w 986235"/>
              <a:gd name="connsiteY33" fmla="*/ 522742 h 808531"/>
              <a:gd name="connsiteX34" fmla="*/ 522116 w 986235"/>
              <a:gd name="connsiteY34" fmla="*/ 508671 h 808531"/>
              <a:gd name="connsiteX35" fmla="*/ 526330 w 986235"/>
              <a:gd name="connsiteY35" fmla="*/ 511348 h 808531"/>
              <a:gd name="connsiteX36" fmla="*/ 553993 w 986235"/>
              <a:gd name="connsiteY36" fmla="*/ 512538 h 808531"/>
              <a:gd name="connsiteX37" fmla="*/ 662336 w 986235"/>
              <a:gd name="connsiteY37" fmla="*/ 313670 h 808531"/>
              <a:gd name="connsiteX38" fmla="*/ 751114 w 986235"/>
              <a:gd name="connsiteY38" fmla="*/ 291852 h 808531"/>
              <a:gd name="connsiteX39" fmla="*/ 792320 w 986235"/>
              <a:gd name="connsiteY39" fmla="*/ 277416 h 808531"/>
              <a:gd name="connsiteX40" fmla="*/ 887872 w 986235"/>
              <a:gd name="connsiteY40" fmla="*/ 248664 h 808531"/>
              <a:gd name="connsiteX41" fmla="*/ 885908 w 986235"/>
              <a:gd name="connsiteY41" fmla="*/ 242381 h 808531"/>
              <a:gd name="connsiteX42" fmla="*/ 902659 w 986235"/>
              <a:gd name="connsiteY42" fmla="*/ 234018 h 808531"/>
              <a:gd name="connsiteX43" fmla="*/ 908974 w 986235"/>
              <a:gd name="connsiteY43" fmla="*/ 231703 h 808531"/>
              <a:gd name="connsiteX44" fmla="*/ 908555 w 986235"/>
              <a:gd name="connsiteY44" fmla="*/ 225808 h 808531"/>
              <a:gd name="connsiteX45" fmla="*/ 914237 w 986235"/>
              <a:gd name="connsiteY45" fmla="*/ 220968 h 808531"/>
              <a:gd name="connsiteX46" fmla="*/ 916342 w 986235"/>
              <a:gd name="connsiteY46" fmla="*/ 217387 h 808531"/>
              <a:gd name="connsiteX47" fmla="*/ 913333 w 986235"/>
              <a:gd name="connsiteY47" fmla="*/ 214269 h 808531"/>
              <a:gd name="connsiteX48" fmla="*/ 906026 w 986235"/>
              <a:gd name="connsiteY48" fmla="*/ 219170 h 808531"/>
              <a:gd name="connsiteX49" fmla="*/ 900369 w 986235"/>
              <a:gd name="connsiteY49" fmla="*/ 217217 h 808531"/>
              <a:gd name="connsiteX50" fmla="*/ 895920 w 986235"/>
              <a:gd name="connsiteY50" fmla="*/ 214443 h 808531"/>
              <a:gd name="connsiteX51" fmla="*/ 896976 w 986235"/>
              <a:gd name="connsiteY51" fmla="*/ 210023 h 808531"/>
              <a:gd name="connsiteX52" fmla="*/ 902659 w 986235"/>
              <a:gd name="connsiteY52" fmla="*/ 211914 h 808531"/>
              <a:gd name="connsiteX53" fmla="*/ 907079 w 986235"/>
              <a:gd name="connsiteY53" fmla="*/ 208550 h 808531"/>
              <a:gd name="connsiteX54" fmla="*/ 907289 w 986235"/>
              <a:gd name="connsiteY54" fmla="*/ 212128 h 808531"/>
              <a:gd name="connsiteX55" fmla="*/ 917185 w 986235"/>
              <a:gd name="connsiteY55" fmla="*/ 211914 h 808531"/>
              <a:gd name="connsiteX56" fmla="*/ 918867 w 986235"/>
              <a:gd name="connsiteY56" fmla="*/ 215915 h 808531"/>
              <a:gd name="connsiteX57" fmla="*/ 922596 w 986235"/>
              <a:gd name="connsiteY57" fmla="*/ 213774 h 808531"/>
              <a:gd name="connsiteX58" fmla="*/ 926300 w 986235"/>
              <a:gd name="connsiteY58" fmla="*/ 209712 h 808531"/>
              <a:gd name="connsiteX59" fmla="*/ 926029 w 986235"/>
              <a:gd name="connsiteY59" fmla="*/ 203917 h 808531"/>
              <a:gd name="connsiteX60" fmla="*/ 937730 w 986235"/>
              <a:gd name="connsiteY60" fmla="*/ 193565 h 808531"/>
              <a:gd name="connsiteX61" fmla="*/ 954025 w 986235"/>
              <a:gd name="connsiteY61" fmla="*/ 187919 h 808531"/>
              <a:gd name="connsiteX62" fmla="*/ 960551 w 986235"/>
              <a:gd name="connsiteY62" fmla="*/ 179918 h 808531"/>
              <a:gd name="connsiteX63" fmla="*/ 977392 w 986235"/>
              <a:gd name="connsiteY63" fmla="*/ 175917 h 808531"/>
              <a:gd name="connsiteX64" fmla="*/ 981602 w 986235"/>
              <a:gd name="connsiteY64" fmla="*/ 166444 h 808531"/>
              <a:gd name="connsiteX65" fmla="*/ 986026 w 986235"/>
              <a:gd name="connsiteY65" fmla="*/ 163076 h 808531"/>
              <a:gd name="connsiteX66" fmla="*/ 986235 w 986235"/>
              <a:gd name="connsiteY66" fmla="*/ 153394 h 808531"/>
              <a:gd name="connsiteX67" fmla="*/ 981606 w 986235"/>
              <a:gd name="connsiteY67" fmla="*/ 135706 h 808531"/>
              <a:gd name="connsiteX68" fmla="*/ 969416 w 986235"/>
              <a:gd name="connsiteY68" fmla="*/ 118026 h 808531"/>
              <a:gd name="connsiteX69" fmla="*/ 950448 w 986235"/>
              <a:gd name="connsiteY69" fmla="*/ 87714 h 808531"/>
              <a:gd name="connsiteX70" fmla="*/ 939922 w 986235"/>
              <a:gd name="connsiteY70" fmla="*/ 59711 h 808531"/>
              <a:gd name="connsiteX71" fmla="*/ 920343 w 986235"/>
              <a:gd name="connsiteY71" fmla="*/ 45821 h 808531"/>
              <a:gd name="connsiteX72" fmla="*/ 915290 w 986235"/>
              <a:gd name="connsiteY72" fmla="*/ 40529 h 808531"/>
              <a:gd name="connsiteX73" fmla="*/ 899534 w 986235"/>
              <a:gd name="connsiteY73" fmla="*/ 38851 h 808531"/>
              <a:gd name="connsiteX74" fmla="*/ 882266 w 986235"/>
              <a:gd name="connsiteY74" fmla="*/ 28134 h 808531"/>
              <a:gd name="connsiteX75" fmla="*/ 864701 w 986235"/>
              <a:gd name="connsiteY75" fmla="*/ 26647 h 808531"/>
              <a:gd name="connsiteX76" fmla="*/ 834188 w 986235"/>
              <a:gd name="connsiteY76" fmla="*/ 9828 h 808531"/>
              <a:gd name="connsiteX77" fmla="*/ 812452 w 986235"/>
              <a:gd name="connsiteY77" fmla="*/ 5509 h 808531"/>
              <a:gd name="connsiteX78" fmla="*/ 799203 w 986235"/>
              <a:gd name="connsiteY78" fmla="*/ 7889 h 808531"/>
              <a:gd name="connsiteX79" fmla="*/ 786550 w 986235"/>
              <a:gd name="connsiteY79" fmla="*/ 3277 h 808531"/>
              <a:gd name="connsiteX80" fmla="*/ 784467 w 986235"/>
              <a:gd name="connsiteY80" fmla="*/ 0 h 808531"/>
              <a:gd name="connsiteX81" fmla="*/ 770476 w 986235"/>
              <a:gd name="connsiteY81" fmla="*/ 0 h 808531"/>
              <a:gd name="connsiteX82" fmla="*/ 760949 w 986235"/>
              <a:gd name="connsiteY82" fmla="*/ 3277 h 808531"/>
              <a:gd name="connsiteX83" fmla="*/ 758565 w 986235"/>
              <a:gd name="connsiteY83" fmla="*/ 6551 h 808531"/>
              <a:gd name="connsiteX84" fmla="*/ 754250 w 986235"/>
              <a:gd name="connsiteY84" fmla="*/ 7147 h 808531"/>
              <a:gd name="connsiteX85" fmla="*/ 749403 w 986235"/>
              <a:gd name="connsiteY85" fmla="*/ 14555 h 808531"/>
              <a:gd name="connsiteX86" fmla="*/ 746560 w 986235"/>
              <a:gd name="connsiteY86" fmla="*/ 15188 h 808531"/>
              <a:gd name="connsiteX87" fmla="*/ 746560 w 986235"/>
              <a:gd name="connsiteY87" fmla="*/ 18874 h 808531"/>
              <a:gd name="connsiteX88" fmla="*/ 753505 w 986235"/>
              <a:gd name="connsiteY88" fmla="*/ 18874 h 808531"/>
              <a:gd name="connsiteX89" fmla="*/ 754981 w 986235"/>
              <a:gd name="connsiteY89" fmla="*/ 23609 h 808531"/>
              <a:gd name="connsiteX90" fmla="*/ 758666 w 986235"/>
              <a:gd name="connsiteY90" fmla="*/ 22766 h 808531"/>
              <a:gd name="connsiteX91" fmla="*/ 756243 w 986235"/>
              <a:gd name="connsiteY91" fmla="*/ 15188 h 808531"/>
              <a:gd name="connsiteX92" fmla="*/ 763086 w 986235"/>
              <a:gd name="connsiteY92" fmla="*/ 15188 h 808531"/>
              <a:gd name="connsiteX93" fmla="*/ 767297 w 986235"/>
              <a:gd name="connsiteY93" fmla="*/ 6348 h 808531"/>
              <a:gd name="connsiteX94" fmla="*/ 769612 w 986235"/>
              <a:gd name="connsiteY94" fmla="*/ 6453 h 808531"/>
              <a:gd name="connsiteX95" fmla="*/ 765720 w 986235"/>
              <a:gd name="connsiteY95" fmla="*/ 15398 h 808531"/>
              <a:gd name="connsiteX96" fmla="*/ 767926 w 986235"/>
              <a:gd name="connsiteY96" fmla="*/ 15293 h 808531"/>
              <a:gd name="connsiteX97" fmla="*/ 773507 w 986235"/>
              <a:gd name="connsiteY97" fmla="*/ 11502 h 808531"/>
              <a:gd name="connsiteX98" fmla="*/ 779403 w 986235"/>
              <a:gd name="connsiteY98" fmla="*/ 11716 h 808531"/>
              <a:gd name="connsiteX99" fmla="*/ 780032 w 986235"/>
              <a:gd name="connsiteY99" fmla="*/ 7715 h 808531"/>
              <a:gd name="connsiteX100" fmla="*/ 784033 w 986235"/>
              <a:gd name="connsiteY100" fmla="*/ 10345 h 808531"/>
              <a:gd name="connsiteX101" fmla="*/ 775822 w 986235"/>
              <a:gd name="connsiteY101" fmla="*/ 15821 h 808531"/>
              <a:gd name="connsiteX102" fmla="*/ 778351 w 986235"/>
              <a:gd name="connsiteY102" fmla="*/ 18979 h 808531"/>
              <a:gd name="connsiteX103" fmla="*/ 786243 w 986235"/>
              <a:gd name="connsiteY103" fmla="*/ 19294 h 808531"/>
              <a:gd name="connsiteX104" fmla="*/ 790873 w 986235"/>
              <a:gd name="connsiteY104" fmla="*/ 16136 h 808531"/>
              <a:gd name="connsiteX105" fmla="*/ 786033 w 986235"/>
              <a:gd name="connsiteY105" fmla="*/ 23081 h 808531"/>
              <a:gd name="connsiteX106" fmla="*/ 777613 w 986235"/>
              <a:gd name="connsiteY106" fmla="*/ 21923 h 808531"/>
              <a:gd name="connsiteX107" fmla="*/ 772769 w 986235"/>
              <a:gd name="connsiteY107" fmla="*/ 19927 h 808531"/>
              <a:gd name="connsiteX108" fmla="*/ 772664 w 986235"/>
              <a:gd name="connsiteY108" fmla="*/ 25504 h 808531"/>
              <a:gd name="connsiteX109" fmla="*/ 762877 w 986235"/>
              <a:gd name="connsiteY109" fmla="*/ 25396 h 808531"/>
              <a:gd name="connsiteX110" fmla="*/ 761611 w 986235"/>
              <a:gd name="connsiteY110" fmla="*/ 28872 h 808531"/>
              <a:gd name="connsiteX111" fmla="*/ 772769 w 986235"/>
              <a:gd name="connsiteY111" fmla="*/ 34344 h 808531"/>
              <a:gd name="connsiteX112" fmla="*/ 765716 w 986235"/>
              <a:gd name="connsiteY112" fmla="*/ 36873 h 808531"/>
              <a:gd name="connsiteX113" fmla="*/ 762139 w 986235"/>
              <a:gd name="connsiteY113" fmla="*/ 36977 h 808531"/>
              <a:gd name="connsiteX114" fmla="*/ 762034 w 986235"/>
              <a:gd name="connsiteY114" fmla="*/ 33397 h 808531"/>
              <a:gd name="connsiteX115" fmla="*/ 754666 w 986235"/>
              <a:gd name="connsiteY115" fmla="*/ 33610 h 808531"/>
              <a:gd name="connsiteX116" fmla="*/ 754246 w 986235"/>
              <a:gd name="connsiteY116" fmla="*/ 27186 h 808531"/>
              <a:gd name="connsiteX117" fmla="*/ 751089 w 986235"/>
              <a:gd name="connsiteY117" fmla="*/ 21923 h 808531"/>
              <a:gd name="connsiteX118" fmla="*/ 747616 w 986235"/>
              <a:gd name="connsiteY118" fmla="*/ 24976 h 808531"/>
              <a:gd name="connsiteX119" fmla="*/ 742878 w 986235"/>
              <a:gd name="connsiteY119" fmla="*/ 25399 h 808531"/>
              <a:gd name="connsiteX120" fmla="*/ 738139 w 986235"/>
              <a:gd name="connsiteY120" fmla="*/ 30239 h 808531"/>
              <a:gd name="connsiteX121" fmla="*/ 742878 w 986235"/>
              <a:gd name="connsiteY121" fmla="*/ 30134 h 808531"/>
              <a:gd name="connsiteX122" fmla="*/ 742983 w 986235"/>
              <a:gd name="connsiteY122" fmla="*/ 33606 h 808531"/>
              <a:gd name="connsiteX123" fmla="*/ 746140 w 986235"/>
              <a:gd name="connsiteY123" fmla="*/ 34554 h 808531"/>
              <a:gd name="connsiteX124" fmla="*/ 747189 w 986235"/>
              <a:gd name="connsiteY124" fmla="*/ 42660 h 808531"/>
              <a:gd name="connsiteX125" fmla="*/ 739405 w 986235"/>
              <a:gd name="connsiteY125" fmla="*/ 43188 h 808531"/>
              <a:gd name="connsiteX126" fmla="*/ 735195 w 986235"/>
              <a:gd name="connsiteY126" fmla="*/ 51185 h 808531"/>
              <a:gd name="connsiteX127" fmla="*/ 726561 w 986235"/>
              <a:gd name="connsiteY127" fmla="*/ 52766 h 808531"/>
              <a:gd name="connsiteX128" fmla="*/ 722774 w 986235"/>
              <a:gd name="connsiteY128" fmla="*/ 57714 h 808531"/>
              <a:gd name="connsiteX129" fmla="*/ 711930 w 986235"/>
              <a:gd name="connsiteY129" fmla="*/ 57396 h 808531"/>
              <a:gd name="connsiteX130" fmla="*/ 712038 w 986235"/>
              <a:gd name="connsiteY130" fmla="*/ 52658 h 808531"/>
              <a:gd name="connsiteX131" fmla="*/ 708038 w 986235"/>
              <a:gd name="connsiteY131" fmla="*/ 50976 h 808531"/>
              <a:gd name="connsiteX132" fmla="*/ 708038 w 986235"/>
              <a:gd name="connsiteY132" fmla="*/ 44975 h 808531"/>
              <a:gd name="connsiteX133" fmla="*/ 715297 w 986235"/>
              <a:gd name="connsiteY133" fmla="*/ 41398 h 808531"/>
              <a:gd name="connsiteX134" fmla="*/ 721085 w 986235"/>
              <a:gd name="connsiteY134" fmla="*/ 33187 h 808531"/>
              <a:gd name="connsiteX135" fmla="*/ 717612 w 986235"/>
              <a:gd name="connsiteY135" fmla="*/ 30662 h 808531"/>
              <a:gd name="connsiteX136" fmla="*/ 708143 w 986235"/>
              <a:gd name="connsiteY136" fmla="*/ 39188 h 808531"/>
              <a:gd name="connsiteX137" fmla="*/ 696246 w 986235"/>
              <a:gd name="connsiteY137" fmla="*/ 39079 h 808531"/>
              <a:gd name="connsiteX138" fmla="*/ 684773 w 986235"/>
              <a:gd name="connsiteY138" fmla="*/ 54976 h 808531"/>
              <a:gd name="connsiteX139" fmla="*/ 667932 w 986235"/>
              <a:gd name="connsiteY139" fmla="*/ 65712 h 808531"/>
              <a:gd name="connsiteX140" fmla="*/ 663092 w 986235"/>
              <a:gd name="connsiteY140" fmla="*/ 73394 h 808531"/>
              <a:gd name="connsiteX141" fmla="*/ 668037 w 986235"/>
              <a:gd name="connsiteY141" fmla="*/ 76447 h 808531"/>
              <a:gd name="connsiteX142" fmla="*/ 667932 w 986235"/>
              <a:gd name="connsiteY142" fmla="*/ 73503 h 808531"/>
              <a:gd name="connsiteX143" fmla="*/ 675408 w 986235"/>
              <a:gd name="connsiteY143" fmla="*/ 72237 h 808531"/>
              <a:gd name="connsiteX144" fmla="*/ 686039 w 986235"/>
              <a:gd name="connsiteY144" fmla="*/ 73080 h 808531"/>
              <a:gd name="connsiteX145" fmla="*/ 686563 w 986235"/>
              <a:gd name="connsiteY145" fmla="*/ 77185 h 808531"/>
              <a:gd name="connsiteX146" fmla="*/ 697722 w 986235"/>
              <a:gd name="connsiteY146" fmla="*/ 85287 h 808531"/>
              <a:gd name="connsiteX147" fmla="*/ 691826 w 986235"/>
              <a:gd name="connsiteY147" fmla="*/ 85501 h 808531"/>
              <a:gd name="connsiteX148" fmla="*/ 692036 w 986235"/>
              <a:gd name="connsiteY148" fmla="*/ 89711 h 808531"/>
              <a:gd name="connsiteX149" fmla="*/ 698142 w 986235"/>
              <a:gd name="connsiteY149" fmla="*/ 94131 h 808531"/>
              <a:gd name="connsiteX150" fmla="*/ 703509 w 986235"/>
              <a:gd name="connsiteY150" fmla="*/ 95079 h 808531"/>
              <a:gd name="connsiteX151" fmla="*/ 696669 w 986235"/>
              <a:gd name="connsiteY151" fmla="*/ 96236 h 808531"/>
              <a:gd name="connsiteX152" fmla="*/ 696669 w 986235"/>
              <a:gd name="connsiteY152" fmla="*/ 99289 h 808531"/>
              <a:gd name="connsiteX153" fmla="*/ 701299 w 986235"/>
              <a:gd name="connsiteY153" fmla="*/ 104027 h 808531"/>
              <a:gd name="connsiteX154" fmla="*/ 694355 w 986235"/>
              <a:gd name="connsiteY154" fmla="*/ 105185 h 808531"/>
              <a:gd name="connsiteX155" fmla="*/ 680562 w 986235"/>
              <a:gd name="connsiteY155" fmla="*/ 105500 h 808531"/>
              <a:gd name="connsiteX156" fmla="*/ 674565 w 986235"/>
              <a:gd name="connsiteY156" fmla="*/ 111182 h 808531"/>
              <a:gd name="connsiteX157" fmla="*/ 675195 w 986235"/>
              <a:gd name="connsiteY157" fmla="*/ 120026 h 808531"/>
              <a:gd name="connsiteX158" fmla="*/ 665722 w 986235"/>
              <a:gd name="connsiteY158" fmla="*/ 120550 h 808531"/>
              <a:gd name="connsiteX159" fmla="*/ 661935 w 986235"/>
              <a:gd name="connsiteY159" fmla="*/ 125180 h 808531"/>
              <a:gd name="connsiteX160" fmla="*/ 660668 w 986235"/>
              <a:gd name="connsiteY160" fmla="*/ 119393 h 808531"/>
              <a:gd name="connsiteX161" fmla="*/ 649723 w 986235"/>
              <a:gd name="connsiteY161" fmla="*/ 120659 h 808531"/>
              <a:gd name="connsiteX162" fmla="*/ 656776 w 986235"/>
              <a:gd name="connsiteY162" fmla="*/ 115711 h 808531"/>
              <a:gd name="connsiteX163" fmla="*/ 653933 w 986235"/>
              <a:gd name="connsiteY163" fmla="*/ 110448 h 808531"/>
              <a:gd name="connsiteX164" fmla="*/ 650143 w 986235"/>
              <a:gd name="connsiteY164" fmla="*/ 108762 h 808531"/>
              <a:gd name="connsiteX165" fmla="*/ 646037 w 986235"/>
              <a:gd name="connsiteY165" fmla="*/ 104975 h 808531"/>
              <a:gd name="connsiteX166" fmla="*/ 646670 w 986235"/>
              <a:gd name="connsiteY166" fmla="*/ 101289 h 808531"/>
              <a:gd name="connsiteX167" fmla="*/ 654458 w 986235"/>
              <a:gd name="connsiteY167" fmla="*/ 96764 h 808531"/>
              <a:gd name="connsiteX168" fmla="*/ 655091 w 986235"/>
              <a:gd name="connsiteY168" fmla="*/ 91921 h 808531"/>
              <a:gd name="connsiteX169" fmla="*/ 659829 w 986235"/>
              <a:gd name="connsiteY169" fmla="*/ 90131 h 808531"/>
              <a:gd name="connsiteX170" fmla="*/ 659620 w 986235"/>
              <a:gd name="connsiteY170" fmla="*/ 79500 h 808531"/>
              <a:gd name="connsiteX171" fmla="*/ 648356 w 986235"/>
              <a:gd name="connsiteY171" fmla="*/ 79500 h 808531"/>
              <a:gd name="connsiteX172" fmla="*/ 628672 w 986235"/>
              <a:gd name="connsiteY172" fmla="*/ 87291 h 808531"/>
              <a:gd name="connsiteX173" fmla="*/ 593622 w 986235"/>
              <a:gd name="connsiteY173" fmla="*/ 87078 h 808531"/>
              <a:gd name="connsiteX174" fmla="*/ 589412 w 986235"/>
              <a:gd name="connsiteY174" fmla="*/ 82556 h 808531"/>
              <a:gd name="connsiteX175" fmla="*/ 584044 w 986235"/>
              <a:gd name="connsiteY175" fmla="*/ 87921 h 808531"/>
              <a:gd name="connsiteX176" fmla="*/ 579830 w 986235"/>
              <a:gd name="connsiteY176" fmla="*/ 87921 h 808531"/>
              <a:gd name="connsiteX177" fmla="*/ 572990 w 986235"/>
              <a:gd name="connsiteY177" fmla="*/ 97821 h 808531"/>
              <a:gd name="connsiteX178" fmla="*/ 577515 w 986235"/>
              <a:gd name="connsiteY178" fmla="*/ 99293 h 808531"/>
              <a:gd name="connsiteX179" fmla="*/ 588254 w 986235"/>
              <a:gd name="connsiteY179" fmla="*/ 98663 h 808531"/>
              <a:gd name="connsiteX180" fmla="*/ 588359 w 986235"/>
              <a:gd name="connsiteY180" fmla="*/ 133398 h 808531"/>
              <a:gd name="connsiteX181" fmla="*/ 590779 w 986235"/>
              <a:gd name="connsiteY181" fmla="*/ 134028 h 808531"/>
              <a:gd name="connsiteX182" fmla="*/ 592675 w 986235"/>
              <a:gd name="connsiteY182" fmla="*/ 140238 h 808531"/>
              <a:gd name="connsiteX183" fmla="*/ 584040 w 986235"/>
              <a:gd name="connsiteY183" fmla="*/ 160552 h 808531"/>
              <a:gd name="connsiteX184" fmla="*/ 574148 w 986235"/>
              <a:gd name="connsiteY184" fmla="*/ 174973 h 808531"/>
              <a:gd name="connsiteX185" fmla="*/ 562674 w 986235"/>
              <a:gd name="connsiteY185" fmla="*/ 205816 h 808531"/>
              <a:gd name="connsiteX186" fmla="*/ 548253 w 986235"/>
              <a:gd name="connsiteY186" fmla="*/ 222972 h 808531"/>
              <a:gd name="connsiteX187" fmla="*/ 548362 w 986235"/>
              <a:gd name="connsiteY187" fmla="*/ 228340 h 808531"/>
              <a:gd name="connsiteX188" fmla="*/ 552149 w 986235"/>
              <a:gd name="connsiteY188" fmla="*/ 230763 h 808531"/>
              <a:gd name="connsiteX189" fmla="*/ 547200 w 986235"/>
              <a:gd name="connsiteY189" fmla="*/ 232550 h 808531"/>
              <a:gd name="connsiteX190" fmla="*/ 544043 w 986235"/>
              <a:gd name="connsiteY190" fmla="*/ 226025 h 808531"/>
              <a:gd name="connsiteX191" fmla="*/ 538147 w 986235"/>
              <a:gd name="connsiteY191" fmla="*/ 226654 h 808531"/>
              <a:gd name="connsiteX192" fmla="*/ 522044 w 986235"/>
              <a:gd name="connsiteY192" fmla="*/ 240341 h 808531"/>
              <a:gd name="connsiteX193" fmla="*/ 498363 w 986235"/>
              <a:gd name="connsiteY193" fmla="*/ 250653 h 808531"/>
              <a:gd name="connsiteX194" fmla="*/ 471415 w 986235"/>
              <a:gd name="connsiteY194" fmla="*/ 264760 h 808531"/>
              <a:gd name="connsiteX195" fmla="*/ 451102 w 986235"/>
              <a:gd name="connsiteY195" fmla="*/ 268341 h 808531"/>
              <a:gd name="connsiteX196" fmla="*/ 438786 w 986235"/>
              <a:gd name="connsiteY196" fmla="*/ 268232 h 808531"/>
              <a:gd name="connsiteX197" fmla="*/ 448154 w 986235"/>
              <a:gd name="connsiteY197" fmla="*/ 270023 h 808531"/>
              <a:gd name="connsiteX198" fmla="*/ 444681 w 986235"/>
              <a:gd name="connsiteY198" fmla="*/ 274761 h 808531"/>
              <a:gd name="connsiteX199" fmla="*/ 439943 w 986235"/>
              <a:gd name="connsiteY199" fmla="*/ 275496 h 808531"/>
              <a:gd name="connsiteX200" fmla="*/ 436471 w 986235"/>
              <a:gd name="connsiteY200" fmla="*/ 283178 h 808531"/>
              <a:gd name="connsiteX201" fmla="*/ 431732 w 986235"/>
              <a:gd name="connsiteY201" fmla="*/ 283073 h 808531"/>
              <a:gd name="connsiteX202" fmla="*/ 438786 w 986235"/>
              <a:gd name="connsiteY202" fmla="*/ 271180 h 808531"/>
              <a:gd name="connsiteX203" fmla="*/ 428151 w 986235"/>
              <a:gd name="connsiteY203" fmla="*/ 278968 h 808531"/>
              <a:gd name="connsiteX204" fmla="*/ 413838 w 986235"/>
              <a:gd name="connsiteY204" fmla="*/ 279076 h 808531"/>
              <a:gd name="connsiteX205" fmla="*/ 396368 w 986235"/>
              <a:gd name="connsiteY205" fmla="*/ 290969 h 808531"/>
              <a:gd name="connsiteX206" fmla="*/ 373316 w 986235"/>
              <a:gd name="connsiteY206" fmla="*/ 297495 h 808531"/>
              <a:gd name="connsiteX207" fmla="*/ 361948 w 986235"/>
              <a:gd name="connsiteY207" fmla="*/ 298019 h 808531"/>
              <a:gd name="connsiteX208" fmla="*/ 346998 w 986235"/>
              <a:gd name="connsiteY208" fmla="*/ 303391 h 808531"/>
              <a:gd name="connsiteX209" fmla="*/ 329842 w 986235"/>
              <a:gd name="connsiteY209" fmla="*/ 318336 h 808531"/>
              <a:gd name="connsiteX210" fmla="*/ 321422 w 986235"/>
              <a:gd name="connsiteY210" fmla="*/ 322547 h 808531"/>
              <a:gd name="connsiteX211" fmla="*/ 294160 w 986235"/>
              <a:gd name="connsiteY211" fmla="*/ 354543 h 808531"/>
              <a:gd name="connsiteX212" fmla="*/ 277109 w 986235"/>
              <a:gd name="connsiteY212" fmla="*/ 360020 h 808531"/>
              <a:gd name="connsiteX213" fmla="*/ 246374 w 986235"/>
              <a:gd name="connsiteY213" fmla="*/ 379700 h 808531"/>
              <a:gd name="connsiteX214" fmla="*/ 240793 w 986235"/>
              <a:gd name="connsiteY214" fmla="*/ 381071 h 808531"/>
              <a:gd name="connsiteX215" fmla="*/ 223847 w 986235"/>
              <a:gd name="connsiteY215" fmla="*/ 403280 h 808531"/>
              <a:gd name="connsiteX216" fmla="*/ 223883 w 986235"/>
              <a:gd name="connsiteY216" fmla="*/ 403559 h 808531"/>
              <a:gd name="connsiteX217" fmla="*/ 212272 w 986235"/>
              <a:gd name="connsiteY217" fmla="*/ 409216 h 808531"/>
              <a:gd name="connsiteX218" fmla="*/ 222096 w 986235"/>
              <a:gd name="connsiteY218" fmla="*/ 406980 h 808531"/>
              <a:gd name="connsiteX219" fmla="*/ 220610 w 986235"/>
              <a:gd name="connsiteY219" fmla="*/ 410109 h 808531"/>
              <a:gd name="connsiteX220" fmla="*/ 217930 w 986235"/>
              <a:gd name="connsiteY220" fmla="*/ 411896 h 808531"/>
              <a:gd name="connsiteX221" fmla="*/ 218074 w 986235"/>
              <a:gd name="connsiteY221" fmla="*/ 417253 h 808531"/>
              <a:gd name="connsiteX222" fmla="*/ 222693 w 986235"/>
              <a:gd name="connsiteY222" fmla="*/ 420678 h 808531"/>
              <a:gd name="connsiteX223" fmla="*/ 215546 w 986235"/>
              <a:gd name="connsiteY223" fmla="*/ 423507 h 808531"/>
              <a:gd name="connsiteX224" fmla="*/ 215694 w 986235"/>
              <a:gd name="connsiteY224" fmla="*/ 419485 h 808531"/>
              <a:gd name="connsiteX225" fmla="*/ 209592 w 986235"/>
              <a:gd name="connsiteY225" fmla="*/ 417701 h 808531"/>
              <a:gd name="connsiteX226" fmla="*/ 210782 w 986235"/>
              <a:gd name="connsiteY226" fmla="*/ 411744 h 808531"/>
              <a:gd name="connsiteX227" fmla="*/ 197685 w 986235"/>
              <a:gd name="connsiteY227" fmla="*/ 413531 h 808531"/>
              <a:gd name="connsiteX228" fmla="*/ 198130 w 986235"/>
              <a:gd name="connsiteY228" fmla="*/ 419336 h 808531"/>
              <a:gd name="connsiteX229" fmla="*/ 189944 w 986235"/>
              <a:gd name="connsiteY229" fmla="*/ 426632 h 808531"/>
              <a:gd name="connsiteX230" fmla="*/ 182945 w 986235"/>
              <a:gd name="connsiteY230" fmla="*/ 426780 h 808531"/>
              <a:gd name="connsiteX231" fmla="*/ 179375 w 986235"/>
              <a:gd name="connsiteY231" fmla="*/ 431989 h 808531"/>
              <a:gd name="connsiteX232" fmla="*/ 182052 w 986235"/>
              <a:gd name="connsiteY232" fmla="*/ 434373 h 808531"/>
              <a:gd name="connsiteX233" fmla="*/ 152131 w 986235"/>
              <a:gd name="connsiteY233" fmla="*/ 458636 h 808531"/>
              <a:gd name="connsiteX234" fmla="*/ 118044 w 986235"/>
              <a:gd name="connsiteY234" fmla="*/ 470099 h 808531"/>
              <a:gd name="connsiteX235" fmla="*/ 62073 w 986235"/>
              <a:gd name="connsiteY235" fmla="*/ 471140 h 808531"/>
              <a:gd name="connsiteX236" fmla="*/ 46444 w 986235"/>
              <a:gd name="connsiteY236" fmla="*/ 475011 h 808531"/>
              <a:gd name="connsiteX237" fmla="*/ 38851 w 986235"/>
              <a:gd name="connsiteY237" fmla="*/ 471585 h 808531"/>
              <a:gd name="connsiteX238" fmla="*/ 33342 w 986235"/>
              <a:gd name="connsiteY238" fmla="*/ 481409 h 808531"/>
              <a:gd name="connsiteX239" fmla="*/ 29175 w 986235"/>
              <a:gd name="connsiteY239" fmla="*/ 493320 h 808531"/>
              <a:gd name="connsiteX240" fmla="*/ 20241 w 986235"/>
              <a:gd name="connsiteY240" fmla="*/ 499274 h 808531"/>
              <a:gd name="connsiteX241" fmla="*/ 13694 w 986235"/>
              <a:gd name="connsiteY241" fmla="*/ 513561 h 808531"/>
              <a:gd name="connsiteX242" fmla="*/ 5954 w 986235"/>
              <a:gd name="connsiteY242" fmla="*/ 520709 h 808531"/>
              <a:gd name="connsiteX243" fmla="*/ 5361 w 986235"/>
              <a:gd name="connsiteY243" fmla="*/ 527853 h 808531"/>
              <a:gd name="connsiteX244" fmla="*/ 8337 w 986235"/>
              <a:gd name="connsiteY244" fmla="*/ 530833 h 808531"/>
              <a:gd name="connsiteX245" fmla="*/ 6550 w 986235"/>
              <a:gd name="connsiteY245" fmla="*/ 565962 h 808531"/>
              <a:gd name="connsiteX246" fmla="*/ 0 w 986235"/>
              <a:gd name="connsiteY246" fmla="*/ 574896 h 808531"/>
              <a:gd name="connsiteX247" fmla="*/ 4167 w 986235"/>
              <a:gd name="connsiteY247" fmla="*/ 579657 h 808531"/>
              <a:gd name="connsiteX248" fmla="*/ 3574 w 986235"/>
              <a:gd name="connsiteY248" fmla="*/ 585610 h 808531"/>
              <a:gd name="connsiteX249" fmla="*/ 10717 w 986235"/>
              <a:gd name="connsiteY249" fmla="*/ 599305 h 808531"/>
              <a:gd name="connsiteX250" fmla="*/ 10717 w 986235"/>
              <a:gd name="connsiteY250" fmla="*/ 609429 h 808531"/>
              <a:gd name="connsiteX251" fmla="*/ 16671 w 986235"/>
              <a:gd name="connsiteY251" fmla="*/ 615383 h 808531"/>
              <a:gd name="connsiteX252" fmla="*/ 17268 w 986235"/>
              <a:gd name="connsiteY252" fmla="*/ 623123 h 808531"/>
              <a:gd name="connsiteX253" fmla="*/ 26795 w 986235"/>
              <a:gd name="connsiteY253" fmla="*/ 639201 h 808531"/>
              <a:gd name="connsiteX254" fmla="*/ 30366 w 986235"/>
              <a:gd name="connsiteY254" fmla="*/ 639201 h 808531"/>
              <a:gd name="connsiteX255" fmla="*/ 44063 w 986235"/>
              <a:gd name="connsiteY255" fmla="*/ 632054 h 808531"/>
              <a:gd name="connsiteX256" fmla="*/ 58948 w 986235"/>
              <a:gd name="connsiteY256" fmla="*/ 632054 h 808531"/>
              <a:gd name="connsiteX257" fmla="*/ 82169 w 986235"/>
              <a:gd name="connsiteY257" fmla="*/ 624313 h 808531"/>
              <a:gd name="connsiteX258" fmla="*/ 105988 w 986235"/>
              <a:gd name="connsiteY258" fmla="*/ 624313 h 808531"/>
              <a:gd name="connsiteX259" fmla="*/ 108965 w 986235"/>
              <a:gd name="connsiteY259" fmla="*/ 627887 h 808531"/>
              <a:gd name="connsiteX260" fmla="*/ 146474 w 986235"/>
              <a:gd name="connsiteY260" fmla="*/ 627887 h 808531"/>
              <a:gd name="connsiteX261" fmla="*/ 154811 w 986235"/>
              <a:gd name="connsiteY261" fmla="*/ 636224 h 808531"/>
              <a:gd name="connsiteX262" fmla="*/ 154811 w 986235"/>
              <a:gd name="connsiteY262" fmla="*/ 643965 h 808531"/>
              <a:gd name="connsiteX263" fmla="*/ 159575 w 986235"/>
              <a:gd name="connsiteY263" fmla="*/ 649322 h 808531"/>
              <a:gd name="connsiteX264" fmla="*/ 158978 w 986235"/>
              <a:gd name="connsiteY264" fmla="*/ 656469 h 808531"/>
              <a:gd name="connsiteX265" fmla="*/ 156002 w 986235"/>
              <a:gd name="connsiteY265" fmla="*/ 658252 h 808531"/>
              <a:gd name="connsiteX266" fmla="*/ 156002 w 986235"/>
              <a:gd name="connsiteY266" fmla="*/ 665400 h 808531"/>
              <a:gd name="connsiteX267" fmla="*/ 151238 w 986235"/>
              <a:gd name="connsiteY267" fmla="*/ 667186 h 808531"/>
              <a:gd name="connsiteX268" fmla="*/ 151238 w 986235"/>
              <a:gd name="connsiteY268" fmla="*/ 674330 h 808531"/>
              <a:gd name="connsiteX269" fmla="*/ 147071 w 986235"/>
              <a:gd name="connsiteY269" fmla="*/ 674927 h 808531"/>
              <a:gd name="connsiteX270" fmla="*/ 152677 w 986235"/>
              <a:gd name="connsiteY270" fmla="*/ 680331 h 808531"/>
              <a:gd name="connsiteX271" fmla="*/ 157716 w 986235"/>
              <a:gd name="connsiteY271" fmla="*/ 678125 h 808531"/>
              <a:gd name="connsiteX272" fmla="*/ 160617 w 986235"/>
              <a:gd name="connsiteY272" fmla="*/ 672529 h 808531"/>
              <a:gd name="connsiteX273" fmla="*/ 166216 w 986235"/>
              <a:gd name="connsiteY273" fmla="*/ 670663 h 808531"/>
              <a:gd name="connsiteX274" fmla="*/ 167044 w 986235"/>
              <a:gd name="connsiteY274" fmla="*/ 674186 h 808531"/>
              <a:gd name="connsiteX275" fmla="*/ 176163 w 986235"/>
              <a:gd name="connsiteY275" fmla="*/ 676258 h 808531"/>
              <a:gd name="connsiteX276" fmla="*/ 175129 w 986235"/>
              <a:gd name="connsiteY276" fmla="*/ 685174 h 808531"/>
              <a:gd name="connsiteX277" fmla="*/ 178858 w 986235"/>
              <a:gd name="connsiteY277" fmla="*/ 688285 h 808531"/>
              <a:gd name="connsiteX278" fmla="*/ 179480 w 986235"/>
              <a:gd name="connsiteY278" fmla="*/ 684136 h 808531"/>
              <a:gd name="connsiteX279" fmla="*/ 195026 w 986235"/>
              <a:gd name="connsiteY279" fmla="*/ 683102 h 808531"/>
              <a:gd name="connsiteX280" fmla="*/ 196893 w 986235"/>
              <a:gd name="connsiteY280" fmla="*/ 688281 h 808531"/>
              <a:gd name="connsiteX281" fmla="*/ 202076 w 986235"/>
              <a:gd name="connsiteY281" fmla="*/ 694709 h 808531"/>
              <a:gd name="connsiteX282" fmla="*/ 209469 w 986235"/>
              <a:gd name="connsiteY282" fmla="*/ 694850 h 808531"/>
              <a:gd name="connsiteX283" fmla="*/ 216128 w 986235"/>
              <a:gd name="connsiteY283" fmla="*/ 698742 h 808531"/>
              <a:gd name="connsiteX284" fmla="*/ 227443 w 986235"/>
              <a:gd name="connsiteY284" fmla="*/ 710056 h 808531"/>
              <a:gd name="connsiteX285" fmla="*/ 226846 w 986235"/>
              <a:gd name="connsiteY285" fmla="*/ 717797 h 808531"/>
              <a:gd name="connsiteX286" fmla="*/ 222679 w 986235"/>
              <a:gd name="connsiteY286" fmla="*/ 721964 h 808531"/>
              <a:gd name="connsiteX287" fmla="*/ 222082 w 986235"/>
              <a:gd name="connsiteY287" fmla="*/ 732088 h 808531"/>
              <a:gd name="connsiteX288" fmla="*/ 219105 w 986235"/>
              <a:gd name="connsiteY288" fmla="*/ 742209 h 808531"/>
              <a:gd name="connsiteX289" fmla="*/ 214341 w 986235"/>
              <a:gd name="connsiteY289" fmla="*/ 744592 h 808531"/>
              <a:gd name="connsiteX290" fmla="*/ 199457 w 986235"/>
              <a:gd name="connsiteY290" fmla="*/ 764837 h 808531"/>
              <a:gd name="connsiteX291" fmla="*/ 186356 w 986235"/>
              <a:gd name="connsiteY291" fmla="*/ 776148 h 808531"/>
              <a:gd name="connsiteX292" fmla="*/ 184573 w 986235"/>
              <a:gd name="connsiteY292" fmla="*/ 782105 h 808531"/>
              <a:gd name="connsiteX293" fmla="*/ 200647 w 986235"/>
              <a:gd name="connsiteY293" fmla="*/ 782105 h 808531"/>
              <a:gd name="connsiteX294" fmla="*/ 201913 w 986235"/>
              <a:gd name="connsiteY294" fmla="*/ 790880 h 80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986235" h="808531">
                <a:moveTo>
                  <a:pt x="205234" y="792775"/>
                </a:moveTo>
                <a:lnTo>
                  <a:pt x="203009" y="804412"/>
                </a:lnTo>
                <a:lnTo>
                  <a:pt x="206948" y="808521"/>
                </a:lnTo>
                <a:lnTo>
                  <a:pt x="212424" y="802701"/>
                </a:lnTo>
                <a:lnTo>
                  <a:pt x="214992" y="802361"/>
                </a:lnTo>
                <a:lnTo>
                  <a:pt x="220465" y="799623"/>
                </a:lnTo>
                <a:lnTo>
                  <a:pt x="222863" y="793633"/>
                </a:lnTo>
                <a:lnTo>
                  <a:pt x="230051" y="791578"/>
                </a:lnTo>
                <a:lnTo>
                  <a:pt x="230738" y="794830"/>
                </a:lnTo>
                <a:lnTo>
                  <a:pt x="243058" y="801333"/>
                </a:lnTo>
                <a:lnTo>
                  <a:pt x="258803" y="801503"/>
                </a:lnTo>
                <a:lnTo>
                  <a:pt x="258973" y="804412"/>
                </a:lnTo>
                <a:lnTo>
                  <a:pt x="267531" y="806466"/>
                </a:lnTo>
                <a:lnTo>
                  <a:pt x="269144" y="803630"/>
                </a:lnTo>
                <a:lnTo>
                  <a:pt x="308910" y="808531"/>
                </a:lnTo>
                <a:lnTo>
                  <a:pt x="308089" y="784405"/>
                </a:lnTo>
                <a:lnTo>
                  <a:pt x="325610" y="768527"/>
                </a:lnTo>
                <a:lnTo>
                  <a:pt x="326764" y="750260"/>
                </a:lnTo>
                <a:lnTo>
                  <a:pt x="332407" y="738631"/>
                </a:lnTo>
                <a:lnTo>
                  <a:pt x="342415" y="732265"/>
                </a:lnTo>
                <a:lnTo>
                  <a:pt x="347465" y="721493"/>
                </a:lnTo>
                <a:lnTo>
                  <a:pt x="359488" y="713460"/>
                </a:lnTo>
                <a:lnTo>
                  <a:pt x="376188" y="685304"/>
                </a:lnTo>
                <a:lnTo>
                  <a:pt x="378188" y="667472"/>
                </a:lnTo>
                <a:lnTo>
                  <a:pt x="388537" y="657728"/>
                </a:lnTo>
                <a:lnTo>
                  <a:pt x="391420" y="640366"/>
                </a:lnTo>
                <a:lnTo>
                  <a:pt x="406626" y="612402"/>
                </a:lnTo>
                <a:lnTo>
                  <a:pt x="414710" y="613230"/>
                </a:lnTo>
                <a:lnTo>
                  <a:pt x="433765" y="594215"/>
                </a:lnTo>
                <a:lnTo>
                  <a:pt x="455572" y="558898"/>
                </a:lnTo>
                <a:lnTo>
                  <a:pt x="465769" y="545862"/>
                </a:lnTo>
                <a:lnTo>
                  <a:pt x="462307" y="534277"/>
                </a:lnTo>
                <a:lnTo>
                  <a:pt x="481217" y="518922"/>
                </a:lnTo>
                <a:lnTo>
                  <a:pt x="483894" y="522742"/>
                </a:lnTo>
                <a:lnTo>
                  <a:pt x="522116" y="508671"/>
                </a:lnTo>
                <a:lnTo>
                  <a:pt x="526330" y="511348"/>
                </a:lnTo>
                <a:lnTo>
                  <a:pt x="553993" y="512538"/>
                </a:lnTo>
                <a:lnTo>
                  <a:pt x="662336" y="313670"/>
                </a:lnTo>
                <a:lnTo>
                  <a:pt x="751114" y="291852"/>
                </a:lnTo>
                <a:lnTo>
                  <a:pt x="792320" y="277416"/>
                </a:lnTo>
                <a:lnTo>
                  <a:pt x="887872" y="248664"/>
                </a:lnTo>
                <a:lnTo>
                  <a:pt x="885908" y="242381"/>
                </a:lnTo>
                <a:lnTo>
                  <a:pt x="902659" y="234018"/>
                </a:lnTo>
                <a:lnTo>
                  <a:pt x="908974" y="231703"/>
                </a:lnTo>
                <a:lnTo>
                  <a:pt x="908555" y="225808"/>
                </a:lnTo>
                <a:lnTo>
                  <a:pt x="914237" y="220968"/>
                </a:lnTo>
                <a:lnTo>
                  <a:pt x="916342" y="217387"/>
                </a:lnTo>
                <a:lnTo>
                  <a:pt x="913333" y="214269"/>
                </a:lnTo>
                <a:lnTo>
                  <a:pt x="906026" y="219170"/>
                </a:lnTo>
                <a:lnTo>
                  <a:pt x="900369" y="217217"/>
                </a:lnTo>
                <a:lnTo>
                  <a:pt x="895920" y="214443"/>
                </a:lnTo>
                <a:lnTo>
                  <a:pt x="896976" y="210023"/>
                </a:lnTo>
                <a:lnTo>
                  <a:pt x="902659" y="211914"/>
                </a:lnTo>
                <a:lnTo>
                  <a:pt x="907079" y="208550"/>
                </a:lnTo>
                <a:lnTo>
                  <a:pt x="907289" y="212128"/>
                </a:lnTo>
                <a:lnTo>
                  <a:pt x="917185" y="211914"/>
                </a:lnTo>
                <a:lnTo>
                  <a:pt x="918867" y="215915"/>
                </a:lnTo>
                <a:lnTo>
                  <a:pt x="922596" y="213774"/>
                </a:lnTo>
                <a:lnTo>
                  <a:pt x="926300" y="209712"/>
                </a:lnTo>
                <a:lnTo>
                  <a:pt x="926029" y="203917"/>
                </a:lnTo>
                <a:lnTo>
                  <a:pt x="937730" y="193565"/>
                </a:lnTo>
                <a:lnTo>
                  <a:pt x="954025" y="187919"/>
                </a:lnTo>
                <a:lnTo>
                  <a:pt x="960551" y="179918"/>
                </a:lnTo>
                <a:lnTo>
                  <a:pt x="977392" y="175917"/>
                </a:lnTo>
                <a:lnTo>
                  <a:pt x="981602" y="166444"/>
                </a:lnTo>
                <a:lnTo>
                  <a:pt x="986026" y="163076"/>
                </a:lnTo>
                <a:lnTo>
                  <a:pt x="986235" y="153394"/>
                </a:lnTo>
                <a:lnTo>
                  <a:pt x="981606" y="135706"/>
                </a:lnTo>
                <a:lnTo>
                  <a:pt x="969416" y="118026"/>
                </a:lnTo>
                <a:lnTo>
                  <a:pt x="950448" y="87714"/>
                </a:lnTo>
                <a:lnTo>
                  <a:pt x="939922" y="59711"/>
                </a:lnTo>
                <a:lnTo>
                  <a:pt x="920343" y="45821"/>
                </a:lnTo>
                <a:lnTo>
                  <a:pt x="915290" y="40529"/>
                </a:lnTo>
                <a:lnTo>
                  <a:pt x="899534" y="38851"/>
                </a:lnTo>
                <a:lnTo>
                  <a:pt x="882266" y="28134"/>
                </a:lnTo>
                <a:lnTo>
                  <a:pt x="864701" y="26647"/>
                </a:lnTo>
                <a:lnTo>
                  <a:pt x="834188" y="9828"/>
                </a:lnTo>
                <a:lnTo>
                  <a:pt x="812452" y="5509"/>
                </a:lnTo>
                <a:lnTo>
                  <a:pt x="799203" y="7889"/>
                </a:lnTo>
                <a:lnTo>
                  <a:pt x="786550" y="3277"/>
                </a:lnTo>
                <a:lnTo>
                  <a:pt x="784467" y="0"/>
                </a:lnTo>
                <a:lnTo>
                  <a:pt x="770476" y="0"/>
                </a:lnTo>
                <a:lnTo>
                  <a:pt x="760949" y="3277"/>
                </a:lnTo>
                <a:lnTo>
                  <a:pt x="758565" y="6551"/>
                </a:lnTo>
                <a:lnTo>
                  <a:pt x="754250" y="7147"/>
                </a:lnTo>
                <a:lnTo>
                  <a:pt x="749403" y="14555"/>
                </a:lnTo>
                <a:lnTo>
                  <a:pt x="746560" y="15188"/>
                </a:lnTo>
                <a:lnTo>
                  <a:pt x="746560" y="18874"/>
                </a:lnTo>
                <a:lnTo>
                  <a:pt x="753505" y="18874"/>
                </a:lnTo>
                <a:lnTo>
                  <a:pt x="754981" y="23609"/>
                </a:lnTo>
                <a:lnTo>
                  <a:pt x="758666" y="22766"/>
                </a:lnTo>
                <a:lnTo>
                  <a:pt x="756243" y="15188"/>
                </a:lnTo>
                <a:lnTo>
                  <a:pt x="763086" y="15188"/>
                </a:lnTo>
                <a:lnTo>
                  <a:pt x="767297" y="6348"/>
                </a:lnTo>
                <a:lnTo>
                  <a:pt x="769612" y="6453"/>
                </a:lnTo>
                <a:lnTo>
                  <a:pt x="765720" y="15398"/>
                </a:lnTo>
                <a:lnTo>
                  <a:pt x="767926" y="15293"/>
                </a:lnTo>
                <a:lnTo>
                  <a:pt x="773507" y="11502"/>
                </a:lnTo>
                <a:lnTo>
                  <a:pt x="779403" y="11716"/>
                </a:lnTo>
                <a:lnTo>
                  <a:pt x="780032" y="7715"/>
                </a:lnTo>
                <a:lnTo>
                  <a:pt x="784033" y="10345"/>
                </a:lnTo>
                <a:lnTo>
                  <a:pt x="775822" y="15821"/>
                </a:lnTo>
                <a:lnTo>
                  <a:pt x="778351" y="18979"/>
                </a:lnTo>
                <a:lnTo>
                  <a:pt x="786243" y="19294"/>
                </a:lnTo>
                <a:lnTo>
                  <a:pt x="790873" y="16136"/>
                </a:lnTo>
                <a:lnTo>
                  <a:pt x="786033" y="23081"/>
                </a:lnTo>
                <a:lnTo>
                  <a:pt x="777613" y="21923"/>
                </a:lnTo>
                <a:lnTo>
                  <a:pt x="772769" y="19927"/>
                </a:lnTo>
                <a:lnTo>
                  <a:pt x="772664" y="25504"/>
                </a:lnTo>
                <a:lnTo>
                  <a:pt x="762877" y="25396"/>
                </a:lnTo>
                <a:lnTo>
                  <a:pt x="761611" y="28872"/>
                </a:lnTo>
                <a:lnTo>
                  <a:pt x="772769" y="34344"/>
                </a:lnTo>
                <a:lnTo>
                  <a:pt x="765716" y="36873"/>
                </a:lnTo>
                <a:lnTo>
                  <a:pt x="762139" y="36977"/>
                </a:lnTo>
                <a:lnTo>
                  <a:pt x="762034" y="33397"/>
                </a:lnTo>
                <a:lnTo>
                  <a:pt x="754666" y="33610"/>
                </a:lnTo>
                <a:lnTo>
                  <a:pt x="754246" y="27186"/>
                </a:lnTo>
                <a:lnTo>
                  <a:pt x="751089" y="21923"/>
                </a:lnTo>
                <a:lnTo>
                  <a:pt x="747616" y="24976"/>
                </a:lnTo>
                <a:lnTo>
                  <a:pt x="742878" y="25399"/>
                </a:lnTo>
                <a:lnTo>
                  <a:pt x="738139" y="30239"/>
                </a:lnTo>
                <a:lnTo>
                  <a:pt x="742878" y="30134"/>
                </a:lnTo>
                <a:lnTo>
                  <a:pt x="742983" y="33606"/>
                </a:lnTo>
                <a:lnTo>
                  <a:pt x="746140" y="34554"/>
                </a:lnTo>
                <a:lnTo>
                  <a:pt x="747189" y="42660"/>
                </a:lnTo>
                <a:lnTo>
                  <a:pt x="739405" y="43188"/>
                </a:lnTo>
                <a:lnTo>
                  <a:pt x="735195" y="51185"/>
                </a:lnTo>
                <a:lnTo>
                  <a:pt x="726561" y="52766"/>
                </a:lnTo>
                <a:lnTo>
                  <a:pt x="722774" y="57714"/>
                </a:lnTo>
                <a:lnTo>
                  <a:pt x="711930" y="57396"/>
                </a:lnTo>
                <a:lnTo>
                  <a:pt x="712038" y="52658"/>
                </a:lnTo>
                <a:lnTo>
                  <a:pt x="708038" y="50976"/>
                </a:lnTo>
                <a:lnTo>
                  <a:pt x="708038" y="44975"/>
                </a:lnTo>
                <a:lnTo>
                  <a:pt x="715297" y="41398"/>
                </a:lnTo>
                <a:lnTo>
                  <a:pt x="721085" y="33187"/>
                </a:lnTo>
                <a:lnTo>
                  <a:pt x="717612" y="30662"/>
                </a:lnTo>
                <a:lnTo>
                  <a:pt x="708143" y="39188"/>
                </a:lnTo>
                <a:lnTo>
                  <a:pt x="696246" y="39079"/>
                </a:lnTo>
                <a:lnTo>
                  <a:pt x="684773" y="54976"/>
                </a:lnTo>
                <a:lnTo>
                  <a:pt x="667932" y="65712"/>
                </a:lnTo>
                <a:lnTo>
                  <a:pt x="663092" y="73394"/>
                </a:lnTo>
                <a:lnTo>
                  <a:pt x="668037" y="76447"/>
                </a:lnTo>
                <a:lnTo>
                  <a:pt x="667932" y="73503"/>
                </a:lnTo>
                <a:lnTo>
                  <a:pt x="675408" y="72237"/>
                </a:lnTo>
                <a:lnTo>
                  <a:pt x="686039" y="73080"/>
                </a:lnTo>
                <a:lnTo>
                  <a:pt x="686563" y="77185"/>
                </a:lnTo>
                <a:lnTo>
                  <a:pt x="697722" y="85287"/>
                </a:lnTo>
                <a:lnTo>
                  <a:pt x="691826" y="85501"/>
                </a:lnTo>
                <a:lnTo>
                  <a:pt x="692036" y="89711"/>
                </a:lnTo>
                <a:lnTo>
                  <a:pt x="698142" y="94131"/>
                </a:lnTo>
                <a:lnTo>
                  <a:pt x="703509" y="95079"/>
                </a:lnTo>
                <a:lnTo>
                  <a:pt x="696669" y="96236"/>
                </a:lnTo>
                <a:lnTo>
                  <a:pt x="696669" y="99289"/>
                </a:lnTo>
                <a:lnTo>
                  <a:pt x="701299" y="104027"/>
                </a:lnTo>
                <a:lnTo>
                  <a:pt x="694355" y="105185"/>
                </a:lnTo>
                <a:lnTo>
                  <a:pt x="680562" y="105500"/>
                </a:lnTo>
                <a:lnTo>
                  <a:pt x="674565" y="111182"/>
                </a:lnTo>
                <a:lnTo>
                  <a:pt x="675195" y="120026"/>
                </a:lnTo>
                <a:lnTo>
                  <a:pt x="665722" y="120550"/>
                </a:lnTo>
                <a:lnTo>
                  <a:pt x="661935" y="125180"/>
                </a:lnTo>
                <a:lnTo>
                  <a:pt x="660668" y="119393"/>
                </a:lnTo>
                <a:lnTo>
                  <a:pt x="649723" y="120659"/>
                </a:lnTo>
                <a:lnTo>
                  <a:pt x="656776" y="115711"/>
                </a:lnTo>
                <a:lnTo>
                  <a:pt x="653933" y="110448"/>
                </a:lnTo>
                <a:lnTo>
                  <a:pt x="650143" y="108762"/>
                </a:lnTo>
                <a:lnTo>
                  <a:pt x="646037" y="104975"/>
                </a:lnTo>
                <a:lnTo>
                  <a:pt x="646670" y="101289"/>
                </a:lnTo>
                <a:lnTo>
                  <a:pt x="654458" y="96764"/>
                </a:lnTo>
                <a:lnTo>
                  <a:pt x="655091" y="91921"/>
                </a:lnTo>
                <a:lnTo>
                  <a:pt x="659829" y="90131"/>
                </a:lnTo>
                <a:lnTo>
                  <a:pt x="659620" y="79500"/>
                </a:lnTo>
                <a:lnTo>
                  <a:pt x="648356" y="79500"/>
                </a:lnTo>
                <a:lnTo>
                  <a:pt x="628672" y="87291"/>
                </a:lnTo>
                <a:lnTo>
                  <a:pt x="593622" y="87078"/>
                </a:lnTo>
                <a:lnTo>
                  <a:pt x="589412" y="82556"/>
                </a:lnTo>
                <a:lnTo>
                  <a:pt x="584044" y="87921"/>
                </a:lnTo>
                <a:lnTo>
                  <a:pt x="579830" y="87921"/>
                </a:lnTo>
                <a:lnTo>
                  <a:pt x="572990" y="97821"/>
                </a:lnTo>
                <a:lnTo>
                  <a:pt x="577515" y="99293"/>
                </a:lnTo>
                <a:lnTo>
                  <a:pt x="588254" y="98663"/>
                </a:lnTo>
                <a:lnTo>
                  <a:pt x="588359" y="133398"/>
                </a:lnTo>
                <a:lnTo>
                  <a:pt x="590779" y="134028"/>
                </a:lnTo>
                <a:lnTo>
                  <a:pt x="592675" y="140238"/>
                </a:lnTo>
                <a:lnTo>
                  <a:pt x="584040" y="160552"/>
                </a:lnTo>
                <a:lnTo>
                  <a:pt x="574148" y="174973"/>
                </a:lnTo>
                <a:lnTo>
                  <a:pt x="562674" y="205816"/>
                </a:lnTo>
                <a:lnTo>
                  <a:pt x="548253" y="222972"/>
                </a:lnTo>
                <a:lnTo>
                  <a:pt x="548362" y="228340"/>
                </a:lnTo>
                <a:lnTo>
                  <a:pt x="552149" y="230763"/>
                </a:lnTo>
                <a:lnTo>
                  <a:pt x="547200" y="232550"/>
                </a:lnTo>
                <a:lnTo>
                  <a:pt x="544043" y="226025"/>
                </a:lnTo>
                <a:lnTo>
                  <a:pt x="538147" y="226654"/>
                </a:lnTo>
                <a:lnTo>
                  <a:pt x="522044" y="240341"/>
                </a:lnTo>
                <a:lnTo>
                  <a:pt x="498363" y="250653"/>
                </a:lnTo>
                <a:lnTo>
                  <a:pt x="471415" y="264760"/>
                </a:lnTo>
                <a:lnTo>
                  <a:pt x="451102" y="268341"/>
                </a:lnTo>
                <a:lnTo>
                  <a:pt x="438786" y="268232"/>
                </a:lnTo>
                <a:lnTo>
                  <a:pt x="448154" y="270023"/>
                </a:lnTo>
                <a:lnTo>
                  <a:pt x="444681" y="274761"/>
                </a:lnTo>
                <a:lnTo>
                  <a:pt x="439943" y="275496"/>
                </a:lnTo>
                <a:lnTo>
                  <a:pt x="436471" y="283178"/>
                </a:lnTo>
                <a:lnTo>
                  <a:pt x="431732" y="283073"/>
                </a:lnTo>
                <a:lnTo>
                  <a:pt x="438786" y="271180"/>
                </a:lnTo>
                <a:lnTo>
                  <a:pt x="428151" y="278968"/>
                </a:lnTo>
                <a:lnTo>
                  <a:pt x="413838" y="279076"/>
                </a:lnTo>
                <a:lnTo>
                  <a:pt x="396368" y="290969"/>
                </a:lnTo>
                <a:lnTo>
                  <a:pt x="373316" y="297495"/>
                </a:lnTo>
                <a:lnTo>
                  <a:pt x="361948" y="298019"/>
                </a:lnTo>
                <a:lnTo>
                  <a:pt x="346998" y="303391"/>
                </a:lnTo>
                <a:lnTo>
                  <a:pt x="329842" y="318336"/>
                </a:lnTo>
                <a:lnTo>
                  <a:pt x="321422" y="322547"/>
                </a:lnTo>
                <a:lnTo>
                  <a:pt x="294160" y="354543"/>
                </a:lnTo>
                <a:lnTo>
                  <a:pt x="277109" y="360020"/>
                </a:lnTo>
                <a:lnTo>
                  <a:pt x="246374" y="379700"/>
                </a:lnTo>
                <a:lnTo>
                  <a:pt x="240793" y="381071"/>
                </a:lnTo>
                <a:lnTo>
                  <a:pt x="223847" y="403280"/>
                </a:lnTo>
                <a:lnTo>
                  <a:pt x="223883" y="403559"/>
                </a:lnTo>
                <a:lnTo>
                  <a:pt x="212272" y="409216"/>
                </a:lnTo>
                <a:lnTo>
                  <a:pt x="222096" y="406980"/>
                </a:lnTo>
                <a:lnTo>
                  <a:pt x="220610" y="410109"/>
                </a:lnTo>
                <a:lnTo>
                  <a:pt x="217930" y="411896"/>
                </a:lnTo>
                <a:lnTo>
                  <a:pt x="218074" y="417253"/>
                </a:lnTo>
                <a:lnTo>
                  <a:pt x="222693" y="420678"/>
                </a:lnTo>
                <a:lnTo>
                  <a:pt x="215546" y="423507"/>
                </a:lnTo>
                <a:lnTo>
                  <a:pt x="215694" y="419485"/>
                </a:lnTo>
                <a:lnTo>
                  <a:pt x="209592" y="417701"/>
                </a:lnTo>
                <a:lnTo>
                  <a:pt x="210782" y="411744"/>
                </a:lnTo>
                <a:lnTo>
                  <a:pt x="197685" y="413531"/>
                </a:lnTo>
                <a:lnTo>
                  <a:pt x="198130" y="419336"/>
                </a:lnTo>
                <a:lnTo>
                  <a:pt x="189944" y="426632"/>
                </a:lnTo>
                <a:lnTo>
                  <a:pt x="182945" y="426780"/>
                </a:lnTo>
                <a:lnTo>
                  <a:pt x="179375" y="431989"/>
                </a:lnTo>
                <a:lnTo>
                  <a:pt x="182052" y="434373"/>
                </a:lnTo>
                <a:lnTo>
                  <a:pt x="152131" y="458636"/>
                </a:lnTo>
                <a:lnTo>
                  <a:pt x="118044" y="470099"/>
                </a:lnTo>
                <a:lnTo>
                  <a:pt x="62073" y="471140"/>
                </a:lnTo>
                <a:lnTo>
                  <a:pt x="46444" y="475011"/>
                </a:lnTo>
                <a:lnTo>
                  <a:pt x="38851" y="471585"/>
                </a:lnTo>
                <a:lnTo>
                  <a:pt x="33342" y="481409"/>
                </a:lnTo>
                <a:lnTo>
                  <a:pt x="29175" y="493320"/>
                </a:lnTo>
                <a:lnTo>
                  <a:pt x="20241" y="499274"/>
                </a:lnTo>
                <a:lnTo>
                  <a:pt x="13694" y="513561"/>
                </a:lnTo>
                <a:lnTo>
                  <a:pt x="5954" y="520709"/>
                </a:lnTo>
                <a:lnTo>
                  <a:pt x="5361" y="527853"/>
                </a:lnTo>
                <a:lnTo>
                  <a:pt x="8337" y="530833"/>
                </a:lnTo>
                <a:lnTo>
                  <a:pt x="6550" y="565962"/>
                </a:lnTo>
                <a:lnTo>
                  <a:pt x="0" y="574896"/>
                </a:lnTo>
                <a:lnTo>
                  <a:pt x="4167" y="579657"/>
                </a:lnTo>
                <a:lnTo>
                  <a:pt x="3574" y="585610"/>
                </a:lnTo>
                <a:lnTo>
                  <a:pt x="10717" y="599305"/>
                </a:lnTo>
                <a:lnTo>
                  <a:pt x="10717" y="609429"/>
                </a:lnTo>
                <a:lnTo>
                  <a:pt x="16671" y="615383"/>
                </a:lnTo>
                <a:lnTo>
                  <a:pt x="17268" y="623123"/>
                </a:lnTo>
                <a:lnTo>
                  <a:pt x="26795" y="639201"/>
                </a:lnTo>
                <a:lnTo>
                  <a:pt x="30366" y="639201"/>
                </a:lnTo>
                <a:lnTo>
                  <a:pt x="44063" y="632054"/>
                </a:lnTo>
                <a:lnTo>
                  <a:pt x="58948" y="632054"/>
                </a:lnTo>
                <a:lnTo>
                  <a:pt x="82169" y="624313"/>
                </a:lnTo>
                <a:lnTo>
                  <a:pt x="105988" y="624313"/>
                </a:lnTo>
                <a:lnTo>
                  <a:pt x="108965" y="627887"/>
                </a:lnTo>
                <a:lnTo>
                  <a:pt x="146474" y="627887"/>
                </a:lnTo>
                <a:lnTo>
                  <a:pt x="154811" y="636224"/>
                </a:lnTo>
                <a:lnTo>
                  <a:pt x="154811" y="643965"/>
                </a:lnTo>
                <a:lnTo>
                  <a:pt x="159575" y="649322"/>
                </a:lnTo>
                <a:lnTo>
                  <a:pt x="158978" y="656469"/>
                </a:lnTo>
                <a:lnTo>
                  <a:pt x="156002" y="658252"/>
                </a:lnTo>
                <a:lnTo>
                  <a:pt x="156002" y="665400"/>
                </a:lnTo>
                <a:lnTo>
                  <a:pt x="151238" y="667186"/>
                </a:lnTo>
                <a:lnTo>
                  <a:pt x="151238" y="674330"/>
                </a:lnTo>
                <a:lnTo>
                  <a:pt x="147071" y="674927"/>
                </a:lnTo>
                <a:lnTo>
                  <a:pt x="152677" y="680331"/>
                </a:lnTo>
                <a:lnTo>
                  <a:pt x="157716" y="678125"/>
                </a:lnTo>
                <a:lnTo>
                  <a:pt x="160617" y="672529"/>
                </a:lnTo>
                <a:lnTo>
                  <a:pt x="166216" y="670663"/>
                </a:lnTo>
                <a:lnTo>
                  <a:pt x="167044" y="674186"/>
                </a:lnTo>
                <a:lnTo>
                  <a:pt x="176163" y="676258"/>
                </a:lnTo>
                <a:lnTo>
                  <a:pt x="175129" y="685174"/>
                </a:lnTo>
                <a:lnTo>
                  <a:pt x="178858" y="688285"/>
                </a:lnTo>
                <a:lnTo>
                  <a:pt x="179480" y="684136"/>
                </a:lnTo>
                <a:lnTo>
                  <a:pt x="195026" y="683102"/>
                </a:lnTo>
                <a:lnTo>
                  <a:pt x="196893" y="688281"/>
                </a:lnTo>
                <a:lnTo>
                  <a:pt x="202076" y="694709"/>
                </a:lnTo>
                <a:lnTo>
                  <a:pt x="209469" y="694850"/>
                </a:lnTo>
                <a:lnTo>
                  <a:pt x="216128" y="698742"/>
                </a:lnTo>
                <a:lnTo>
                  <a:pt x="227443" y="710056"/>
                </a:lnTo>
                <a:lnTo>
                  <a:pt x="226846" y="717797"/>
                </a:lnTo>
                <a:lnTo>
                  <a:pt x="222679" y="721964"/>
                </a:lnTo>
                <a:lnTo>
                  <a:pt x="222082" y="732088"/>
                </a:lnTo>
                <a:lnTo>
                  <a:pt x="219105" y="742209"/>
                </a:lnTo>
                <a:lnTo>
                  <a:pt x="214341" y="744592"/>
                </a:lnTo>
                <a:lnTo>
                  <a:pt x="199457" y="764837"/>
                </a:lnTo>
                <a:lnTo>
                  <a:pt x="186356" y="776148"/>
                </a:lnTo>
                <a:lnTo>
                  <a:pt x="184573" y="782105"/>
                </a:lnTo>
                <a:lnTo>
                  <a:pt x="200647" y="782105"/>
                </a:lnTo>
                <a:lnTo>
                  <a:pt x="201913" y="790880"/>
                </a:lnTo>
                <a:close/>
              </a:path>
            </a:pathLst>
          </a:custGeom>
          <a:solidFill>
            <a:srgbClr val="FAE1D3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35" name="Forma libre: forma 34">
            <a:hlinkClick r:id="rId21" action="ppaction://hlinksldjump"/>
            <a:extLst>
              <a:ext uri="{FF2B5EF4-FFF2-40B4-BE49-F238E27FC236}">
                <a16:creationId xmlns:a16="http://schemas.microsoft.com/office/drawing/2014/main" id="{737877B7-DA21-0CFE-FBF4-08CE156A6CC2}"/>
              </a:ext>
            </a:extLst>
          </p:cNvPr>
          <p:cNvSpPr/>
          <p:nvPr/>
        </p:nvSpPr>
        <p:spPr>
          <a:xfrm>
            <a:off x="13021354" y="3937803"/>
            <a:ext cx="1076201" cy="1233029"/>
          </a:xfrm>
          <a:custGeom>
            <a:avLst/>
            <a:gdLst>
              <a:gd name="connsiteX0" fmla="*/ 100186 w 717467"/>
              <a:gd name="connsiteY0" fmla="*/ 29320 h 822019"/>
              <a:gd name="connsiteX1" fmla="*/ 101293 w 717467"/>
              <a:gd name="connsiteY1" fmla="*/ 35711 h 822019"/>
              <a:gd name="connsiteX2" fmla="*/ 105348 w 717467"/>
              <a:gd name="connsiteY2" fmla="*/ 37592 h 822019"/>
              <a:gd name="connsiteX3" fmla="*/ 108299 w 717467"/>
              <a:gd name="connsiteY3" fmla="*/ 31201 h 822019"/>
              <a:gd name="connsiteX4" fmla="*/ 114199 w 717467"/>
              <a:gd name="connsiteY4" fmla="*/ 30449 h 822019"/>
              <a:gd name="connsiteX5" fmla="*/ 120467 w 717467"/>
              <a:gd name="connsiteY5" fmla="*/ 36088 h 822019"/>
              <a:gd name="connsiteX6" fmla="*/ 123788 w 717467"/>
              <a:gd name="connsiteY6" fmla="*/ 36088 h 822019"/>
              <a:gd name="connsiteX7" fmla="*/ 126367 w 717467"/>
              <a:gd name="connsiteY7" fmla="*/ 32326 h 822019"/>
              <a:gd name="connsiteX8" fmla="*/ 138169 w 717467"/>
              <a:gd name="connsiteY8" fmla="*/ 30825 h 822019"/>
              <a:gd name="connsiteX9" fmla="*/ 141855 w 717467"/>
              <a:gd name="connsiteY9" fmla="*/ 22180 h 822019"/>
              <a:gd name="connsiteX10" fmla="*/ 149968 w 717467"/>
              <a:gd name="connsiteY10" fmla="*/ 18042 h 822019"/>
              <a:gd name="connsiteX11" fmla="*/ 155864 w 717467"/>
              <a:gd name="connsiteY11" fmla="*/ 18418 h 822019"/>
              <a:gd name="connsiteX12" fmla="*/ 157709 w 717467"/>
              <a:gd name="connsiteY12" fmla="*/ 22929 h 822019"/>
              <a:gd name="connsiteX13" fmla="*/ 167667 w 717467"/>
              <a:gd name="connsiteY13" fmla="*/ 25938 h 822019"/>
              <a:gd name="connsiteX14" fmla="*/ 173566 w 717467"/>
              <a:gd name="connsiteY14" fmla="*/ 25938 h 822019"/>
              <a:gd name="connsiteX15" fmla="*/ 175780 w 717467"/>
              <a:gd name="connsiteY15" fmla="*/ 30073 h 822019"/>
              <a:gd name="connsiteX16" fmla="*/ 185734 w 717467"/>
              <a:gd name="connsiteY16" fmla="*/ 30825 h 822019"/>
              <a:gd name="connsiteX17" fmla="*/ 192740 w 717467"/>
              <a:gd name="connsiteY17" fmla="*/ 23681 h 822019"/>
              <a:gd name="connsiteX18" fmla="*/ 204170 w 717467"/>
              <a:gd name="connsiteY18" fmla="*/ 22552 h 822019"/>
              <a:gd name="connsiteX19" fmla="*/ 207860 w 717467"/>
              <a:gd name="connsiteY19" fmla="*/ 13532 h 822019"/>
              <a:gd name="connsiteX20" fmla="*/ 218186 w 717467"/>
              <a:gd name="connsiteY20" fmla="*/ 6015 h 822019"/>
              <a:gd name="connsiteX21" fmla="*/ 218555 w 717467"/>
              <a:gd name="connsiteY21" fmla="*/ 0 h 822019"/>
              <a:gd name="connsiteX22" fmla="*/ 222241 w 717467"/>
              <a:gd name="connsiteY22" fmla="*/ 0 h 822019"/>
              <a:gd name="connsiteX23" fmla="*/ 229248 w 717467"/>
              <a:gd name="connsiteY23" fmla="*/ 10150 h 822019"/>
              <a:gd name="connsiteX24" fmla="*/ 229985 w 717467"/>
              <a:gd name="connsiteY24" fmla="*/ 15036 h 822019"/>
              <a:gd name="connsiteX25" fmla="*/ 234040 w 717467"/>
              <a:gd name="connsiteY25" fmla="*/ 15789 h 822019"/>
              <a:gd name="connsiteX26" fmla="*/ 229985 w 717467"/>
              <a:gd name="connsiteY26" fmla="*/ 22552 h 822019"/>
              <a:gd name="connsiteX27" fmla="*/ 234778 w 717467"/>
              <a:gd name="connsiteY27" fmla="*/ 30076 h 822019"/>
              <a:gd name="connsiteX28" fmla="*/ 239205 w 717467"/>
              <a:gd name="connsiteY28" fmla="*/ 31197 h 822019"/>
              <a:gd name="connsiteX29" fmla="*/ 239574 w 717467"/>
              <a:gd name="connsiteY29" fmla="*/ 37592 h 822019"/>
              <a:gd name="connsiteX30" fmla="*/ 234778 w 717467"/>
              <a:gd name="connsiteY30" fmla="*/ 40974 h 822019"/>
              <a:gd name="connsiteX31" fmla="*/ 232568 w 717467"/>
              <a:gd name="connsiteY31" fmla="*/ 47738 h 822019"/>
              <a:gd name="connsiteX32" fmla="*/ 238098 w 717467"/>
              <a:gd name="connsiteY32" fmla="*/ 54882 h 822019"/>
              <a:gd name="connsiteX33" fmla="*/ 244736 w 717467"/>
              <a:gd name="connsiteY33" fmla="*/ 54882 h 822019"/>
              <a:gd name="connsiteX34" fmla="*/ 245105 w 717467"/>
              <a:gd name="connsiteY34" fmla="*/ 59020 h 822019"/>
              <a:gd name="connsiteX35" fmla="*/ 242891 w 717467"/>
              <a:gd name="connsiteY35" fmla="*/ 62026 h 822019"/>
              <a:gd name="connsiteX36" fmla="*/ 242522 w 717467"/>
              <a:gd name="connsiteY36" fmla="*/ 67665 h 822019"/>
              <a:gd name="connsiteX37" fmla="*/ 236623 w 717467"/>
              <a:gd name="connsiteY37" fmla="*/ 69546 h 822019"/>
              <a:gd name="connsiteX38" fmla="*/ 232933 w 717467"/>
              <a:gd name="connsiteY38" fmla="*/ 80448 h 822019"/>
              <a:gd name="connsiteX39" fmla="*/ 230354 w 717467"/>
              <a:gd name="connsiteY39" fmla="*/ 81573 h 822019"/>
              <a:gd name="connsiteX40" fmla="*/ 230354 w 717467"/>
              <a:gd name="connsiteY40" fmla="*/ 86459 h 822019"/>
              <a:gd name="connsiteX41" fmla="*/ 233671 w 717467"/>
              <a:gd name="connsiteY41" fmla="*/ 87212 h 822019"/>
              <a:gd name="connsiteX42" fmla="*/ 234778 w 717467"/>
              <a:gd name="connsiteY42" fmla="*/ 101499 h 822019"/>
              <a:gd name="connsiteX43" fmla="*/ 239574 w 717467"/>
              <a:gd name="connsiteY43" fmla="*/ 108639 h 822019"/>
              <a:gd name="connsiteX44" fmla="*/ 247315 w 717467"/>
              <a:gd name="connsiteY44" fmla="*/ 107138 h 822019"/>
              <a:gd name="connsiteX45" fmla="*/ 256166 w 717467"/>
              <a:gd name="connsiteY45" fmla="*/ 110896 h 822019"/>
              <a:gd name="connsiteX46" fmla="*/ 255059 w 717467"/>
              <a:gd name="connsiteY46" fmla="*/ 130443 h 822019"/>
              <a:gd name="connsiteX47" fmla="*/ 252480 w 717467"/>
              <a:gd name="connsiteY47" fmla="*/ 131948 h 822019"/>
              <a:gd name="connsiteX48" fmla="*/ 253218 w 717467"/>
              <a:gd name="connsiteY48" fmla="*/ 139464 h 822019"/>
              <a:gd name="connsiteX49" fmla="*/ 258011 w 717467"/>
              <a:gd name="connsiteY49" fmla="*/ 142850 h 822019"/>
              <a:gd name="connsiteX50" fmla="*/ 259855 w 717467"/>
              <a:gd name="connsiteY50" fmla="*/ 137587 h 822019"/>
              <a:gd name="connsiteX51" fmla="*/ 265386 w 717467"/>
              <a:gd name="connsiteY51" fmla="*/ 133825 h 822019"/>
              <a:gd name="connsiteX52" fmla="*/ 277923 w 717467"/>
              <a:gd name="connsiteY52" fmla="*/ 133825 h 822019"/>
              <a:gd name="connsiteX53" fmla="*/ 277554 w 717467"/>
              <a:gd name="connsiteY53" fmla="*/ 139840 h 822019"/>
              <a:gd name="connsiteX54" fmla="*/ 287877 w 717467"/>
              <a:gd name="connsiteY54" fmla="*/ 150742 h 822019"/>
              <a:gd name="connsiteX55" fmla="*/ 295621 w 717467"/>
              <a:gd name="connsiteY55" fmla="*/ 152247 h 822019"/>
              <a:gd name="connsiteX56" fmla="*/ 300048 w 717467"/>
              <a:gd name="connsiteY56" fmla="*/ 157134 h 822019"/>
              <a:gd name="connsiteX57" fmla="*/ 305579 w 717467"/>
              <a:gd name="connsiteY57" fmla="*/ 157134 h 822019"/>
              <a:gd name="connsiteX58" fmla="*/ 305579 w 717467"/>
              <a:gd name="connsiteY58" fmla="*/ 146984 h 822019"/>
              <a:gd name="connsiteX59" fmla="*/ 311109 w 717467"/>
              <a:gd name="connsiteY59" fmla="*/ 142473 h 822019"/>
              <a:gd name="connsiteX60" fmla="*/ 314799 w 717467"/>
              <a:gd name="connsiteY60" fmla="*/ 143602 h 822019"/>
              <a:gd name="connsiteX61" fmla="*/ 312585 w 717467"/>
              <a:gd name="connsiteY61" fmla="*/ 151495 h 822019"/>
              <a:gd name="connsiteX62" fmla="*/ 315164 w 717467"/>
              <a:gd name="connsiteY62" fmla="*/ 160139 h 822019"/>
              <a:gd name="connsiteX63" fmla="*/ 327705 w 717467"/>
              <a:gd name="connsiteY63" fmla="*/ 172170 h 822019"/>
              <a:gd name="connsiteX64" fmla="*/ 331390 w 717467"/>
              <a:gd name="connsiteY64" fmla="*/ 169540 h 822019"/>
              <a:gd name="connsiteX65" fmla="*/ 339131 w 717467"/>
              <a:gd name="connsiteY65" fmla="*/ 171421 h 822019"/>
              <a:gd name="connsiteX66" fmla="*/ 339873 w 717467"/>
              <a:gd name="connsiteY66" fmla="*/ 173675 h 822019"/>
              <a:gd name="connsiteX67" fmla="*/ 343562 w 717467"/>
              <a:gd name="connsiteY67" fmla="*/ 173675 h 822019"/>
              <a:gd name="connsiteX68" fmla="*/ 344665 w 717467"/>
              <a:gd name="connsiteY68" fmla="*/ 180818 h 822019"/>
              <a:gd name="connsiteX69" fmla="*/ 350199 w 717467"/>
              <a:gd name="connsiteY69" fmla="*/ 183072 h 822019"/>
              <a:gd name="connsiteX70" fmla="*/ 355357 w 717467"/>
              <a:gd name="connsiteY70" fmla="*/ 178189 h 822019"/>
              <a:gd name="connsiteX71" fmla="*/ 354992 w 717467"/>
              <a:gd name="connsiteY71" fmla="*/ 171417 h 822019"/>
              <a:gd name="connsiteX72" fmla="*/ 360888 w 717467"/>
              <a:gd name="connsiteY72" fmla="*/ 160516 h 822019"/>
              <a:gd name="connsiteX73" fmla="*/ 368636 w 717467"/>
              <a:gd name="connsiteY73" fmla="*/ 160143 h 822019"/>
              <a:gd name="connsiteX74" fmla="*/ 377483 w 717467"/>
              <a:gd name="connsiteY74" fmla="*/ 153752 h 822019"/>
              <a:gd name="connsiteX75" fmla="*/ 384489 w 717467"/>
              <a:gd name="connsiteY75" fmla="*/ 154504 h 822019"/>
              <a:gd name="connsiteX76" fmla="*/ 385596 w 717467"/>
              <a:gd name="connsiteY76" fmla="*/ 146984 h 822019"/>
              <a:gd name="connsiteX77" fmla="*/ 388548 w 717467"/>
              <a:gd name="connsiteY77" fmla="*/ 145855 h 822019"/>
              <a:gd name="connsiteX78" fmla="*/ 389651 w 717467"/>
              <a:gd name="connsiteY78" fmla="*/ 133449 h 822019"/>
              <a:gd name="connsiteX79" fmla="*/ 385965 w 717467"/>
              <a:gd name="connsiteY79" fmla="*/ 131572 h 822019"/>
              <a:gd name="connsiteX80" fmla="*/ 384858 w 717467"/>
              <a:gd name="connsiteY80" fmla="*/ 120294 h 822019"/>
              <a:gd name="connsiteX81" fmla="*/ 389282 w 717467"/>
              <a:gd name="connsiteY81" fmla="*/ 117288 h 822019"/>
              <a:gd name="connsiteX82" fmla="*/ 391496 w 717467"/>
              <a:gd name="connsiteY82" fmla="*/ 121422 h 822019"/>
              <a:gd name="connsiteX83" fmla="*/ 401453 w 717467"/>
              <a:gd name="connsiteY83" fmla="*/ 122551 h 822019"/>
              <a:gd name="connsiteX84" fmla="*/ 414359 w 717467"/>
              <a:gd name="connsiteY84" fmla="*/ 108639 h 822019"/>
              <a:gd name="connsiteX85" fmla="*/ 420997 w 717467"/>
              <a:gd name="connsiteY85" fmla="*/ 108639 h 822019"/>
              <a:gd name="connsiteX86" fmla="*/ 424313 w 717467"/>
              <a:gd name="connsiteY86" fmla="*/ 108263 h 822019"/>
              <a:gd name="connsiteX87" fmla="*/ 426158 w 717467"/>
              <a:gd name="connsiteY87" fmla="*/ 103380 h 822019"/>
              <a:gd name="connsiteX88" fmla="*/ 434640 w 717467"/>
              <a:gd name="connsiteY88" fmla="*/ 101875 h 822019"/>
              <a:gd name="connsiteX89" fmla="*/ 435009 w 717467"/>
              <a:gd name="connsiteY89" fmla="*/ 112025 h 822019"/>
              <a:gd name="connsiteX90" fmla="*/ 431320 w 717467"/>
              <a:gd name="connsiteY90" fmla="*/ 119917 h 822019"/>
              <a:gd name="connsiteX91" fmla="*/ 433164 w 717467"/>
              <a:gd name="connsiteY91" fmla="*/ 129314 h 822019"/>
              <a:gd name="connsiteX92" fmla="*/ 444225 w 717467"/>
              <a:gd name="connsiteY92" fmla="*/ 137211 h 822019"/>
              <a:gd name="connsiteX93" fmla="*/ 444594 w 717467"/>
              <a:gd name="connsiteY93" fmla="*/ 140217 h 822019"/>
              <a:gd name="connsiteX94" fmla="*/ 452339 w 717467"/>
              <a:gd name="connsiteY94" fmla="*/ 143602 h 822019"/>
              <a:gd name="connsiteX95" fmla="*/ 455290 w 717467"/>
              <a:gd name="connsiteY95" fmla="*/ 137959 h 822019"/>
              <a:gd name="connsiteX96" fmla="*/ 458238 w 717467"/>
              <a:gd name="connsiteY96" fmla="*/ 137959 h 822019"/>
              <a:gd name="connsiteX97" fmla="*/ 460452 w 717467"/>
              <a:gd name="connsiteY97" fmla="*/ 146608 h 822019"/>
              <a:gd name="connsiteX98" fmla="*/ 473726 w 717467"/>
              <a:gd name="connsiteY98" fmla="*/ 151495 h 822019"/>
              <a:gd name="connsiteX99" fmla="*/ 476678 w 717467"/>
              <a:gd name="connsiteY99" fmla="*/ 159014 h 822019"/>
              <a:gd name="connsiteX100" fmla="*/ 493270 w 717467"/>
              <a:gd name="connsiteY100" fmla="*/ 169164 h 822019"/>
              <a:gd name="connsiteX101" fmla="*/ 507651 w 717467"/>
              <a:gd name="connsiteY101" fmla="*/ 169164 h 822019"/>
              <a:gd name="connsiteX102" fmla="*/ 510234 w 717467"/>
              <a:gd name="connsiteY102" fmla="*/ 174803 h 822019"/>
              <a:gd name="connsiteX103" fmla="*/ 504700 w 717467"/>
              <a:gd name="connsiteY103" fmla="*/ 178185 h 822019"/>
              <a:gd name="connsiteX104" fmla="*/ 505438 w 717467"/>
              <a:gd name="connsiteY104" fmla="*/ 185705 h 822019"/>
              <a:gd name="connsiteX105" fmla="*/ 508020 w 717467"/>
              <a:gd name="connsiteY105" fmla="*/ 186081 h 822019"/>
              <a:gd name="connsiteX106" fmla="*/ 509127 w 717467"/>
              <a:gd name="connsiteY106" fmla="*/ 195478 h 822019"/>
              <a:gd name="connsiteX107" fmla="*/ 503593 w 717467"/>
              <a:gd name="connsiteY107" fmla="*/ 199989 h 822019"/>
              <a:gd name="connsiteX108" fmla="*/ 507651 w 717467"/>
              <a:gd name="connsiteY108" fmla="*/ 202246 h 822019"/>
              <a:gd name="connsiteX109" fmla="*/ 508758 w 717467"/>
              <a:gd name="connsiteY109" fmla="*/ 206380 h 822019"/>
              <a:gd name="connsiteX110" fmla="*/ 514658 w 717467"/>
              <a:gd name="connsiteY110" fmla="*/ 208634 h 822019"/>
              <a:gd name="connsiteX111" fmla="*/ 518712 w 717467"/>
              <a:gd name="connsiteY111" fmla="*/ 205252 h 822019"/>
              <a:gd name="connsiteX112" fmla="*/ 524981 w 717467"/>
              <a:gd name="connsiteY112" fmla="*/ 205252 h 822019"/>
              <a:gd name="connsiteX113" fmla="*/ 524981 w 717467"/>
              <a:gd name="connsiteY113" fmla="*/ 214273 h 822019"/>
              <a:gd name="connsiteX114" fmla="*/ 533463 w 717467"/>
              <a:gd name="connsiteY114" fmla="*/ 216154 h 822019"/>
              <a:gd name="connsiteX115" fmla="*/ 533832 w 717467"/>
              <a:gd name="connsiteY115" fmla="*/ 233823 h 822019"/>
              <a:gd name="connsiteX116" fmla="*/ 537152 w 717467"/>
              <a:gd name="connsiteY116" fmla="*/ 234948 h 822019"/>
              <a:gd name="connsiteX117" fmla="*/ 537521 w 717467"/>
              <a:gd name="connsiteY117" fmla="*/ 238710 h 822019"/>
              <a:gd name="connsiteX118" fmla="*/ 533832 w 717467"/>
              <a:gd name="connsiteY118" fmla="*/ 240211 h 822019"/>
              <a:gd name="connsiteX119" fmla="*/ 533094 w 717467"/>
              <a:gd name="connsiteY119" fmla="*/ 251489 h 822019"/>
              <a:gd name="connsiteX120" fmla="*/ 539731 w 717467"/>
              <a:gd name="connsiteY120" fmla="*/ 263143 h 822019"/>
              <a:gd name="connsiteX121" fmla="*/ 546737 w 717467"/>
              <a:gd name="connsiteY121" fmla="*/ 265024 h 822019"/>
              <a:gd name="connsiteX122" fmla="*/ 547844 w 717467"/>
              <a:gd name="connsiteY122" fmla="*/ 289837 h 822019"/>
              <a:gd name="connsiteX123" fmla="*/ 551903 w 717467"/>
              <a:gd name="connsiteY123" fmla="*/ 291715 h 822019"/>
              <a:gd name="connsiteX124" fmla="*/ 550058 w 717467"/>
              <a:gd name="connsiteY124" fmla="*/ 309004 h 822019"/>
              <a:gd name="connsiteX125" fmla="*/ 542314 w 717467"/>
              <a:gd name="connsiteY125" fmla="*/ 310133 h 822019"/>
              <a:gd name="connsiteX126" fmla="*/ 536045 w 717467"/>
              <a:gd name="connsiteY126" fmla="*/ 314643 h 822019"/>
              <a:gd name="connsiteX127" fmla="*/ 535676 w 717467"/>
              <a:gd name="connsiteY127" fmla="*/ 321787 h 822019"/>
              <a:gd name="connsiteX128" fmla="*/ 541576 w 717467"/>
              <a:gd name="connsiteY128" fmla="*/ 325549 h 822019"/>
              <a:gd name="connsiteX129" fmla="*/ 536783 w 717467"/>
              <a:gd name="connsiteY129" fmla="*/ 328551 h 822019"/>
              <a:gd name="connsiteX130" fmla="*/ 534939 w 717467"/>
              <a:gd name="connsiteY130" fmla="*/ 337576 h 822019"/>
              <a:gd name="connsiteX131" fmla="*/ 523877 w 717467"/>
              <a:gd name="connsiteY131" fmla="*/ 348854 h 822019"/>
              <a:gd name="connsiteX132" fmla="*/ 523877 w 717467"/>
              <a:gd name="connsiteY132" fmla="*/ 356746 h 822019"/>
              <a:gd name="connsiteX133" fmla="*/ 528301 w 717467"/>
              <a:gd name="connsiteY133" fmla="*/ 357875 h 822019"/>
              <a:gd name="connsiteX134" fmla="*/ 529408 w 717467"/>
              <a:gd name="connsiteY134" fmla="*/ 366520 h 822019"/>
              <a:gd name="connsiteX135" fmla="*/ 536045 w 717467"/>
              <a:gd name="connsiteY135" fmla="*/ 368024 h 822019"/>
              <a:gd name="connsiteX136" fmla="*/ 535676 w 717467"/>
              <a:gd name="connsiteY136" fmla="*/ 374040 h 822019"/>
              <a:gd name="connsiteX137" fmla="*/ 545262 w 717467"/>
              <a:gd name="connsiteY137" fmla="*/ 372539 h 822019"/>
              <a:gd name="connsiteX138" fmla="*/ 547475 w 717467"/>
              <a:gd name="connsiteY138" fmla="*/ 367276 h 822019"/>
              <a:gd name="connsiteX139" fmla="*/ 554113 w 717467"/>
              <a:gd name="connsiteY139" fmla="*/ 366899 h 822019"/>
              <a:gd name="connsiteX140" fmla="*/ 563333 w 717467"/>
              <a:gd name="connsiteY140" fmla="*/ 367648 h 822019"/>
              <a:gd name="connsiteX141" fmla="*/ 566281 w 717467"/>
              <a:gd name="connsiteY141" fmla="*/ 371786 h 822019"/>
              <a:gd name="connsiteX142" fmla="*/ 579924 w 717467"/>
              <a:gd name="connsiteY142" fmla="*/ 371786 h 822019"/>
              <a:gd name="connsiteX143" fmla="*/ 583614 w 717467"/>
              <a:gd name="connsiteY143" fmla="*/ 374792 h 822019"/>
              <a:gd name="connsiteX144" fmla="*/ 583245 w 717467"/>
              <a:gd name="connsiteY144" fmla="*/ 378174 h 822019"/>
              <a:gd name="connsiteX145" fmla="*/ 588779 w 717467"/>
              <a:gd name="connsiteY145" fmla="*/ 387951 h 822019"/>
              <a:gd name="connsiteX146" fmla="*/ 595413 w 717467"/>
              <a:gd name="connsiteY146" fmla="*/ 391333 h 822019"/>
              <a:gd name="connsiteX147" fmla="*/ 596519 w 717467"/>
              <a:gd name="connsiteY147" fmla="*/ 395467 h 822019"/>
              <a:gd name="connsiteX148" fmla="*/ 593568 w 717467"/>
              <a:gd name="connsiteY148" fmla="*/ 397724 h 822019"/>
              <a:gd name="connsiteX149" fmla="*/ 594675 w 717467"/>
              <a:gd name="connsiteY149" fmla="*/ 405993 h 822019"/>
              <a:gd name="connsiteX150" fmla="*/ 599102 w 717467"/>
              <a:gd name="connsiteY150" fmla="*/ 403363 h 822019"/>
              <a:gd name="connsiteX151" fmla="*/ 602419 w 717467"/>
              <a:gd name="connsiteY151" fmla="*/ 407125 h 822019"/>
              <a:gd name="connsiteX152" fmla="*/ 610532 w 717467"/>
              <a:gd name="connsiteY152" fmla="*/ 408246 h 822019"/>
              <a:gd name="connsiteX153" fmla="*/ 617907 w 717467"/>
              <a:gd name="connsiteY153" fmla="*/ 418023 h 822019"/>
              <a:gd name="connsiteX154" fmla="*/ 616800 w 717467"/>
              <a:gd name="connsiteY154" fmla="*/ 430054 h 822019"/>
              <a:gd name="connsiteX155" fmla="*/ 622335 w 717467"/>
              <a:gd name="connsiteY155" fmla="*/ 430430 h 822019"/>
              <a:gd name="connsiteX156" fmla="*/ 622700 w 717467"/>
              <a:gd name="connsiteY156" fmla="*/ 434188 h 822019"/>
              <a:gd name="connsiteX157" fmla="*/ 626020 w 717467"/>
              <a:gd name="connsiteY157" fmla="*/ 434188 h 822019"/>
              <a:gd name="connsiteX158" fmla="*/ 627493 w 717467"/>
              <a:gd name="connsiteY158" fmla="*/ 429678 h 822019"/>
              <a:gd name="connsiteX159" fmla="*/ 639664 w 717467"/>
              <a:gd name="connsiteY159" fmla="*/ 427044 h 822019"/>
              <a:gd name="connsiteX160" fmla="*/ 649618 w 717467"/>
              <a:gd name="connsiteY160" fmla="*/ 430430 h 822019"/>
              <a:gd name="connsiteX161" fmla="*/ 649618 w 717467"/>
              <a:gd name="connsiteY161" fmla="*/ 440579 h 822019"/>
              <a:gd name="connsiteX162" fmla="*/ 645195 w 717467"/>
              <a:gd name="connsiteY162" fmla="*/ 443209 h 822019"/>
              <a:gd name="connsiteX163" fmla="*/ 645195 w 717467"/>
              <a:gd name="connsiteY163" fmla="*/ 446219 h 822019"/>
              <a:gd name="connsiteX164" fmla="*/ 649618 w 717467"/>
              <a:gd name="connsiteY164" fmla="*/ 446219 h 822019"/>
              <a:gd name="connsiteX165" fmla="*/ 650356 w 717467"/>
              <a:gd name="connsiteY165" fmla="*/ 451102 h 822019"/>
              <a:gd name="connsiteX166" fmla="*/ 663631 w 717467"/>
              <a:gd name="connsiteY166" fmla="*/ 451102 h 822019"/>
              <a:gd name="connsiteX167" fmla="*/ 665107 w 717467"/>
              <a:gd name="connsiteY167" fmla="*/ 454487 h 822019"/>
              <a:gd name="connsiteX168" fmla="*/ 683915 w 717467"/>
              <a:gd name="connsiteY168" fmla="*/ 458249 h 822019"/>
              <a:gd name="connsiteX169" fmla="*/ 684650 w 717467"/>
              <a:gd name="connsiteY169" fmla="*/ 455240 h 822019"/>
              <a:gd name="connsiteX170" fmla="*/ 692763 w 717467"/>
              <a:gd name="connsiteY170" fmla="*/ 454863 h 822019"/>
              <a:gd name="connsiteX171" fmla="*/ 694608 w 717467"/>
              <a:gd name="connsiteY171" fmla="*/ 456744 h 822019"/>
              <a:gd name="connsiteX172" fmla="*/ 699031 w 717467"/>
              <a:gd name="connsiteY172" fmla="*/ 454487 h 822019"/>
              <a:gd name="connsiteX173" fmla="*/ 701610 w 717467"/>
              <a:gd name="connsiteY173" fmla="*/ 442833 h 822019"/>
              <a:gd name="connsiteX174" fmla="*/ 706407 w 717467"/>
              <a:gd name="connsiteY174" fmla="*/ 440203 h 822019"/>
              <a:gd name="connsiteX175" fmla="*/ 707882 w 717467"/>
              <a:gd name="connsiteY175" fmla="*/ 427044 h 822019"/>
              <a:gd name="connsiteX176" fmla="*/ 711934 w 717467"/>
              <a:gd name="connsiteY176" fmla="*/ 424039 h 822019"/>
              <a:gd name="connsiteX177" fmla="*/ 715258 w 717467"/>
              <a:gd name="connsiteY177" fmla="*/ 427800 h 822019"/>
              <a:gd name="connsiteX178" fmla="*/ 717468 w 717467"/>
              <a:gd name="connsiteY178" fmla="*/ 428549 h 822019"/>
              <a:gd name="connsiteX179" fmla="*/ 714176 w 717467"/>
              <a:gd name="connsiteY179" fmla="*/ 432351 h 822019"/>
              <a:gd name="connsiteX180" fmla="*/ 714491 w 717467"/>
              <a:gd name="connsiteY180" fmla="*/ 441299 h 822019"/>
              <a:gd name="connsiteX181" fmla="*/ 688947 w 717467"/>
              <a:gd name="connsiteY181" fmla="*/ 635342 h 822019"/>
              <a:gd name="connsiteX182" fmla="*/ 679474 w 717467"/>
              <a:gd name="connsiteY182" fmla="*/ 629015 h 822019"/>
              <a:gd name="connsiteX183" fmla="*/ 669993 w 717467"/>
              <a:gd name="connsiteY183" fmla="*/ 616041 h 822019"/>
              <a:gd name="connsiteX184" fmla="*/ 650031 w 717467"/>
              <a:gd name="connsiteY184" fmla="*/ 605063 h 822019"/>
              <a:gd name="connsiteX185" fmla="*/ 638554 w 717467"/>
              <a:gd name="connsiteY185" fmla="*/ 603565 h 822019"/>
              <a:gd name="connsiteX186" fmla="*/ 637555 w 717467"/>
              <a:gd name="connsiteY186" fmla="*/ 599572 h 822019"/>
              <a:gd name="connsiteX187" fmla="*/ 630571 w 717467"/>
              <a:gd name="connsiteY187" fmla="*/ 601569 h 822019"/>
              <a:gd name="connsiteX188" fmla="*/ 608116 w 717467"/>
              <a:gd name="connsiteY188" fmla="*/ 594081 h 822019"/>
              <a:gd name="connsiteX189" fmla="*/ 602625 w 717467"/>
              <a:gd name="connsiteY189" fmla="*/ 589094 h 822019"/>
              <a:gd name="connsiteX190" fmla="*/ 582167 w 717467"/>
              <a:gd name="connsiteY190" fmla="*/ 592588 h 822019"/>
              <a:gd name="connsiteX191" fmla="*/ 570191 w 717467"/>
              <a:gd name="connsiteY191" fmla="*/ 598075 h 822019"/>
              <a:gd name="connsiteX192" fmla="*/ 568194 w 717467"/>
              <a:gd name="connsiteY192" fmla="*/ 603066 h 822019"/>
              <a:gd name="connsiteX193" fmla="*/ 560207 w 717467"/>
              <a:gd name="connsiteY193" fmla="*/ 608058 h 822019"/>
              <a:gd name="connsiteX194" fmla="*/ 554720 w 717467"/>
              <a:gd name="connsiteY194" fmla="*/ 604564 h 822019"/>
              <a:gd name="connsiteX195" fmla="*/ 544242 w 717467"/>
              <a:gd name="connsiteY195" fmla="*/ 604564 h 822019"/>
              <a:gd name="connsiteX196" fmla="*/ 523780 w 717467"/>
              <a:gd name="connsiteY196" fmla="*/ 594085 h 822019"/>
              <a:gd name="connsiteX197" fmla="*/ 524778 w 717467"/>
              <a:gd name="connsiteY197" fmla="*/ 584102 h 822019"/>
              <a:gd name="connsiteX198" fmla="*/ 520785 w 717467"/>
              <a:gd name="connsiteY198" fmla="*/ 572625 h 822019"/>
              <a:gd name="connsiteX199" fmla="*/ 514798 w 717467"/>
              <a:gd name="connsiteY199" fmla="*/ 568136 h 822019"/>
              <a:gd name="connsiteX200" fmla="*/ 515797 w 717467"/>
              <a:gd name="connsiteY200" fmla="*/ 565640 h 822019"/>
              <a:gd name="connsiteX201" fmla="*/ 512303 w 717467"/>
              <a:gd name="connsiteY201" fmla="*/ 549671 h 822019"/>
              <a:gd name="connsiteX202" fmla="*/ 507311 w 717467"/>
              <a:gd name="connsiteY202" fmla="*/ 547175 h 822019"/>
              <a:gd name="connsiteX203" fmla="*/ 501824 w 717467"/>
              <a:gd name="connsiteY203" fmla="*/ 535698 h 822019"/>
              <a:gd name="connsiteX204" fmla="*/ 501824 w 717467"/>
              <a:gd name="connsiteY204" fmla="*/ 529213 h 822019"/>
              <a:gd name="connsiteX205" fmla="*/ 507810 w 717467"/>
              <a:gd name="connsiteY205" fmla="*/ 521226 h 822019"/>
              <a:gd name="connsiteX206" fmla="*/ 515797 w 717467"/>
              <a:gd name="connsiteY206" fmla="*/ 518730 h 822019"/>
              <a:gd name="connsiteX207" fmla="*/ 515298 w 717467"/>
              <a:gd name="connsiteY207" fmla="*/ 513243 h 822019"/>
              <a:gd name="connsiteX208" fmla="*/ 507810 w 717467"/>
              <a:gd name="connsiteY208" fmla="*/ 501267 h 822019"/>
              <a:gd name="connsiteX209" fmla="*/ 502819 w 717467"/>
              <a:gd name="connsiteY209" fmla="*/ 500269 h 822019"/>
              <a:gd name="connsiteX210" fmla="*/ 500327 w 717467"/>
              <a:gd name="connsiteY210" fmla="*/ 497773 h 822019"/>
              <a:gd name="connsiteX211" fmla="*/ 489848 w 717467"/>
              <a:gd name="connsiteY211" fmla="*/ 498771 h 822019"/>
              <a:gd name="connsiteX212" fmla="*/ 480331 w 717467"/>
              <a:gd name="connsiteY212" fmla="*/ 505127 h 822019"/>
              <a:gd name="connsiteX213" fmla="*/ 480129 w 717467"/>
              <a:gd name="connsiteY213" fmla="*/ 515884 h 822019"/>
              <a:gd name="connsiteX214" fmla="*/ 469675 w 717467"/>
              <a:gd name="connsiteY214" fmla="*/ 510161 h 822019"/>
              <a:gd name="connsiteX215" fmla="*/ 455417 w 717467"/>
              <a:gd name="connsiteY215" fmla="*/ 514741 h 822019"/>
              <a:gd name="connsiteX216" fmla="*/ 449427 w 717467"/>
              <a:gd name="connsiteY216" fmla="*/ 526218 h 822019"/>
              <a:gd name="connsiteX217" fmla="*/ 450425 w 717467"/>
              <a:gd name="connsiteY217" fmla="*/ 533202 h 822019"/>
              <a:gd name="connsiteX218" fmla="*/ 443936 w 717467"/>
              <a:gd name="connsiteY218" fmla="*/ 538194 h 822019"/>
              <a:gd name="connsiteX219" fmla="*/ 432459 w 717467"/>
              <a:gd name="connsiteY219" fmla="*/ 538194 h 822019"/>
              <a:gd name="connsiteX220" fmla="*/ 426473 w 717467"/>
              <a:gd name="connsiteY220" fmla="*/ 543685 h 822019"/>
              <a:gd name="connsiteX221" fmla="*/ 425974 w 717467"/>
              <a:gd name="connsiteY221" fmla="*/ 551168 h 822019"/>
              <a:gd name="connsiteX222" fmla="*/ 421481 w 717467"/>
              <a:gd name="connsiteY222" fmla="*/ 554663 h 822019"/>
              <a:gd name="connsiteX223" fmla="*/ 423478 w 717467"/>
              <a:gd name="connsiteY223" fmla="*/ 563644 h 822019"/>
              <a:gd name="connsiteX224" fmla="*/ 428470 w 717467"/>
              <a:gd name="connsiteY224" fmla="*/ 568136 h 822019"/>
              <a:gd name="connsiteX225" fmla="*/ 427970 w 717467"/>
              <a:gd name="connsiteY225" fmla="*/ 579613 h 822019"/>
              <a:gd name="connsiteX226" fmla="*/ 433457 w 717467"/>
              <a:gd name="connsiteY226" fmla="*/ 603565 h 822019"/>
              <a:gd name="connsiteX227" fmla="*/ 446931 w 717467"/>
              <a:gd name="connsiteY227" fmla="*/ 609552 h 822019"/>
              <a:gd name="connsiteX228" fmla="*/ 445434 w 717467"/>
              <a:gd name="connsiteY228" fmla="*/ 614044 h 822019"/>
              <a:gd name="connsiteX229" fmla="*/ 441444 w 717467"/>
              <a:gd name="connsiteY229" fmla="*/ 616041 h 822019"/>
              <a:gd name="connsiteX230" fmla="*/ 443940 w 717467"/>
              <a:gd name="connsiteY230" fmla="*/ 636499 h 822019"/>
              <a:gd name="connsiteX231" fmla="*/ 439447 w 717467"/>
              <a:gd name="connsiteY231" fmla="*/ 639494 h 822019"/>
              <a:gd name="connsiteX232" fmla="*/ 428470 w 717467"/>
              <a:gd name="connsiteY232" fmla="*/ 636998 h 822019"/>
              <a:gd name="connsiteX233" fmla="*/ 419485 w 717467"/>
              <a:gd name="connsiteY233" fmla="*/ 639993 h 822019"/>
              <a:gd name="connsiteX234" fmla="*/ 415495 w 717467"/>
              <a:gd name="connsiteY234" fmla="*/ 648475 h 822019"/>
              <a:gd name="connsiteX235" fmla="*/ 406510 w 717467"/>
              <a:gd name="connsiteY235" fmla="*/ 646978 h 822019"/>
              <a:gd name="connsiteX236" fmla="*/ 394538 w 717467"/>
              <a:gd name="connsiteY236" fmla="*/ 651969 h 822019"/>
              <a:gd name="connsiteX237" fmla="*/ 393536 w 717467"/>
              <a:gd name="connsiteY237" fmla="*/ 658459 h 822019"/>
              <a:gd name="connsiteX238" fmla="*/ 381563 w 717467"/>
              <a:gd name="connsiteY238" fmla="*/ 660451 h 822019"/>
              <a:gd name="connsiteX239" fmla="*/ 372578 w 717467"/>
              <a:gd name="connsiteY239" fmla="*/ 656462 h 822019"/>
              <a:gd name="connsiteX240" fmla="*/ 373077 w 717467"/>
              <a:gd name="connsiteY240" fmla="*/ 661949 h 822019"/>
              <a:gd name="connsiteX241" fmla="*/ 361600 w 717467"/>
              <a:gd name="connsiteY241" fmla="*/ 678917 h 822019"/>
              <a:gd name="connsiteX242" fmla="*/ 357108 w 717467"/>
              <a:gd name="connsiteY242" fmla="*/ 678917 h 822019"/>
              <a:gd name="connsiteX243" fmla="*/ 356609 w 717467"/>
              <a:gd name="connsiteY243" fmla="*/ 675922 h 822019"/>
              <a:gd name="connsiteX244" fmla="*/ 351617 w 717467"/>
              <a:gd name="connsiteY244" fmla="*/ 671932 h 822019"/>
              <a:gd name="connsiteX245" fmla="*/ 336151 w 717467"/>
              <a:gd name="connsiteY245" fmla="*/ 676421 h 822019"/>
              <a:gd name="connsiteX246" fmla="*/ 336650 w 717467"/>
              <a:gd name="connsiteY246" fmla="*/ 684408 h 822019"/>
              <a:gd name="connsiteX247" fmla="*/ 329662 w 717467"/>
              <a:gd name="connsiteY247" fmla="*/ 690893 h 822019"/>
              <a:gd name="connsiteX248" fmla="*/ 323675 w 717467"/>
              <a:gd name="connsiteY248" fmla="*/ 690394 h 822019"/>
              <a:gd name="connsiteX249" fmla="*/ 318684 w 717467"/>
              <a:gd name="connsiteY249" fmla="*/ 694886 h 822019"/>
              <a:gd name="connsiteX250" fmla="*/ 316188 w 717467"/>
              <a:gd name="connsiteY250" fmla="*/ 706859 h 822019"/>
              <a:gd name="connsiteX251" fmla="*/ 297227 w 717467"/>
              <a:gd name="connsiteY251" fmla="*/ 714845 h 822019"/>
              <a:gd name="connsiteX252" fmla="*/ 288745 w 717467"/>
              <a:gd name="connsiteY252" fmla="*/ 713348 h 822019"/>
              <a:gd name="connsiteX253" fmla="*/ 291769 w 717467"/>
              <a:gd name="connsiteY253" fmla="*/ 712009 h 822019"/>
              <a:gd name="connsiteX254" fmla="*/ 294677 w 717467"/>
              <a:gd name="connsiteY254" fmla="*/ 699411 h 822019"/>
              <a:gd name="connsiteX255" fmla="*/ 298554 w 717467"/>
              <a:gd name="connsiteY255" fmla="*/ 698926 h 822019"/>
              <a:gd name="connsiteX256" fmla="*/ 300978 w 717467"/>
              <a:gd name="connsiteY256" fmla="*/ 689717 h 822019"/>
              <a:gd name="connsiteX257" fmla="*/ 293708 w 717467"/>
              <a:gd name="connsiteY257" fmla="*/ 685840 h 822019"/>
              <a:gd name="connsiteX258" fmla="*/ 295646 w 717467"/>
              <a:gd name="connsiteY258" fmla="*/ 678570 h 822019"/>
              <a:gd name="connsiteX259" fmla="*/ 309702 w 717467"/>
              <a:gd name="connsiteY259" fmla="*/ 674696 h 822019"/>
              <a:gd name="connsiteX260" fmla="*/ 310672 w 717467"/>
              <a:gd name="connsiteY260" fmla="*/ 667425 h 822019"/>
              <a:gd name="connsiteX261" fmla="*/ 300009 w 717467"/>
              <a:gd name="connsiteY261" fmla="*/ 662094 h 822019"/>
              <a:gd name="connsiteX262" fmla="*/ 300978 w 717467"/>
              <a:gd name="connsiteY262" fmla="*/ 654823 h 822019"/>
              <a:gd name="connsiteX263" fmla="*/ 304855 w 717467"/>
              <a:gd name="connsiteY263" fmla="*/ 650465 h 822019"/>
              <a:gd name="connsiteX264" fmla="*/ 304371 w 717467"/>
              <a:gd name="connsiteY264" fmla="*/ 644164 h 822019"/>
              <a:gd name="connsiteX265" fmla="*/ 292254 w 717467"/>
              <a:gd name="connsiteY265" fmla="*/ 636409 h 822019"/>
              <a:gd name="connsiteX266" fmla="*/ 293708 w 717467"/>
              <a:gd name="connsiteY266" fmla="*/ 626234 h 822019"/>
              <a:gd name="connsiteX267" fmla="*/ 285472 w 717467"/>
              <a:gd name="connsiteY267" fmla="*/ 618964 h 822019"/>
              <a:gd name="connsiteX268" fmla="*/ 289345 w 717467"/>
              <a:gd name="connsiteY268" fmla="*/ 615571 h 822019"/>
              <a:gd name="connsiteX269" fmla="*/ 291284 w 717467"/>
              <a:gd name="connsiteY269" fmla="*/ 606850 h 822019"/>
              <a:gd name="connsiteX270" fmla="*/ 294677 w 717467"/>
              <a:gd name="connsiteY270" fmla="*/ 604426 h 822019"/>
              <a:gd name="connsiteX271" fmla="*/ 293896 w 717467"/>
              <a:gd name="connsiteY271" fmla="*/ 596454 h 822019"/>
              <a:gd name="connsiteX272" fmla="*/ 302117 w 717467"/>
              <a:gd name="connsiteY272" fmla="*/ 593152 h 822019"/>
              <a:gd name="connsiteX273" fmla="*/ 309265 w 717467"/>
              <a:gd name="connsiteY273" fmla="*/ 582731 h 822019"/>
              <a:gd name="connsiteX274" fmla="*/ 309409 w 717467"/>
              <a:gd name="connsiteY274" fmla="*/ 568143 h 822019"/>
              <a:gd name="connsiteX275" fmla="*/ 305366 w 717467"/>
              <a:gd name="connsiteY275" fmla="*/ 566939 h 822019"/>
              <a:gd name="connsiteX276" fmla="*/ 301459 w 717467"/>
              <a:gd name="connsiteY276" fmla="*/ 563235 h 822019"/>
              <a:gd name="connsiteX277" fmla="*/ 301459 w 717467"/>
              <a:gd name="connsiteY277" fmla="*/ 545786 h 822019"/>
              <a:gd name="connsiteX278" fmla="*/ 310187 w 717467"/>
              <a:gd name="connsiteY278" fmla="*/ 534157 h 822019"/>
              <a:gd name="connsiteX279" fmla="*/ 316000 w 717467"/>
              <a:gd name="connsiteY279" fmla="*/ 534157 h 822019"/>
              <a:gd name="connsiteX280" fmla="*/ 316969 w 717467"/>
              <a:gd name="connsiteY280" fmla="*/ 523979 h 822019"/>
              <a:gd name="connsiteX281" fmla="*/ 321816 w 717467"/>
              <a:gd name="connsiteY281" fmla="*/ 517197 h 822019"/>
              <a:gd name="connsiteX282" fmla="*/ 329571 w 717467"/>
              <a:gd name="connsiteY282" fmla="*/ 515258 h 822019"/>
              <a:gd name="connsiteX283" fmla="*/ 333933 w 717467"/>
              <a:gd name="connsiteY283" fmla="*/ 505080 h 822019"/>
              <a:gd name="connsiteX284" fmla="*/ 333933 w 717467"/>
              <a:gd name="connsiteY284" fmla="*/ 498779 h 822019"/>
              <a:gd name="connsiteX285" fmla="*/ 341204 w 717467"/>
              <a:gd name="connsiteY285" fmla="*/ 497813 h 822019"/>
              <a:gd name="connsiteX286" fmla="*/ 347497 w 717467"/>
              <a:gd name="connsiteY286" fmla="*/ 486665 h 822019"/>
              <a:gd name="connsiteX287" fmla="*/ 345562 w 717467"/>
              <a:gd name="connsiteY287" fmla="*/ 481818 h 822019"/>
              <a:gd name="connsiteX288" fmla="*/ 348955 w 717467"/>
              <a:gd name="connsiteY288" fmla="*/ 480848 h 822019"/>
              <a:gd name="connsiteX289" fmla="*/ 350409 w 717467"/>
              <a:gd name="connsiteY289" fmla="*/ 470189 h 822019"/>
              <a:gd name="connsiteX290" fmla="*/ 336353 w 717467"/>
              <a:gd name="connsiteY290" fmla="*/ 467765 h 822019"/>
              <a:gd name="connsiteX291" fmla="*/ 332479 w 717467"/>
              <a:gd name="connsiteY291" fmla="*/ 461464 h 822019"/>
              <a:gd name="connsiteX292" fmla="*/ 332479 w 717467"/>
              <a:gd name="connsiteY292" fmla="*/ 458072 h 822019"/>
              <a:gd name="connsiteX293" fmla="*/ 340715 w 717467"/>
              <a:gd name="connsiteY293" fmla="*/ 456133 h 822019"/>
              <a:gd name="connsiteX294" fmla="*/ 343472 w 717467"/>
              <a:gd name="connsiteY294" fmla="*/ 448805 h 822019"/>
              <a:gd name="connsiteX295" fmla="*/ 338089 w 717467"/>
              <a:gd name="connsiteY295" fmla="*/ 445152 h 822019"/>
              <a:gd name="connsiteX296" fmla="*/ 337605 w 717467"/>
              <a:gd name="connsiteY296" fmla="*/ 441531 h 822019"/>
              <a:gd name="connsiteX297" fmla="*/ 342651 w 717467"/>
              <a:gd name="connsiteY297" fmla="*/ 438908 h 822019"/>
              <a:gd name="connsiteX298" fmla="*/ 345074 w 717467"/>
              <a:gd name="connsiteY298" fmla="*/ 421391 h 822019"/>
              <a:gd name="connsiteX299" fmla="*/ 339746 w 717467"/>
              <a:gd name="connsiteY299" fmla="*/ 418128 h 822019"/>
              <a:gd name="connsiteX300" fmla="*/ 337811 w 717467"/>
              <a:gd name="connsiteY300" fmla="*/ 407588 h 822019"/>
              <a:gd name="connsiteX301" fmla="*/ 343710 w 717467"/>
              <a:gd name="connsiteY301" fmla="*/ 402795 h 822019"/>
              <a:gd name="connsiteX302" fmla="*/ 340245 w 717467"/>
              <a:gd name="connsiteY302" fmla="*/ 393753 h 822019"/>
              <a:gd name="connsiteX303" fmla="*/ 329994 w 717467"/>
              <a:gd name="connsiteY303" fmla="*/ 394910 h 822019"/>
              <a:gd name="connsiteX304" fmla="*/ 326522 w 717467"/>
              <a:gd name="connsiteY304" fmla="*/ 390418 h 822019"/>
              <a:gd name="connsiteX305" fmla="*/ 321509 w 717467"/>
              <a:gd name="connsiteY305" fmla="*/ 392027 h 822019"/>
              <a:gd name="connsiteX306" fmla="*/ 318260 w 717467"/>
              <a:gd name="connsiteY306" fmla="*/ 389528 h 822019"/>
              <a:gd name="connsiteX307" fmla="*/ 312126 w 717467"/>
              <a:gd name="connsiteY307" fmla="*/ 394592 h 822019"/>
              <a:gd name="connsiteX308" fmla="*/ 315034 w 717467"/>
              <a:gd name="connsiteY308" fmla="*/ 397496 h 822019"/>
              <a:gd name="connsiteX309" fmla="*/ 311156 w 717467"/>
              <a:gd name="connsiteY309" fmla="*/ 404767 h 822019"/>
              <a:gd name="connsiteX310" fmla="*/ 306794 w 717467"/>
              <a:gd name="connsiteY310" fmla="*/ 405736 h 822019"/>
              <a:gd name="connsiteX311" fmla="*/ 302917 w 717467"/>
              <a:gd name="connsiteY311" fmla="*/ 409610 h 822019"/>
              <a:gd name="connsiteX312" fmla="*/ 302432 w 717467"/>
              <a:gd name="connsiteY312" fmla="*/ 421242 h 822019"/>
              <a:gd name="connsiteX313" fmla="*/ 297100 w 717467"/>
              <a:gd name="connsiteY313" fmla="*/ 421727 h 822019"/>
              <a:gd name="connsiteX314" fmla="*/ 292742 w 717467"/>
              <a:gd name="connsiteY314" fmla="*/ 433356 h 822019"/>
              <a:gd name="connsiteX315" fmla="*/ 284017 w 717467"/>
              <a:gd name="connsiteY315" fmla="*/ 433841 h 822019"/>
              <a:gd name="connsiteX316" fmla="*/ 284017 w 717467"/>
              <a:gd name="connsiteY316" fmla="*/ 443050 h 822019"/>
              <a:gd name="connsiteX317" fmla="*/ 279171 w 717467"/>
              <a:gd name="connsiteY317" fmla="*/ 441596 h 822019"/>
              <a:gd name="connsiteX318" fmla="*/ 277232 w 717467"/>
              <a:gd name="connsiteY318" fmla="*/ 451290 h 822019"/>
              <a:gd name="connsiteX319" fmla="*/ 274808 w 717467"/>
              <a:gd name="connsiteY319" fmla="*/ 453713 h 822019"/>
              <a:gd name="connsiteX320" fmla="*/ 284017 w 717467"/>
              <a:gd name="connsiteY320" fmla="*/ 457102 h 822019"/>
              <a:gd name="connsiteX321" fmla="*/ 283533 w 717467"/>
              <a:gd name="connsiteY321" fmla="*/ 459041 h 822019"/>
              <a:gd name="connsiteX322" fmla="*/ 272873 w 717467"/>
              <a:gd name="connsiteY322" fmla="*/ 460495 h 822019"/>
              <a:gd name="connsiteX323" fmla="*/ 265494 w 717467"/>
              <a:gd name="connsiteY323" fmla="*/ 465147 h 822019"/>
              <a:gd name="connsiteX324" fmla="*/ 260886 w 717467"/>
              <a:gd name="connsiteY324" fmla="*/ 473321 h 822019"/>
              <a:gd name="connsiteX325" fmla="*/ 260738 w 717467"/>
              <a:gd name="connsiteY325" fmla="*/ 480765 h 822019"/>
              <a:gd name="connsiteX326" fmla="*/ 273987 w 717467"/>
              <a:gd name="connsiteY326" fmla="*/ 485381 h 822019"/>
              <a:gd name="connsiteX327" fmla="*/ 271658 w 717467"/>
              <a:gd name="connsiteY327" fmla="*/ 496377 h 822019"/>
              <a:gd name="connsiteX328" fmla="*/ 275781 w 717467"/>
              <a:gd name="connsiteY328" fmla="*/ 499263 h 822019"/>
              <a:gd name="connsiteX329" fmla="*/ 275293 w 717467"/>
              <a:gd name="connsiteY329" fmla="*/ 506533 h 822019"/>
              <a:gd name="connsiteX330" fmla="*/ 272870 w 717467"/>
              <a:gd name="connsiteY330" fmla="*/ 510896 h 822019"/>
              <a:gd name="connsiteX331" fmla="*/ 282563 w 717467"/>
              <a:gd name="connsiteY331" fmla="*/ 514288 h 822019"/>
              <a:gd name="connsiteX332" fmla="*/ 282563 w 717467"/>
              <a:gd name="connsiteY332" fmla="*/ 522040 h 822019"/>
              <a:gd name="connsiteX333" fmla="*/ 278686 w 717467"/>
              <a:gd name="connsiteY333" fmla="*/ 523979 h 822019"/>
              <a:gd name="connsiteX334" fmla="*/ 278896 w 717467"/>
              <a:gd name="connsiteY334" fmla="*/ 530482 h 822019"/>
              <a:gd name="connsiteX335" fmla="*/ 272048 w 717467"/>
              <a:gd name="connsiteY335" fmla="*/ 539713 h 822019"/>
              <a:gd name="connsiteX336" fmla="*/ 272345 w 717467"/>
              <a:gd name="connsiteY336" fmla="*/ 549834 h 822019"/>
              <a:gd name="connsiteX337" fmla="*/ 260734 w 717467"/>
              <a:gd name="connsiteY337" fmla="*/ 561745 h 822019"/>
              <a:gd name="connsiteX338" fmla="*/ 261769 w 717467"/>
              <a:gd name="connsiteY338" fmla="*/ 568932 h 822019"/>
              <a:gd name="connsiteX339" fmla="*/ 257848 w 717467"/>
              <a:gd name="connsiteY339" fmla="*/ 575349 h 822019"/>
              <a:gd name="connsiteX340" fmla="*/ 258817 w 717467"/>
              <a:gd name="connsiteY340" fmla="*/ 585527 h 822019"/>
              <a:gd name="connsiteX341" fmla="*/ 260756 w 717467"/>
              <a:gd name="connsiteY341" fmla="*/ 587950 h 822019"/>
              <a:gd name="connsiteX342" fmla="*/ 262210 w 717467"/>
              <a:gd name="connsiteY342" fmla="*/ 606850 h 822019"/>
              <a:gd name="connsiteX343" fmla="*/ 265118 w 717467"/>
              <a:gd name="connsiteY343" fmla="*/ 608304 h 822019"/>
              <a:gd name="connsiteX344" fmla="*/ 266088 w 717467"/>
              <a:gd name="connsiteY344" fmla="*/ 617025 h 822019"/>
              <a:gd name="connsiteX345" fmla="*/ 262210 w 717467"/>
              <a:gd name="connsiteY345" fmla="*/ 624780 h 822019"/>
              <a:gd name="connsiteX346" fmla="*/ 257848 w 717467"/>
              <a:gd name="connsiteY346" fmla="*/ 625264 h 822019"/>
              <a:gd name="connsiteX347" fmla="*/ 256394 w 717467"/>
              <a:gd name="connsiteY347" fmla="*/ 634470 h 822019"/>
              <a:gd name="connsiteX348" fmla="*/ 248639 w 717467"/>
              <a:gd name="connsiteY348" fmla="*/ 641740 h 822019"/>
              <a:gd name="connsiteX349" fmla="*/ 251062 w 717467"/>
              <a:gd name="connsiteY349" fmla="*/ 659670 h 822019"/>
              <a:gd name="connsiteX350" fmla="*/ 245734 w 717467"/>
              <a:gd name="connsiteY350" fmla="*/ 675665 h 822019"/>
              <a:gd name="connsiteX351" fmla="*/ 237979 w 717467"/>
              <a:gd name="connsiteY351" fmla="*/ 677604 h 822019"/>
              <a:gd name="connsiteX352" fmla="*/ 225862 w 717467"/>
              <a:gd name="connsiteY352" fmla="*/ 671787 h 822019"/>
              <a:gd name="connsiteX353" fmla="*/ 221988 w 717467"/>
              <a:gd name="connsiteY353" fmla="*/ 664033 h 822019"/>
              <a:gd name="connsiteX354" fmla="*/ 213264 w 717467"/>
              <a:gd name="connsiteY354" fmla="*/ 671787 h 822019"/>
              <a:gd name="connsiteX355" fmla="*/ 211325 w 717467"/>
              <a:gd name="connsiteY355" fmla="*/ 687778 h 822019"/>
              <a:gd name="connsiteX356" fmla="*/ 204539 w 717467"/>
              <a:gd name="connsiteY356" fmla="*/ 692625 h 822019"/>
              <a:gd name="connsiteX357" fmla="*/ 205024 w 717467"/>
              <a:gd name="connsiteY357" fmla="*/ 714918 h 822019"/>
              <a:gd name="connsiteX358" fmla="*/ 201150 w 717467"/>
              <a:gd name="connsiteY358" fmla="*/ 722669 h 822019"/>
              <a:gd name="connsiteX359" fmla="*/ 207932 w 717467"/>
              <a:gd name="connsiteY359" fmla="*/ 727031 h 822019"/>
              <a:gd name="connsiteX360" fmla="*/ 205993 w 717467"/>
              <a:gd name="connsiteY360" fmla="*/ 749323 h 822019"/>
              <a:gd name="connsiteX361" fmla="*/ 202116 w 717467"/>
              <a:gd name="connsiteY361" fmla="*/ 750778 h 822019"/>
              <a:gd name="connsiteX362" fmla="*/ 203570 w 717467"/>
              <a:gd name="connsiteY362" fmla="*/ 758532 h 822019"/>
              <a:gd name="connsiteX363" fmla="*/ 195818 w 717467"/>
              <a:gd name="connsiteY363" fmla="*/ 768707 h 822019"/>
              <a:gd name="connsiteX364" fmla="*/ 196303 w 717467"/>
              <a:gd name="connsiteY364" fmla="*/ 785671 h 822019"/>
              <a:gd name="connsiteX365" fmla="*/ 184186 w 717467"/>
              <a:gd name="connsiteY365" fmla="*/ 796816 h 822019"/>
              <a:gd name="connsiteX366" fmla="*/ 179339 w 717467"/>
              <a:gd name="connsiteY366" fmla="*/ 803601 h 822019"/>
              <a:gd name="connsiteX367" fmla="*/ 177404 w 717467"/>
              <a:gd name="connsiteY367" fmla="*/ 807964 h 822019"/>
              <a:gd name="connsiteX368" fmla="*/ 174496 w 717467"/>
              <a:gd name="connsiteY368" fmla="*/ 806994 h 822019"/>
              <a:gd name="connsiteX369" fmla="*/ 168195 w 717467"/>
              <a:gd name="connsiteY369" fmla="*/ 812326 h 822019"/>
              <a:gd name="connsiteX370" fmla="*/ 167952 w 717467"/>
              <a:gd name="connsiteY370" fmla="*/ 822020 h 822019"/>
              <a:gd name="connsiteX371" fmla="*/ 159959 w 717467"/>
              <a:gd name="connsiteY371" fmla="*/ 819108 h 822019"/>
              <a:gd name="connsiteX372" fmla="*/ 153658 w 717467"/>
              <a:gd name="connsiteY372" fmla="*/ 809414 h 822019"/>
              <a:gd name="connsiteX373" fmla="*/ 157047 w 717467"/>
              <a:gd name="connsiteY373" fmla="*/ 803601 h 822019"/>
              <a:gd name="connsiteX374" fmla="*/ 161894 w 717467"/>
              <a:gd name="connsiteY374" fmla="*/ 800693 h 822019"/>
              <a:gd name="connsiteX375" fmla="*/ 159470 w 717467"/>
              <a:gd name="connsiteY375" fmla="*/ 790030 h 822019"/>
              <a:gd name="connsiteX376" fmla="*/ 148811 w 717467"/>
              <a:gd name="connsiteY376" fmla="*/ 786641 h 822019"/>
              <a:gd name="connsiteX377" fmla="*/ 145418 w 717467"/>
              <a:gd name="connsiteY377" fmla="*/ 790515 h 822019"/>
              <a:gd name="connsiteX378" fmla="*/ 138625 w 717467"/>
              <a:gd name="connsiteY378" fmla="*/ 785907 h 822019"/>
              <a:gd name="connsiteX379" fmla="*/ 136046 w 717467"/>
              <a:gd name="connsiteY379" fmla="*/ 771945 h 822019"/>
              <a:gd name="connsiteX380" fmla="*/ 141645 w 717467"/>
              <a:gd name="connsiteY380" fmla="*/ 763292 h 822019"/>
              <a:gd name="connsiteX381" fmla="*/ 142662 w 717467"/>
              <a:gd name="connsiteY381" fmla="*/ 748535 h 822019"/>
              <a:gd name="connsiteX382" fmla="*/ 147751 w 717467"/>
              <a:gd name="connsiteY382" fmla="*/ 745482 h 822019"/>
              <a:gd name="connsiteX383" fmla="*/ 147244 w 717467"/>
              <a:gd name="connsiteY383" fmla="*/ 732251 h 822019"/>
              <a:gd name="connsiteX384" fmla="*/ 138592 w 717467"/>
              <a:gd name="connsiteY384" fmla="*/ 731234 h 822019"/>
              <a:gd name="connsiteX385" fmla="*/ 136556 w 717467"/>
              <a:gd name="connsiteY385" fmla="*/ 718003 h 822019"/>
              <a:gd name="connsiteX386" fmla="*/ 141645 w 717467"/>
              <a:gd name="connsiteY386" fmla="*/ 711897 h 822019"/>
              <a:gd name="connsiteX387" fmla="*/ 142152 w 717467"/>
              <a:gd name="connsiteY387" fmla="*/ 707314 h 822019"/>
              <a:gd name="connsiteX388" fmla="*/ 139609 w 717467"/>
              <a:gd name="connsiteY388" fmla="*/ 705282 h 822019"/>
              <a:gd name="connsiteX389" fmla="*/ 139609 w 717467"/>
              <a:gd name="connsiteY389" fmla="*/ 696630 h 822019"/>
              <a:gd name="connsiteX390" fmla="*/ 145718 w 717467"/>
              <a:gd name="connsiteY390" fmla="*/ 694083 h 822019"/>
              <a:gd name="connsiteX391" fmla="*/ 147751 w 717467"/>
              <a:gd name="connsiteY391" fmla="*/ 686451 h 822019"/>
              <a:gd name="connsiteX392" fmla="*/ 154876 w 717467"/>
              <a:gd name="connsiteY392" fmla="*/ 682888 h 822019"/>
              <a:gd name="connsiteX393" fmla="*/ 155994 w 717467"/>
              <a:gd name="connsiteY393" fmla="*/ 675495 h 822019"/>
              <a:gd name="connsiteX394" fmla="*/ 159358 w 717467"/>
              <a:gd name="connsiteY394" fmla="*/ 673600 h 822019"/>
              <a:gd name="connsiteX395" fmla="*/ 161047 w 717467"/>
              <a:gd name="connsiteY395" fmla="*/ 660549 h 822019"/>
              <a:gd name="connsiteX396" fmla="*/ 154732 w 717467"/>
              <a:gd name="connsiteY396" fmla="*/ 655706 h 822019"/>
              <a:gd name="connsiteX397" fmla="*/ 150522 w 717467"/>
              <a:gd name="connsiteY397" fmla="*/ 641180 h 822019"/>
              <a:gd name="connsiteX398" fmla="*/ 145259 w 717467"/>
              <a:gd name="connsiteY398" fmla="*/ 638445 h 822019"/>
              <a:gd name="connsiteX399" fmla="*/ 144835 w 717467"/>
              <a:gd name="connsiteY399" fmla="*/ 624339 h 822019"/>
              <a:gd name="connsiteX400" fmla="*/ 137467 w 717467"/>
              <a:gd name="connsiteY400" fmla="*/ 621604 h 822019"/>
              <a:gd name="connsiteX401" fmla="*/ 136419 w 717467"/>
              <a:gd name="connsiteY401" fmla="*/ 615289 h 822019"/>
              <a:gd name="connsiteX402" fmla="*/ 125256 w 717467"/>
              <a:gd name="connsiteY402" fmla="*/ 610445 h 822019"/>
              <a:gd name="connsiteX403" fmla="*/ 119993 w 717467"/>
              <a:gd name="connsiteY403" fmla="*/ 615498 h 822019"/>
              <a:gd name="connsiteX404" fmla="*/ 112415 w 717467"/>
              <a:gd name="connsiteY404" fmla="*/ 614865 h 822019"/>
              <a:gd name="connsiteX405" fmla="*/ 105257 w 717467"/>
              <a:gd name="connsiteY405" fmla="*/ 622027 h 822019"/>
              <a:gd name="connsiteX406" fmla="*/ 104628 w 717467"/>
              <a:gd name="connsiteY406" fmla="*/ 627286 h 822019"/>
              <a:gd name="connsiteX407" fmla="*/ 98522 w 717467"/>
              <a:gd name="connsiteY407" fmla="*/ 636550 h 822019"/>
              <a:gd name="connsiteX408" fmla="*/ 85682 w 717467"/>
              <a:gd name="connsiteY408" fmla="*/ 636969 h 822019"/>
              <a:gd name="connsiteX409" fmla="*/ 84416 w 717467"/>
              <a:gd name="connsiteY409" fmla="*/ 640970 h 822019"/>
              <a:gd name="connsiteX410" fmla="*/ 78104 w 717467"/>
              <a:gd name="connsiteY410" fmla="*/ 640970 h 822019"/>
              <a:gd name="connsiteX411" fmla="*/ 77681 w 717467"/>
              <a:gd name="connsiteY411" fmla="*/ 637389 h 822019"/>
              <a:gd name="connsiteX412" fmla="*/ 71155 w 717467"/>
              <a:gd name="connsiteY412" fmla="*/ 634235 h 822019"/>
              <a:gd name="connsiteX413" fmla="*/ 67998 w 717467"/>
              <a:gd name="connsiteY413" fmla="*/ 623919 h 822019"/>
              <a:gd name="connsiteX414" fmla="*/ 58315 w 717467"/>
              <a:gd name="connsiteY414" fmla="*/ 618446 h 822019"/>
              <a:gd name="connsiteX415" fmla="*/ 49261 w 717467"/>
              <a:gd name="connsiteY415" fmla="*/ 618446 h 822019"/>
              <a:gd name="connsiteX416" fmla="*/ 46946 w 717467"/>
              <a:gd name="connsiteY416" fmla="*/ 614446 h 822019"/>
              <a:gd name="connsiteX417" fmla="*/ 37893 w 717467"/>
              <a:gd name="connsiteY417" fmla="*/ 613603 h 822019"/>
              <a:gd name="connsiteX418" fmla="*/ 37263 w 717467"/>
              <a:gd name="connsiteY418" fmla="*/ 608130 h 822019"/>
              <a:gd name="connsiteX419" fmla="*/ 25895 w 717467"/>
              <a:gd name="connsiteY419" fmla="*/ 607078 h 822019"/>
              <a:gd name="connsiteX420" fmla="*/ 22314 w 717467"/>
              <a:gd name="connsiteY420" fmla="*/ 610659 h 822019"/>
              <a:gd name="connsiteX421" fmla="*/ 15789 w 717467"/>
              <a:gd name="connsiteY421" fmla="*/ 612131 h 822019"/>
              <a:gd name="connsiteX422" fmla="*/ 14316 w 717467"/>
              <a:gd name="connsiteY422" fmla="*/ 615498 h 822019"/>
              <a:gd name="connsiteX423" fmla="*/ 8844 w 717467"/>
              <a:gd name="connsiteY423" fmla="*/ 615289 h 822019"/>
              <a:gd name="connsiteX424" fmla="*/ 6106 w 717467"/>
              <a:gd name="connsiteY424" fmla="*/ 610659 h 822019"/>
              <a:gd name="connsiteX425" fmla="*/ 0 w 717467"/>
              <a:gd name="connsiteY425" fmla="*/ 610659 h 822019"/>
              <a:gd name="connsiteX426" fmla="*/ 633 w 717467"/>
              <a:gd name="connsiteY426" fmla="*/ 596342 h 822019"/>
              <a:gd name="connsiteX427" fmla="*/ 7158 w 717467"/>
              <a:gd name="connsiteY427" fmla="*/ 593184 h 822019"/>
              <a:gd name="connsiteX428" fmla="*/ 11788 w 717467"/>
              <a:gd name="connsiteY428" fmla="*/ 579291 h 822019"/>
              <a:gd name="connsiteX429" fmla="*/ 14946 w 717467"/>
              <a:gd name="connsiteY429" fmla="*/ 578449 h 822019"/>
              <a:gd name="connsiteX430" fmla="*/ 14946 w 717467"/>
              <a:gd name="connsiteY430" fmla="*/ 566657 h 822019"/>
              <a:gd name="connsiteX431" fmla="*/ 21475 w 717467"/>
              <a:gd name="connsiteY431" fmla="*/ 560764 h 822019"/>
              <a:gd name="connsiteX432" fmla="*/ 22947 w 717467"/>
              <a:gd name="connsiteY432" fmla="*/ 545396 h 822019"/>
              <a:gd name="connsiteX433" fmla="*/ 29472 w 717467"/>
              <a:gd name="connsiteY433" fmla="*/ 544976 h 822019"/>
              <a:gd name="connsiteX434" fmla="*/ 34525 w 717467"/>
              <a:gd name="connsiteY434" fmla="*/ 530030 h 822019"/>
              <a:gd name="connsiteX435" fmla="*/ 37893 w 717467"/>
              <a:gd name="connsiteY435" fmla="*/ 529397 h 822019"/>
              <a:gd name="connsiteX436" fmla="*/ 38945 w 717467"/>
              <a:gd name="connsiteY436" fmla="*/ 514028 h 822019"/>
              <a:gd name="connsiteX437" fmla="*/ 33049 w 717467"/>
              <a:gd name="connsiteY437" fmla="*/ 509818 h 822019"/>
              <a:gd name="connsiteX438" fmla="*/ 33892 w 717467"/>
              <a:gd name="connsiteY438" fmla="*/ 499292 h 822019"/>
              <a:gd name="connsiteX439" fmla="*/ 29262 w 717467"/>
              <a:gd name="connsiteY439" fmla="*/ 495082 h 822019"/>
              <a:gd name="connsiteX440" fmla="*/ 29895 w 717467"/>
              <a:gd name="connsiteY440" fmla="*/ 491718 h 822019"/>
              <a:gd name="connsiteX441" fmla="*/ 34106 w 717467"/>
              <a:gd name="connsiteY441" fmla="*/ 487714 h 822019"/>
              <a:gd name="connsiteX442" fmla="*/ 34106 w 717467"/>
              <a:gd name="connsiteY442" fmla="*/ 484136 h 822019"/>
              <a:gd name="connsiteX443" fmla="*/ 29053 w 717467"/>
              <a:gd name="connsiteY443" fmla="*/ 483717 h 822019"/>
              <a:gd name="connsiteX444" fmla="*/ 30101 w 717467"/>
              <a:gd name="connsiteY444" fmla="*/ 476136 h 822019"/>
              <a:gd name="connsiteX445" fmla="*/ 36630 w 717467"/>
              <a:gd name="connsiteY445" fmla="*/ 470240 h 822019"/>
              <a:gd name="connsiteX446" fmla="*/ 36840 w 717467"/>
              <a:gd name="connsiteY446" fmla="*/ 463718 h 822019"/>
              <a:gd name="connsiteX447" fmla="*/ 40631 w 717467"/>
              <a:gd name="connsiteY447" fmla="*/ 461823 h 822019"/>
              <a:gd name="connsiteX448" fmla="*/ 37683 w 717467"/>
              <a:gd name="connsiteY448" fmla="*/ 457612 h 822019"/>
              <a:gd name="connsiteX449" fmla="*/ 33892 w 717467"/>
              <a:gd name="connsiteY449" fmla="*/ 456979 h 822019"/>
              <a:gd name="connsiteX450" fmla="*/ 33473 w 717467"/>
              <a:gd name="connsiteY450" fmla="*/ 443296 h 822019"/>
              <a:gd name="connsiteX451" fmla="*/ 27577 w 717467"/>
              <a:gd name="connsiteY451" fmla="*/ 439295 h 822019"/>
              <a:gd name="connsiteX452" fmla="*/ 29682 w 717467"/>
              <a:gd name="connsiteY452" fmla="*/ 432351 h 822019"/>
              <a:gd name="connsiteX453" fmla="*/ 34102 w 717467"/>
              <a:gd name="connsiteY453" fmla="*/ 431928 h 822019"/>
              <a:gd name="connsiteX454" fmla="*/ 38102 w 717467"/>
              <a:gd name="connsiteY454" fmla="*/ 424559 h 822019"/>
              <a:gd name="connsiteX455" fmla="*/ 43998 w 717467"/>
              <a:gd name="connsiteY455" fmla="*/ 423510 h 822019"/>
              <a:gd name="connsiteX456" fmla="*/ 56209 w 717467"/>
              <a:gd name="connsiteY456" fmla="*/ 410666 h 822019"/>
              <a:gd name="connsiteX457" fmla="*/ 56419 w 717467"/>
              <a:gd name="connsiteY457" fmla="*/ 398668 h 822019"/>
              <a:gd name="connsiteX458" fmla="*/ 53367 w 717467"/>
              <a:gd name="connsiteY458" fmla="*/ 397297 h 822019"/>
              <a:gd name="connsiteX459" fmla="*/ 52419 w 717467"/>
              <a:gd name="connsiteY459" fmla="*/ 390244 h 822019"/>
              <a:gd name="connsiteX460" fmla="*/ 48838 w 717467"/>
              <a:gd name="connsiteY460" fmla="*/ 389087 h 822019"/>
              <a:gd name="connsiteX461" fmla="*/ 49786 w 717467"/>
              <a:gd name="connsiteY461" fmla="*/ 386562 h 822019"/>
              <a:gd name="connsiteX462" fmla="*/ 54524 w 717467"/>
              <a:gd name="connsiteY462" fmla="*/ 380775 h 822019"/>
              <a:gd name="connsiteX463" fmla="*/ 53996 w 717467"/>
              <a:gd name="connsiteY463" fmla="*/ 376456 h 822019"/>
              <a:gd name="connsiteX464" fmla="*/ 59997 w 717467"/>
              <a:gd name="connsiteY464" fmla="*/ 372350 h 822019"/>
              <a:gd name="connsiteX465" fmla="*/ 60102 w 717467"/>
              <a:gd name="connsiteY465" fmla="*/ 348879 h 822019"/>
              <a:gd name="connsiteX466" fmla="*/ 56311 w 717467"/>
              <a:gd name="connsiteY466" fmla="*/ 345617 h 822019"/>
              <a:gd name="connsiteX467" fmla="*/ 56419 w 717467"/>
              <a:gd name="connsiteY467" fmla="*/ 342144 h 822019"/>
              <a:gd name="connsiteX468" fmla="*/ 66312 w 717467"/>
              <a:gd name="connsiteY468" fmla="*/ 335199 h 822019"/>
              <a:gd name="connsiteX469" fmla="*/ 70418 w 717467"/>
              <a:gd name="connsiteY469" fmla="*/ 334881 h 822019"/>
              <a:gd name="connsiteX470" fmla="*/ 70418 w 717467"/>
              <a:gd name="connsiteY470" fmla="*/ 331723 h 822019"/>
              <a:gd name="connsiteX471" fmla="*/ 58839 w 717467"/>
              <a:gd name="connsiteY471" fmla="*/ 324250 h 822019"/>
              <a:gd name="connsiteX472" fmla="*/ 59468 w 717467"/>
              <a:gd name="connsiteY472" fmla="*/ 320040 h 822019"/>
              <a:gd name="connsiteX473" fmla="*/ 62941 w 717467"/>
              <a:gd name="connsiteY473" fmla="*/ 318250 h 822019"/>
              <a:gd name="connsiteX474" fmla="*/ 60944 w 717467"/>
              <a:gd name="connsiteY474" fmla="*/ 312249 h 822019"/>
              <a:gd name="connsiteX475" fmla="*/ 63469 w 717467"/>
              <a:gd name="connsiteY475" fmla="*/ 310567 h 822019"/>
              <a:gd name="connsiteX476" fmla="*/ 63469 w 717467"/>
              <a:gd name="connsiteY476" fmla="*/ 300779 h 822019"/>
              <a:gd name="connsiteX477" fmla="*/ 67050 w 717467"/>
              <a:gd name="connsiteY477" fmla="*/ 297831 h 822019"/>
              <a:gd name="connsiteX478" fmla="*/ 66942 w 717467"/>
              <a:gd name="connsiteY478" fmla="*/ 292463 h 822019"/>
              <a:gd name="connsiteX479" fmla="*/ 71680 w 717467"/>
              <a:gd name="connsiteY479" fmla="*/ 283934 h 822019"/>
              <a:gd name="connsiteX480" fmla="*/ 67050 w 717467"/>
              <a:gd name="connsiteY480" fmla="*/ 280252 h 822019"/>
              <a:gd name="connsiteX481" fmla="*/ 67155 w 717467"/>
              <a:gd name="connsiteY481" fmla="*/ 275727 h 822019"/>
              <a:gd name="connsiteX482" fmla="*/ 63364 w 717467"/>
              <a:gd name="connsiteY482" fmla="*/ 275199 h 822019"/>
              <a:gd name="connsiteX483" fmla="*/ 63154 w 717467"/>
              <a:gd name="connsiteY483" fmla="*/ 269093 h 822019"/>
              <a:gd name="connsiteX484" fmla="*/ 70522 w 717467"/>
              <a:gd name="connsiteY484" fmla="*/ 262148 h 822019"/>
              <a:gd name="connsiteX485" fmla="*/ 70627 w 717467"/>
              <a:gd name="connsiteY485" fmla="*/ 258463 h 822019"/>
              <a:gd name="connsiteX486" fmla="*/ 67889 w 717467"/>
              <a:gd name="connsiteY486" fmla="*/ 257095 h 822019"/>
              <a:gd name="connsiteX487" fmla="*/ 66732 w 717467"/>
              <a:gd name="connsiteY487" fmla="*/ 252885 h 822019"/>
              <a:gd name="connsiteX488" fmla="*/ 62944 w 717467"/>
              <a:gd name="connsiteY488" fmla="*/ 252885 h 822019"/>
              <a:gd name="connsiteX489" fmla="*/ 62522 w 717467"/>
              <a:gd name="connsiteY489" fmla="*/ 241093 h 822019"/>
              <a:gd name="connsiteX490" fmla="*/ 66942 w 717467"/>
              <a:gd name="connsiteY490" fmla="*/ 238359 h 822019"/>
              <a:gd name="connsiteX491" fmla="*/ 67256 w 717467"/>
              <a:gd name="connsiteY491" fmla="*/ 227728 h 822019"/>
              <a:gd name="connsiteX492" fmla="*/ 64312 w 717467"/>
              <a:gd name="connsiteY492" fmla="*/ 226886 h 822019"/>
              <a:gd name="connsiteX493" fmla="*/ 63997 w 717467"/>
              <a:gd name="connsiteY493" fmla="*/ 215731 h 822019"/>
              <a:gd name="connsiteX494" fmla="*/ 65046 w 717467"/>
              <a:gd name="connsiteY494" fmla="*/ 207834 h 822019"/>
              <a:gd name="connsiteX495" fmla="*/ 70313 w 717467"/>
              <a:gd name="connsiteY495" fmla="*/ 204253 h 822019"/>
              <a:gd name="connsiteX496" fmla="*/ 71362 w 717467"/>
              <a:gd name="connsiteY496" fmla="*/ 196889 h 822019"/>
              <a:gd name="connsiteX497" fmla="*/ 74942 w 717467"/>
              <a:gd name="connsiteY497" fmla="*/ 195308 h 822019"/>
              <a:gd name="connsiteX498" fmla="*/ 75785 w 717467"/>
              <a:gd name="connsiteY498" fmla="*/ 191941 h 822019"/>
              <a:gd name="connsiteX499" fmla="*/ 71680 w 717467"/>
              <a:gd name="connsiteY499" fmla="*/ 189731 h 822019"/>
              <a:gd name="connsiteX500" fmla="*/ 71995 w 717467"/>
              <a:gd name="connsiteY500" fmla="*/ 184573 h 822019"/>
              <a:gd name="connsiteX501" fmla="*/ 81468 w 717467"/>
              <a:gd name="connsiteY501" fmla="*/ 181520 h 822019"/>
              <a:gd name="connsiteX502" fmla="*/ 81468 w 717467"/>
              <a:gd name="connsiteY502" fmla="*/ 171414 h 822019"/>
              <a:gd name="connsiteX503" fmla="*/ 85888 w 717467"/>
              <a:gd name="connsiteY503" fmla="*/ 168679 h 822019"/>
              <a:gd name="connsiteX504" fmla="*/ 87360 w 717467"/>
              <a:gd name="connsiteY504" fmla="*/ 163098 h 822019"/>
              <a:gd name="connsiteX505" fmla="*/ 82520 w 717467"/>
              <a:gd name="connsiteY505" fmla="*/ 160469 h 822019"/>
              <a:gd name="connsiteX506" fmla="*/ 83045 w 717467"/>
              <a:gd name="connsiteY506" fmla="*/ 155520 h 822019"/>
              <a:gd name="connsiteX507" fmla="*/ 90626 w 717467"/>
              <a:gd name="connsiteY507" fmla="*/ 157311 h 822019"/>
              <a:gd name="connsiteX508" fmla="*/ 92518 w 717467"/>
              <a:gd name="connsiteY508" fmla="*/ 152681 h 822019"/>
              <a:gd name="connsiteX509" fmla="*/ 85783 w 717467"/>
              <a:gd name="connsiteY509" fmla="*/ 142155 h 822019"/>
              <a:gd name="connsiteX510" fmla="*/ 85674 w 717467"/>
              <a:gd name="connsiteY510" fmla="*/ 134049 h 822019"/>
              <a:gd name="connsiteX511" fmla="*/ 89255 w 717467"/>
              <a:gd name="connsiteY511" fmla="*/ 131626 h 822019"/>
              <a:gd name="connsiteX512" fmla="*/ 93885 w 717467"/>
              <a:gd name="connsiteY512" fmla="*/ 118470 h 822019"/>
              <a:gd name="connsiteX513" fmla="*/ 99890 w 717467"/>
              <a:gd name="connsiteY513" fmla="*/ 114365 h 822019"/>
              <a:gd name="connsiteX514" fmla="*/ 100624 w 717467"/>
              <a:gd name="connsiteY514" fmla="*/ 110050 h 822019"/>
              <a:gd name="connsiteX515" fmla="*/ 94518 w 717467"/>
              <a:gd name="connsiteY515" fmla="*/ 104263 h 822019"/>
              <a:gd name="connsiteX516" fmla="*/ 93046 w 717467"/>
              <a:gd name="connsiteY516" fmla="*/ 97524 h 822019"/>
              <a:gd name="connsiteX517" fmla="*/ 97784 w 717467"/>
              <a:gd name="connsiteY517" fmla="*/ 94681 h 822019"/>
              <a:gd name="connsiteX518" fmla="*/ 97889 w 717467"/>
              <a:gd name="connsiteY518" fmla="*/ 87736 h 822019"/>
              <a:gd name="connsiteX519" fmla="*/ 103568 w 717467"/>
              <a:gd name="connsiteY519" fmla="*/ 83106 h 822019"/>
              <a:gd name="connsiteX520" fmla="*/ 99781 w 717467"/>
              <a:gd name="connsiteY520" fmla="*/ 76577 h 822019"/>
              <a:gd name="connsiteX521" fmla="*/ 99571 w 717467"/>
              <a:gd name="connsiteY521" fmla="*/ 69000 h 822019"/>
              <a:gd name="connsiteX522" fmla="*/ 104201 w 717467"/>
              <a:gd name="connsiteY522" fmla="*/ 64471 h 822019"/>
              <a:gd name="connsiteX523" fmla="*/ 104310 w 717467"/>
              <a:gd name="connsiteY523" fmla="*/ 56260 h 822019"/>
              <a:gd name="connsiteX524" fmla="*/ 95990 w 717467"/>
              <a:gd name="connsiteY524" fmla="*/ 49948 h 822019"/>
              <a:gd name="connsiteX525" fmla="*/ 96088 w 717467"/>
              <a:gd name="connsiteY525" fmla="*/ 28438 h 82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717467" h="822019">
                <a:moveTo>
                  <a:pt x="100186" y="29320"/>
                </a:moveTo>
                <a:lnTo>
                  <a:pt x="101293" y="35711"/>
                </a:lnTo>
                <a:lnTo>
                  <a:pt x="105348" y="37592"/>
                </a:lnTo>
                <a:lnTo>
                  <a:pt x="108299" y="31201"/>
                </a:lnTo>
                <a:lnTo>
                  <a:pt x="114199" y="30449"/>
                </a:lnTo>
                <a:lnTo>
                  <a:pt x="120467" y="36088"/>
                </a:lnTo>
                <a:lnTo>
                  <a:pt x="123788" y="36088"/>
                </a:lnTo>
                <a:lnTo>
                  <a:pt x="126367" y="32326"/>
                </a:lnTo>
                <a:lnTo>
                  <a:pt x="138169" y="30825"/>
                </a:lnTo>
                <a:lnTo>
                  <a:pt x="141855" y="22180"/>
                </a:lnTo>
                <a:lnTo>
                  <a:pt x="149968" y="18042"/>
                </a:lnTo>
                <a:lnTo>
                  <a:pt x="155864" y="18418"/>
                </a:lnTo>
                <a:lnTo>
                  <a:pt x="157709" y="22929"/>
                </a:lnTo>
                <a:lnTo>
                  <a:pt x="167667" y="25938"/>
                </a:lnTo>
                <a:lnTo>
                  <a:pt x="173566" y="25938"/>
                </a:lnTo>
                <a:lnTo>
                  <a:pt x="175780" y="30073"/>
                </a:lnTo>
                <a:lnTo>
                  <a:pt x="185734" y="30825"/>
                </a:lnTo>
                <a:lnTo>
                  <a:pt x="192740" y="23681"/>
                </a:lnTo>
                <a:lnTo>
                  <a:pt x="204170" y="22552"/>
                </a:lnTo>
                <a:lnTo>
                  <a:pt x="207860" y="13532"/>
                </a:lnTo>
                <a:lnTo>
                  <a:pt x="218186" y="6015"/>
                </a:lnTo>
                <a:lnTo>
                  <a:pt x="218555" y="0"/>
                </a:lnTo>
                <a:lnTo>
                  <a:pt x="222241" y="0"/>
                </a:lnTo>
                <a:lnTo>
                  <a:pt x="229248" y="10150"/>
                </a:lnTo>
                <a:lnTo>
                  <a:pt x="229985" y="15036"/>
                </a:lnTo>
                <a:lnTo>
                  <a:pt x="234040" y="15789"/>
                </a:lnTo>
                <a:lnTo>
                  <a:pt x="229985" y="22552"/>
                </a:lnTo>
                <a:lnTo>
                  <a:pt x="234778" y="30076"/>
                </a:lnTo>
                <a:lnTo>
                  <a:pt x="239205" y="31197"/>
                </a:lnTo>
                <a:lnTo>
                  <a:pt x="239574" y="37592"/>
                </a:lnTo>
                <a:lnTo>
                  <a:pt x="234778" y="40974"/>
                </a:lnTo>
                <a:lnTo>
                  <a:pt x="232568" y="47738"/>
                </a:lnTo>
                <a:lnTo>
                  <a:pt x="238098" y="54882"/>
                </a:lnTo>
                <a:lnTo>
                  <a:pt x="244736" y="54882"/>
                </a:lnTo>
                <a:lnTo>
                  <a:pt x="245105" y="59020"/>
                </a:lnTo>
                <a:lnTo>
                  <a:pt x="242891" y="62026"/>
                </a:lnTo>
                <a:lnTo>
                  <a:pt x="242522" y="67665"/>
                </a:lnTo>
                <a:lnTo>
                  <a:pt x="236623" y="69546"/>
                </a:lnTo>
                <a:lnTo>
                  <a:pt x="232933" y="80448"/>
                </a:lnTo>
                <a:lnTo>
                  <a:pt x="230354" y="81573"/>
                </a:lnTo>
                <a:lnTo>
                  <a:pt x="230354" y="86459"/>
                </a:lnTo>
                <a:lnTo>
                  <a:pt x="233671" y="87212"/>
                </a:lnTo>
                <a:lnTo>
                  <a:pt x="234778" y="101499"/>
                </a:lnTo>
                <a:lnTo>
                  <a:pt x="239574" y="108639"/>
                </a:lnTo>
                <a:lnTo>
                  <a:pt x="247315" y="107138"/>
                </a:lnTo>
                <a:lnTo>
                  <a:pt x="256166" y="110896"/>
                </a:lnTo>
                <a:lnTo>
                  <a:pt x="255059" y="130443"/>
                </a:lnTo>
                <a:lnTo>
                  <a:pt x="252480" y="131948"/>
                </a:lnTo>
                <a:lnTo>
                  <a:pt x="253218" y="139464"/>
                </a:lnTo>
                <a:lnTo>
                  <a:pt x="258011" y="142850"/>
                </a:lnTo>
                <a:lnTo>
                  <a:pt x="259855" y="137587"/>
                </a:lnTo>
                <a:lnTo>
                  <a:pt x="265386" y="133825"/>
                </a:lnTo>
                <a:lnTo>
                  <a:pt x="277923" y="133825"/>
                </a:lnTo>
                <a:lnTo>
                  <a:pt x="277554" y="139840"/>
                </a:lnTo>
                <a:lnTo>
                  <a:pt x="287877" y="150742"/>
                </a:lnTo>
                <a:lnTo>
                  <a:pt x="295621" y="152247"/>
                </a:lnTo>
                <a:lnTo>
                  <a:pt x="300048" y="157134"/>
                </a:lnTo>
                <a:lnTo>
                  <a:pt x="305579" y="157134"/>
                </a:lnTo>
                <a:lnTo>
                  <a:pt x="305579" y="146984"/>
                </a:lnTo>
                <a:lnTo>
                  <a:pt x="311109" y="142473"/>
                </a:lnTo>
                <a:lnTo>
                  <a:pt x="314799" y="143602"/>
                </a:lnTo>
                <a:lnTo>
                  <a:pt x="312585" y="151495"/>
                </a:lnTo>
                <a:lnTo>
                  <a:pt x="315164" y="160139"/>
                </a:lnTo>
                <a:lnTo>
                  <a:pt x="327705" y="172170"/>
                </a:lnTo>
                <a:lnTo>
                  <a:pt x="331390" y="169540"/>
                </a:lnTo>
                <a:lnTo>
                  <a:pt x="339131" y="171421"/>
                </a:lnTo>
                <a:lnTo>
                  <a:pt x="339873" y="173675"/>
                </a:lnTo>
                <a:lnTo>
                  <a:pt x="343562" y="173675"/>
                </a:lnTo>
                <a:lnTo>
                  <a:pt x="344665" y="180818"/>
                </a:lnTo>
                <a:lnTo>
                  <a:pt x="350199" y="183072"/>
                </a:lnTo>
                <a:lnTo>
                  <a:pt x="355357" y="178189"/>
                </a:lnTo>
                <a:lnTo>
                  <a:pt x="354992" y="171417"/>
                </a:lnTo>
                <a:lnTo>
                  <a:pt x="360888" y="160516"/>
                </a:lnTo>
                <a:lnTo>
                  <a:pt x="368636" y="160143"/>
                </a:lnTo>
                <a:lnTo>
                  <a:pt x="377483" y="153752"/>
                </a:lnTo>
                <a:lnTo>
                  <a:pt x="384489" y="154504"/>
                </a:lnTo>
                <a:lnTo>
                  <a:pt x="385596" y="146984"/>
                </a:lnTo>
                <a:lnTo>
                  <a:pt x="388548" y="145855"/>
                </a:lnTo>
                <a:lnTo>
                  <a:pt x="389651" y="133449"/>
                </a:lnTo>
                <a:lnTo>
                  <a:pt x="385965" y="131572"/>
                </a:lnTo>
                <a:lnTo>
                  <a:pt x="384858" y="120294"/>
                </a:lnTo>
                <a:lnTo>
                  <a:pt x="389282" y="117288"/>
                </a:lnTo>
                <a:lnTo>
                  <a:pt x="391496" y="121422"/>
                </a:lnTo>
                <a:lnTo>
                  <a:pt x="401453" y="122551"/>
                </a:lnTo>
                <a:lnTo>
                  <a:pt x="414359" y="108639"/>
                </a:lnTo>
                <a:lnTo>
                  <a:pt x="420997" y="108639"/>
                </a:lnTo>
                <a:lnTo>
                  <a:pt x="424313" y="108263"/>
                </a:lnTo>
                <a:lnTo>
                  <a:pt x="426158" y="103380"/>
                </a:lnTo>
                <a:lnTo>
                  <a:pt x="434640" y="101875"/>
                </a:lnTo>
                <a:lnTo>
                  <a:pt x="435009" y="112025"/>
                </a:lnTo>
                <a:lnTo>
                  <a:pt x="431320" y="119917"/>
                </a:lnTo>
                <a:lnTo>
                  <a:pt x="433164" y="129314"/>
                </a:lnTo>
                <a:lnTo>
                  <a:pt x="444225" y="137211"/>
                </a:lnTo>
                <a:lnTo>
                  <a:pt x="444594" y="140217"/>
                </a:lnTo>
                <a:lnTo>
                  <a:pt x="452339" y="143602"/>
                </a:lnTo>
                <a:lnTo>
                  <a:pt x="455290" y="137959"/>
                </a:lnTo>
                <a:lnTo>
                  <a:pt x="458238" y="137959"/>
                </a:lnTo>
                <a:lnTo>
                  <a:pt x="460452" y="146608"/>
                </a:lnTo>
                <a:lnTo>
                  <a:pt x="473726" y="151495"/>
                </a:lnTo>
                <a:lnTo>
                  <a:pt x="476678" y="159014"/>
                </a:lnTo>
                <a:lnTo>
                  <a:pt x="493270" y="169164"/>
                </a:lnTo>
                <a:lnTo>
                  <a:pt x="507651" y="169164"/>
                </a:lnTo>
                <a:lnTo>
                  <a:pt x="510234" y="174803"/>
                </a:lnTo>
                <a:lnTo>
                  <a:pt x="504700" y="178185"/>
                </a:lnTo>
                <a:lnTo>
                  <a:pt x="505438" y="185705"/>
                </a:lnTo>
                <a:lnTo>
                  <a:pt x="508020" y="186081"/>
                </a:lnTo>
                <a:lnTo>
                  <a:pt x="509127" y="195478"/>
                </a:lnTo>
                <a:lnTo>
                  <a:pt x="503593" y="199989"/>
                </a:lnTo>
                <a:lnTo>
                  <a:pt x="507651" y="202246"/>
                </a:lnTo>
                <a:lnTo>
                  <a:pt x="508758" y="206380"/>
                </a:lnTo>
                <a:lnTo>
                  <a:pt x="514658" y="208634"/>
                </a:lnTo>
                <a:lnTo>
                  <a:pt x="518712" y="205252"/>
                </a:lnTo>
                <a:lnTo>
                  <a:pt x="524981" y="205252"/>
                </a:lnTo>
                <a:lnTo>
                  <a:pt x="524981" y="214273"/>
                </a:lnTo>
                <a:lnTo>
                  <a:pt x="533463" y="216154"/>
                </a:lnTo>
                <a:lnTo>
                  <a:pt x="533832" y="233823"/>
                </a:lnTo>
                <a:lnTo>
                  <a:pt x="537152" y="234948"/>
                </a:lnTo>
                <a:lnTo>
                  <a:pt x="537521" y="238710"/>
                </a:lnTo>
                <a:lnTo>
                  <a:pt x="533832" y="240211"/>
                </a:lnTo>
                <a:lnTo>
                  <a:pt x="533094" y="251489"/>
                </a:lnTo>
                <a:lnTo>
                  <a:pt x="539731" y="263143"/>
                </a:lnTo>
                <a:lnTo>
                  <a:pt x="546737" y="265024"/>
                </a:lnTo>
                <a:lnTo>
                  <a:pt x="547844" y="289837"/>
                </a:lnTo>
                <a:lnTo>
                  <a:pt x="551903" y="291715"/>
                </a:lnTo>
                <a:lnTo>
                  <a:pt x="550058" y="309004"/>
                </a:lnTo>
                <a:lnTo>
                  <a:pt x="542314" y="310133"/>
                </a:lnTo>
                <a:lnTo>
                  <a:pt x="536045" y="314643"/>
                </a:lnTo>
                <a:lnTo>
                  <a:pt x="535676" y="321787"/>
                </a:lnTo>
                <a:lnTo>
                  <a:pt x="541576" y="325549"/>
                </a:lnTo>
                <a:lnTo>
                  <a:pt x="536783" y="328551"/>
                </a:lnTo>
                <a:lnTo>
                  <a:pt x="534939" y="337576"/>
                </a:lnTo>
                <a:lnTo>
                  <a:pt x="523877" y="348854"/>
                </a:lnTo>
                <a:lnTo>
                  <a:pt x="523877" y="356746"/>
                </a:lnTo>
                <a:lnTo>
                  <a:pt x="528301" y="357875"/>
                </a:lnTo>
                <a:lnTo>
                  <a:pt x="529408" y="366520"/>
                </a:lnTo>
                <a:lnTo>
                  <a:pt x="536045" y="368024"/>
                </a:lnTo>
                <a:lnTo>
                  <a:pt x="535676" y="374040"/>
                </a:lnTo>
                <a:lnTo>
                  <a:pt x="545262" y="372539"/>
                </a:lnTo>
                <a:lnTo>
                  <a:pt x="547475" y="367276"/>
                </a:lnTo>
                <a:lnTo>
                  <a:pt x="554113" y="366899"/>
                </a:lnTo>
                <a:lnTo>
                  <a:pt x="563333" y="367648"/>
                </a:lnTo>
                <a:lnTo>
                  <a:pt x="566281" y="371786"/>
                </a:lnTo>
                <a:lnTo>
                  <a:pt x="579924" y="371786"/>
                </a:lnTo>
                <a:lnTo>
                  <a:pt x="583614" y="374792"/>
                </a:lnTo>
                <a:lnTo>
                  <a:pt x="583245" y="378174"/>
                </a:lnTo>
                <a:lnTo>
                  <a:pt x="588779" y="387951"/>
                </a:lnTo>
                <a:lnTo>
                  <a:pt x="595413" y="391333"/>
                </a:lnTo>
                <a:lnTo>
                  <a:pt x="596519" y="395467"/>
                </a:lnTo>
                <a:lnTo>
                  <a:pt x="593568" y="397724"/>
                </a:lnTo>
                <a:lnTo>
                  <a:pt x="594675" y="405993"/>
                </a:lnTo>
                <a:lnTo>
                  <a:pt x="599102" y="403363"/>
                </a:lnTo>
                <a:lnTo>
                  <a:pt x="602419" y="407125"/>
                </a:lnTo>
                <a:lnTo>
                  <a:pt x="610532" y="408246"/>
                </a:lnTo>
                <a:lnTo>
                  <a:pt x="617907" y="418023"/>
                </a:lnTo>
                <a:lnTo>
                  <a:pt x="616800" y="430054"/>
                </a:lnTo>
                <a:lnTo>
                  <a:pt x="622335" y="430430"/>
                </a:lnTo>
                <a:lnTo>
                  <a:pt x="622700" y="434188"/>
                </a:lnTo>
                <a:lnTo>
                  <a:pt x="626020" y="434188"/>
                </a:lnTo>
                <a:lnTo>
                  <a:pt x="627493" y="429678"/>
                </a:lnTo>
                <a:lnTo>
                  <a:pt x="639664" y="427044"/>
                </a:lnTo>
                <a:lnTo>
                  <a:pt x="649618" y="430430"/>
                </a:lnTo>
                <a:lnTo>
                  <a:pt x="649618" y="440579"/>
                </a:lnTo>
                <a:lnTo>
                  <a:pt x="645195" y="443209"/>
                </a:lnTo>
                <a:lnTo>
                  <a:pt x="645195" y="446219"/>
                </a:lnTo>
                <a:lnTo>
                  <a:pt x="649618" y="446219"/>
                </a:lnTo>
                <a:lnTo>
                  <a:pt x="650356" y="451102"/>
                </a:lnTo>
                <a:lnTo>
                  <a:pt x="663631" y="451102"/>
                </a:lnTo>
                <a:lnTo>
                  <a:pt x="665107" y="454487"/>
                </a:lnTo>
                <a:lnTo>
                  <a:pt x="683915" y="458249"/>
                </a:lnTo>
                <a:lnTo>
                  <a:pt x="684650" y="455240"/>
                </a:lnTo>
                <a:lnTo>
                  <a:pt x="692763" y="454863"/>
                </a:lnTo>
                <a:lnTo>
                  <a:pt x="694608" y="456744"/>
                </a:lnTo>
                <a:lnTo>
                  <a:pt x="699031" y="454487"/>
                </a:lnTo>
                <a:lnTo>
                  <a:pt x="701610" y="442833"/>
                </a:lnTo>
                <a:lnTo>
                  <a:pt x="706407" y="440203"/>
                </a:lnTo>
                <a:lnTo>
                  <a:pt x="707882" y="427044"/>
                </a:lnTo>
                <a:lnTo>
                  <a:pt x="711934" y="424039"/>
                </a:lnTo>
                <a:lnTo>
                  <a:pt x="715258" y="427800"/>
                </a:lnTo>
                <a:lnTo>
                  <a:pt x="717468" y="428549"/>
                </a:lnTo>
                <a:lnTo>
                  <a:pt x="714176" y="432351"/>
                </a:lnTo>
                <a:lnTo>
                  <a:pt x="714491" y="441299"/>
                </a:lnTo>
                <a:lnTo>
                  <a:pt x="688947" y="635342"/>
                </a:lnTo>
                <a:lnTo>
                  <a:pt x="679474" y="629015"/>
                </a:lnTo>
                <a:lnTo>
                  <a:pt x="669993" y="616041"/>
                </a:lnTo>
                <a:lnTo>
                  <a:pt x="650031" y="605063"/>
                </a:lnTo>
                <a:lnTo>
                  <a:pt x="638554" y="603565"/>
                </a:lnTo>
                <a:lnTo>
                  <a:pt x="637555" y="599572"/>
                </a:lnTo>
                <a:lnTo>
                  <a:pt x="630571" y="601569"/>
                </a:lnTo>
                <a:lnTo>
                  <a:pt x="608116" y="594081"/>
                </a:lnTo>
                <a:lnTo>
                  <a:pt x="602625" y="589094"/>
                </a:lnTo>
                <a:lnTo>
                  <a:pt x="582167" y="592588"/>
                </a:lnTo>
                <a:lnTo>
                  <a:pt x="570191" y="598075"/>
                </a:lnTo>
                <a:lnTo>
                  <a:pt x="568194" y="603066"/>
                </a:lnTo>
                <a:lnTo>
                  <a:pt x="560207" y="608058"/>
                </a:lnTo>
                <a:lnTo>
                  <a:pt x="554720" y="604564"/>
                </a:lnTo>
                <a:lnTo>
                  <a:pt x="544242" y="604564"/>
                </a:lnTo>
                <a:lnTo>
                  <a:pt x="523780" y="594085"/>
                </a:lnTo>
                <a:lnTo>
                  <a:pt x="524778" y="584102"/>
                </a:lnTo>
                <a:lnTo>
                  <a:pt x="520785" y="572625"/>
                </a:lnTo>
                <a:lnTo>
                  <a:pt x="514798" y="568136"/>
                </a:lnTo>
                <a:lnTo>
                  <a:pt x="515797" y="565640"/>
                </a:lnTo>
                <a:lnTo>
                  <a:pt x="512303" y="549671"/>
                </a:lnTo>
                <a:lnTo>
                  <a:pt x="507311" y="547175"/>
                </a:lnTo>
                <a:lnTo>
                  <a:pt x="501824" y="535698"/>
                </a:lnTo>
                <a:lnTo>
                  <a:pt x="501824" y="529213"/>
                </a:lnTo>
                <a:lnTo>
                  <a:pt x="507810" y="521226"/>
                </a:lnTo>
                <a:lnTo>
                  <a:pt x="515797" y="518730"/>
                </a:lnTo>
                <a:lnTo>
                  <a:pt x="515298" y="513243"/>
                </a:lnTo>
                <a:lnTo>
                  <a:pt x="507810" y="501267"/>
                </a:lnTo>
                <a:lnTo>
                  <a:pt x="502819" y="500269"/>
                </a:lnTo>
                <a:lnTo>
                  <a:pt x="500327" y="497773"/>
                </a:lnTo>
                <a:lnTo>
                  <a:pt x="489848" y="498771"/>
                </a:lnTo>
                <a:lnTo>
                  <a:pt x="480331" y="505127"/>
                </a:lnTo>
                <a:lnTo>
                  <a:pt x="480129" y="515884"/>
                </a:lnTo>
                <a:lnTo>
                  <a:pt x="469675" y="510161"/>
                </a:lnTo>
                <a:lnTo>
                  <a:pt x="455417" y="514741"/>
                </a:lnTo>
                <a:lnTo>
                  <a:pt x="449427" y="526218"/>
                </a:lnTo>
                <a:lnTo>
                  <a:pt x="450425" y="533202"/>
                </a:lnTo>
                <a:lnTo>
                  <a:pt x="443936" y="538194"/>
                </a:lnTo>
                <a:lnTo>
                  <a:pt x="432459" y="538194"/>
                </a:lnTo>
                <a:lnTo>
                  <a:pt x="426473" y="543685"/>
                </a:lnTo>
                <a:lnTo>
                  <a:pt x="425974" y="551168"/>
                </a:lnTo>
                <a:lnTo>
                  <a:pt x="421481" y="554663"/>
                </a:lnTo>
                <a:lnTo>
                  <a:pt x="423478" y="563644"/>
                </a:lnTo>
                <a:lnTo>
                  <a:pt x="428470" y="568136"/>
                </a:lnTo>
                <a:lnTo>
                  <a:pt x="427970" y="579613"/>
                </a:lnTo>
                <a:lnTo>
                  <a:pt x="433457" y="603565"/>
                </a:lnTo>
                <a:lnTo>
                  <a:pt x="446931" y="609552"/>
                </a:lnTo>
                <a:lnTo>
                  <a:pt x="445434" y="614044"/>
                </a:lnTo>
                <a:lnTo>
                  <a:pt x="441444" y="616041"/>
                </a:lnTo>
                <a:lnTo>
                  <a:pt x="443940" y="636499"/>
                </a:lnTo>
                <a:lnTo>
                  <a:pt x="439447" y="639494"/>
                </a:lnTo>
                <a:lnTo>
                  <a:pt x="428470" y="636998"/>
                </a:lnTo>
                <a:lnTo>
                  <a:pt x="419485" y="639993"/>
                </a:lnTo>
                <a:lnTo>
                  <a:pt x="415495" y="648475"/>
                </a:lnTo>
                <a:lnTo>
                  <a:pt x="406510" y="646978"/>
                </a:lnTo>
                <a:lnTo>
                  <a:pt x="394538" y="651969"/>
                </a:lnTo>
                <a:lnTo>
                  <a:pt x="393536" y="658459"/>
                </a:lnTo>
                <a:lnTo>
                  <a:pt x="381563" y="660451"/>
                </a:lnTo>
                <a:lnTo>
                  <a:pt x="372578" y="656462"/>
                </a:lnTo>
                <a:lnTo>
                  <a:pt x="373077" y="661949"/>
                </a:lnTo>
                <a:lnTo>
                  <a:pt x="361600" y="678917"/>
                </a:lnTo>
                <a:lnTo>
                  <a:pt x="357108" y="678917"/>
                </a:lnTo>
                <a:lnTo>
                  <a:pt x="356609" y="675922"/>
                </a:lnTo>
                <a:lnTo>
                  <a:pt x="351617" y="671932"/>
                </a:lnTo>
                <a:lnTo>
                  <a:pt x="336151" y="676421"/>
                </a:lnTo>
                <a:lnTo>
                  <a:pt x="336650" y="684408"/>
                </a:lnTo>
                <a:lnTo>
                  <a:pt x="329662" y="690893"/>
                </a:lnTo>
                <a:lnTo>
                  <a:pt x="323675" y="690394"/>
                </a:lnTo>
                <a:lnTo>
                  <a:pt x="318684" y="694886"/>
                </a:lnTo>
                <a:lnTo>
                  <a:pt x="316188" y="706859"/>
                </a:lnTo>
                <a:lnTo>
                  <a:pt x="297227" y="714845"/>
                </a:lnTo>
                <a:lnTo>
                  <a:pt x="288745" y="713348"/>
                </a:lnTo>
                <a:lnTo>
                  <a:pt x="291769" y="712009"/>
                </a:lnTo>
                <a:lnTo>
                  <a:pt x="294677" y="699411"/>
                </a:lnTo>
                <a:lnTo>
                  <a:pt x="298554" y="698926"/>
                </a:lnTo>
                <a:lnTo>
                  <a:pt x="300978" y="689717"/>
                </a:lnTo>
                <a:lnTo>
                  <a:pt x="293708" y="685840"/>
                </a:lnTo>
                <a:lnTo>
                  <a:pt x="295646" y="678570"/>
                </a:lnTo>
                <a:lnTo>
                  <a:pt x="309702" y="674696"/>
                </a:lnTo>
                <a:lnTo>
                  <a:pt x="310672" y="667425"/>
                </a:lnTo>
                <a:lnTo>
                  <a:pt x="300009" y="662094"/>
                </a:lnTo>
                <a:lnTo>
                  <a:pt x="300978" y="654823"/>
                </a:lnTo>
                <a:lnTo>
                  <a:pt x="304855" y="650465"/>
                </a:lnTo>
                <a:lnTo>
                  <a:pt x="304371" y="644164"/>
                </a:lnTo>
                <a:lnTo>
                  <a:pt x="292254" y="636409"/>
                </a:lnTo>
                <a:lnTo>
                  <a:pt x="293708" y="626234"/>
                </a:lnTo>
                <a:lnTo>
                  <a:pt x="285472" y="618964"/>
                </a:lnTo>
                <a:lnTo>
                  <a:pt x="289345" y="615571"/>
                </a:lnTo>
                <a:lnTo>
                  <a:pt x="291284" y="606850"/>
                </a:lnTo>
                <a:lnTo>
                  <a:pt x="294677" y="604426"/>
                </a:lnTo>
                <a:lnTo>
                  <a:pt x="293896" y="596454"/>
                </a:lnTo>
                <a:lnTo>
                  <a:pt x="302117" y="593152"/>
                </a:lnTo>
                <a:lnTo>
                  <a:pt x="309265" y="582731"/>
                </a:lnTo>
                <a:lnTo>
                  <a:pt x="309409" y="568143"/>
                </a:lnTo>
                <a:lnTo>
                  <a:pt x="305366" y="566939"/>
                </a:lnTo>
                <a:lnTo>
                  <a:pt x="301459" y="563235"/>
                </a:lnTo>
                <a:lnTo>
                  <a:pt x="301459" y="545786"/>
                </a:lnTo>
                <a:lnTo>
                  <a:pt x="310187" y="534157"/>
                </a:lnTo>
                <a:lnTo>
                  <a:pt x="316000" y="534157"/>
                </a:lnTo>
                <a:lnTo>
                  <a:pt x="316969" y="523979"/>
                </a:lnTo>
                <a:lnTo>
                  <a:pt x="321816" y="517197"/>
                </a:lnTo>
                <a:lnTo>
                  <a:pt x="329571" y="515258"/>
                </a:lnTo>
                <a:lnTo>
                  <a:pt x="333933" y="505080"/>
                </a:lnTo>
                <a:lnTo>
                  <a:pt x="333933" y="498779"/>
                </a:lnTo>
                <a:lnTo>
                  <a:pt x="341204" y="497813"/>
                </a:lnTo>
                <a:lnTo>
                  <a:pt x="347497" y="486665"/>
                </a:lnTo>
                <a:lnTo>
                  <a:pt x="345562" y="481818"/>
                </a:lnTo>
                <a:lnTo>
                  <a:pt x="348955" y="480848"/>
                </a:lnTo>
                <a:lnTo>
                  <a:pt x="350409" y="470189"/>
                </a:lnTo>
                <a:lnTo>
                  <a:pt x="336353" y="467765"/>
                </a:lnTo>
                <a:lnTo>
                  <a:pt x="332479" y="461464"/>
                </a:lnTo>
                <a:lnTo>
                  <a:pt x="332479" y="458072"/>
                </a:lnTo>
                <a:lnTo>
                  <a:pt x="340715" y="456133"/>
                </a:lnTo>
                <a:lnTo>
                  <a:pt x="343472" y="448805"/>
                </a:lnTo>
                <a:lnTo>
                  <a:pt x="338089" y="445152"/>
                </a:lnTo>
                <a:lnTo>
                  <a:pt x="337605" y="441531"/>
                </a:lnTo>
                <a:lnTo>
                  <a:pt x="342651" y="438908"/>
                </a:lnTo>
                <a:lnTo>
                  <a:pt x="345074" y="421391"/>
                </a:lnTo>
                <a:lnTo>
                  <a:pt x="339746" y="418128"/>
                </a:lnTo>
                <a:lnTo>
                  <a:pt x="337811" y="407588"/>
                </a:lnTo>
                <a:lnTo>
                  <a:pt x="343710" y="402795"/>
                </a:lnTo>
                <a:lnTo>
                  <a:pt x="340245" y="393753"/>
                </a:lnTo>
                <a:lnTo>
                  <a:pt x="329994" y="394910"/>
                </a:lnTo>
                <a:lnTo>
                  <a:pt x="326522" y="390418"/>
                </a:lnTo>
                <a:lnTo>
                  <a:pt x="321509" y="392027"/>
                </a:lnTo>
                <a:lnTo>
                  <a:pt x="318260" y="389528"/>
                </a:lnTo>
                <a:lnTo>
                  <a:pt x="312126" y="394592"/>
                </a:lnTo>
                <a:lnTo>
                  <a:pt x="315034" y="397496"/>
                </a:lnTo>
                <a:lnTo>
                  <a:pt x="311156" y="404767"/>
                </a:lnTo>
                <a:lnTo>
                  <a:pt x="306794" y="405736"/>
                </a:lnTo>
                <a:lnTo>
                  <a:pt x="302917" y="409610"/>
                </a:lnTo>
                <a:lnTo>
                  <a:pt x="302432" y="421242"/>
                </a:lnTo>
                <a:lnTo>
                  <a:pt x="297100" y="421727"/>
                </a:lnTo>
                <a:lnTo>
                  <a:pt x="292742" y="433356"/>
                </a:lnTo>
                <a:lnTo>
                  <a:pt x="284017" y="433841"/>
                </a:lnTo>
                <a:lnTo>
                  <a:pt x="284017" y="443050"/>
                </a:lnTo>
                <a:lnTo>
                  <a:pt x="279171" y="441596"/>
                </a:lnTo>
                <a:lnTo>
                  <a:pt x="277232" y="451290"/>
                </a:lnTo>
                <a:lnTo>
                  <a:pt x="274808" y="453713"/>
                </a:lnTo>
                <a:lnTo>
                  <a:pt x="284017" y="457102"/>
                </a:lnTo>
                <a:lnTo>
                  <a:pt x="283533" y="459041"/>
                </a:lnTo>
                <a:lnTo>
                  <a:pt x="272873" y="460495"/>
                </a:lnTo>
                <a:lnTo>
                  <a:pt x="265494" y="465147"/>
                </a:lnTo>
                <a:lnTo>
                  <a:pt x="260886" y="473321"/>
                </a:lnTo>
                <a:lnTo>
                  <a:pt x="260738" y="480765"/>
                </a:lnTo>
                <a:lnTo>
                  <a:pt x="273987" y="485381"/>
                </a:lnTo>
                <a:lnTo>
                  <a:pt x="271658" y="496377"/>
                </a:lnTo>
                <a:lnTo>
                  <a:pt x="275781" y="499263"/>
                </a:lnTo>
                <a:lnTo>
                  <a:pt x="275293" y="506533"/>
                </a:lnTo>
                <a:lnTo>
                  <a:pt x="272870" y="510896"/>
                </a:lnTo>
                <a:lnTo>
                  <a:pt x="282563" y="514288"/>
                </a:lnTo>
                <a:lnTo>
                  <a:pt x="282563" y="522040"/>
                </a:lnTo>
                <a:lnTo>
                  <a:pt x="278686" y="523979"/>
                </a:lnTo>
                <a:lnTo>
                  <a:pt x="278896" y="530482"/>
                </a:lnTo>
                <a:lnTo>
                  <a:pt x="272048" y="539713"/>
                </a:lnTo>
                <a:lnTo>
                  <a:pt x="272345" y="549834"/>
                </a:lnTo>
                <a:lnTo>
                  <a:pt x="260734" y="561745"/>
                </a:lnTo>
                <a:lnTo>
                  <a:pt x="261769" y="568932"/>
                </a:lnTo>
                <a:lnTo>
                  <a:pt x="257848" y="575349"/>
                </a:lnTo>
                <a:lnTo>
                  <a:pt x="258817" y="585527"/>
                </a:lnTo>
                <a:lnTo>
                  <a:pt x="260756" y="587950"/>
                </a:lnTo>
                <a:lnTo>
                  <a:pt x="262210" y="606850"/>
                </a:lnTo>
                <a:lnTo>
                  <a:pt x="265118" y="608304"/>
                </a:lnTo>
                <a:lnTo>
                  <a:pt x="266088" y="617025"/>
                </a:lnTo>
                <a:lnTo>
                  <a:pt x="262210" y="624780"/>
                </a:lnTo>
                <a:lnTo>
                  <a:pt x="257848" y="625264"/>
                </a:lnTo>
                <a:lnTo>
                  <a:pt x="256394" y="634470"/>
                </a:lnTo>
                <a:lnTo>
                  <a:pt x="248639" y="641740"/>
                </a:lnTo>
                <a:lnTo>
                  <a:pt x="251062" y="659670"/>
                </a:lnTo>
                <a:lnTo>
                  <a:pt x="245734" y="675665"/>
                </a:lnTo>
                <a:lnTo>
                  <a:pt x="237979" y="677604"/>
                </a:lnTo>
                <a:lnTo>
                  <a:pt x="225862" y="671787"/>
                </a:lnTo>
                <a:lnTo>
                  <a:pt x="221988" y="664033"/>
                </a:lnTo>
                <a:lnTo>
                  <a:pt x="213264" y="671787"/>
                </a:lnTo>
                <a:lnTo>
                  <a:pt x="211325" y="687778"/>
                </a:lnTo>
                <a:lnTo>
                  <a:pt x="204539" y="692625"/>
                </a:lnTo>
                <a:lnTo>
                  <a:pt x="205024" y="714918"/>
                </a:lnTo>
                <a:lnTo>
                  <a:pt x="201150" y="722669"/>
                </a:lnTo>
                <a:lnTo>
                  <a:pt x="207932" y="727031"/>
                </a:lnTo>
                <a:lnTo>
                  <a:pt x="205993" y="749323"/>
                </a:lnTo>
                <a:lnTo>
                  <a:pt x="202116" y="750778"/>
                </a:lnTo>
                <a:lnTo>
                  <a:pt x="203570" y="758532"/>
                </a:lnTo>
                <a:lnTo>
                  <a:pt x="195818" y="768707"/>
                </a:lnTo>
                <a:cubicBezTo>
                  <a:pt x="195818" y="768707"/>
                  <a:pt x="196788" y="783733"/>
                  <a:pt x="196303" y="785671"/>
                </a:cubicBezTo>
                <a:cubicBezTo>
                  <a:pt x="195818" y="787610"/>
                  <a:pt x="184186" y="796816"/>
                  <a:pt x="184186" y="796816"/>
                </a:cubicBezTo>
                <a:lnTo>
                  <a:pt x="179339" y="803601"/>
                </a:lnTo>
                <a:lnTo>
                  <a:pt x="177404" y="807964"/>
                </a:lnTo>
                <a:lnTo>
                  <a:pt x="174496" y="806994"/>
                </a:lnTo>
                <a:lnTo>
                  <a:pt x="168195" y="812326"/>
                </a:lnTo>
                <a:lnTo>
                  <a:pt x="167952" y="822020"/>
                </a:lnTo>
                <a:lnTo>
                  <a:pt x="159959" y="819108"/>
                </a:lnTo>
                <a:lnTo>
                  <a:pt x="153658" y="809414"/>
                </a:lnTo>
                <a:lnTo>
                  <a:pt x="157047" y="803601"/>
                </a:lnTo>
                <a:lnTo>
                  <a:pt x="161894" y="800693"/>
                </a:lnTo>
                <a:lnTo>
                  <a:pt x="159470" y="790030"/>
                </a:lnTo>
                <a:lnTo>
                  <a:pt x="148811" y="786641"/>
                </a:lnTo>
                <a:lnTo>
                  <a:pt x="145418" y="790515"/>
                </a:lnTo>
                <a:lnTo>
                  <a:pt x="138625" y="785907"/>
                </a:lnTo>
                <a:lnTo>
                  <a:pt x="136046" y="771945"/>
                </a:lnTo>
                <a:lnTo>
                  <a:pt x="141645" y="763292"/>
                </a:lnTo>
                <a:lnTo>
                  <a:pt x="142662" y="748535"/>
                </a:lnTo>
                <a:lnTo>
                  <a:pt x="147751" y="745482"/>
                </a:lnTo>
                <a:lnTo>
                  <a:pt x="147244" y="732251"/>
                </a:lnTo>
                <a:lnTo>
                  <a:pt x="138592" y="731234"/>
                </a:lnTo>
                <a:lnTo>
                  <a:pt x="136556" y="718003"/>
                </a:lnTo>
                <a:lnTo>
                  <a:pt x="141645" y="711897"/>
                </a:lnTo>
                <a:lnTo>
                  <a:pt x="142152" y="707314"/>
                </a:lnTo>
                <a:lnTo>
                  <a:pt x="139609" y="705282"/>
                </a:lnTo>
                <a:lnTo>
                  <a:pt x="139609" y="696630"/>
                </a:lnTo>
                <a:lnTo>
                  <a:pt x="145718" y="694083"/>
                </a:lnTo>
                <a:lnTo>
                  <a:pt x="147751" y="686451"/>
                </a:lnTo>
                <a:lnTo>
                  <a:pt x="154876" y="682888"/>
                </a:lnTo>
                <a:lnTo>
                  <a:pt x="155994" y="675495"/>
                </a:lnTo>
                <a:lnTo>
                  <a:pt x="159358" y="673600"/>
                </a:lnTo>
                <a:lnTo>
                  <a:pt x="161047" y="660549"/>
                </a:lnTo>
                <a:lnTo>
                  <a:pt x="154732" y="655706"/>
                </a:lnTo>
                <a:lnTo>
                  <a:pt x="150522" y="641180"/>
                </a:lnTo>
                <a:lnTo>
                  <a:pt x="145259" y="638445"/>
                </a:lnTo>
                <a:lnTo>
                  <a:pt x="144835" y="624339"/>
                </a:lnTo>
                <a:lnTo>
                  <a:pt x="137467" y="621604"/>
                </a:lnTo>
                <a:lnTo>
                  <a:pt x="136419" y="615289"/>
                </a:lnTo>
                <a:lnTo>
                  <a:pt x="125256" y="610445"/>
                </a:lnTo>
                <a:lnTo>
                  <a:pt x="119993" y="615498"/>
                </a:lnTo>
                <a:lnTo>
                  <a:pt x="112415" y="614865"/>
                </a:lnTo>
                <a:lnTo>
                  <a:pt x="105257" y="622027"/>
                </a:lnTo>
                <a:lnTo>
                  <a:pt x="104628" y="627286"/>
                </a:lnTo>
                <a:lnTo>
                  <a:pt x="98522" y="636550"/>
                </a:lnTo>
                <a:lnTo>
                  <a:pt x="85682" y="636969"/>
                </a:lnTo>
                <a:lnTo>
                  <a:pt x="84416" y="640970"/>
                </a:lnTo>
                <a:lnTo>
                  <a:pt x="78104" y="640970"/>
                </a:lnTo>
                <a:lnTo>
                  <a:pt x="77681" y="637389"/>
                </a:lnTo>
                <a:lnTo>
                  <a:pt x="71155" y="634235"/>
                </a:lnTo>
                <a:lnTo>
                  <a:pt x="67998" y="623919"/>
                </a:lnTo>
                <a:lnTo>
                  <a:pt x="58315" y="618446"/>
                </a:lnTo>
                <a:lnTo>
                  <a:pt x="49261" y="618446"/>
                </a:lnTo>
                <a:lnTo>
                  <a:pt x="46946" y="614446"/>
                </a:lnTo>
                <a:lnTo>
                  <a:pt x="37893" y="613603"/>
                </a:lnTo>
                <a:lnTo>
                  <a:pt x="37263" y="608130"/>
                </a:lnTo>
                <a:lnTo>
                  <a:pt x="25895" y="607078"/>
                </a:lnTo>
                <a:lnTo>
                  <a:pt x="22314" y="610659"/>
                </a:lnTo>
                <a:lnTo>
                  <a:pt x="15789" y="612131"/>
                </a:lnTo>
                <a:lnTo>
                  <a:pt x="14316" y="615498"/>
                </a:lnTo>
                <a:lnTo>
                  <a:pt x="8844" y="615289"/>
                </a:lnTo>
                <a:lnTo>
                  <a:pt x="6106" y="610659"/>
                </a:lnTo>
                <a:lnTo>
                  <a:pt x="0" y="610659"/>
                </a:lnTo>
                <a:lnTo>
                  <a:pt x="633" y="596342"/>
                </a:lnTo>
                <a:lnTo>
                  <a:pt x="7158" y="593184"/>
                </a:lnTo>
                <a:lnTo>
                  <a:pt x="11788" y="579291"/>
                </a:lnTo>
                <a:lnTo>
                  <a:pt x="14946" y="578449"/>
                </a:lnTo>
                <a:lnTo>
                  <a:pt x="14946" y="566657"/>
                </a:lnTo>
                <a:lnTo>
                  <a:pt x="21475" y="560764"/>
                </a:lnTo>
                <a:lnTo>
                  <a:pt x="22947" y="545396"/>
                </a:lnTo>
                <a:lnTo>
                  <a:pt x="29472" y="544976"/>
                </a:lnTo>
                <a:lnTo>
                  <a:pt x="34525" y="530030"/>
                </a:lnTo>
                <a:lnTo>
                  <a:pt x="37893" y="529397"/>
                </a:lnTo>
                <a:lnTo>
                  <a:pt x="38945" y="514028"/>
                </a:lnTo>
                <a:lnTo>
                  <a:pt x="33049" y="509818"/>
                </a:lnTo>
                <a:lnTo>
                  <a:pt x="33892" y="499292"/>
                </a:lnTo>
                <a:lnTo>
                  <a:pt x="29262" y="495082"/>
                </a:lnTo>
                <a:lnTo>
                  <a:pt x="29895" y="491718"/>
                </a:lnTo>
                <a:lnTo>
                  <a:pt x="34106" y="487714"/>
                </a:lnTo>
                <a:lnTo>
                  <a:pt x="34106" y="484136"/>
                </a:lnTo>
                <a:lnTo>
                  <a:pt x="29053" y="483717"/>
                </a:lnTo>
                <a:lnTo>
                  <a:pt x="30101" y="476136"/>
                </a:lnTo>
                <a:lnTo>
                  <a:pt x="36630" y="470240"/>
                </a:lnTo>
                <a:lnTo>
                  <a:pt x="36840" y="463718"/>
                </a:lnTo>
                <a:lnTo>
                  <a:pt x="40631" y="461823"/>
                </a:lnTo>
                <a:lnTo>
                  <a:pt x="37683" y="457612"/>
                </a:lnTo>
                <a:lnTo>
                  <a:pt x="33892" y="456979"/>
                </a:lnTo>
                <a:lnTo>
                  <a:pt x="33473" y="443296"/>
                </a:lnTo>
                <a:lnTo>
                  <a:pt x="27577" y="439295"/>
                </a:lnTo>
                <a:lnTo>
                  <a:pt x="29682" y="432351"/>
                </a:lnTo>
                <a:lnTo>
                  <a:pt x="34102" y="431928"/>
                </a:lnTo>
                <a:lnTo>
                  <a:pt x="38102" y="424559"/>
                </a:lnTo>
                <a:lnTo>
                  <a:pt x="43998" y="423510"/>
                </a:lnTo>
                <a:lnTo>
                  <a:pt x="56209" y="410666"/>
                </a:lnTo>
                <a:lnTo>
                  <a:pt x="56419" y="398668"/>
                </a:lnTo>
                <a:lnTo>
                  <a:pt x="53367" y="397297"/>
                </a:lnTo>
                <a:lnTo>
                  <a:pt x="52419" y="390244"/>
                </a:lnTo>
                <a:lnTo>
                  <a:pt x="48838" y="389087"/>
                </a:lnTo>
                <a:lnTo>
                  <a:pt x="49786" y="386562"/>
                </a:lnTo>
                <a:lnTo>
                  <a:pt x="54524" y="380775"/>
                </a:lnTo>
                <a:lnTo>
                  <a:pt x="53996" y="376456"/>
                </a:lnTo>
                <a:lnTo>
                  <a:pt x="59997" y="372350"/>
                </a:lnTo>
                <a:lnTo>
                  <a:pt x="60102" y="348879"/>
                </a:lnTo>
                <a:lnTo>
                  <a:pt x="56311" y="345617"/>
                </a:lnTo>
                <a:lnTo>
                  <a:pt x="56419" y="342144"/>
                </a:lnTo>
                <a:lnTo>
                  <a:pt x="66312" y="335199"/>
                </a:lnTo>
                <a:lnTo>
                  <a:pt x="70418" y="334881"/>
                </a:lnTo>
                <a:lnTo>
                  <a:pt x="70418" y="331723"/>
                </a:lnTo>
                <a:lnTo>
                  <a:pt x="58839" y="324250"/>
                </a:lnTo>
                <a:lnTo>
                  <a:pt x="59468" y="320040"/>
                </a:lnTo>
                <a:lnTo>
                  <a:pt x="62941" y="318250"/>
                </a:lnTo>
                <a:lnTo>
                  <a:pt x="60944" y="312249"/>
                </a:lnTo>
                <a:lnTo>
                  <a:pt x="63469" y="310567"/>
                </a:lnTo>
                <a:lnTo>
                  <a:pt x="63469" y="300779"/>
                </a:lnTo>
                <a:lnTo>
                  <a:pt x="67050" y="297831"/>
                </a:lnTo>
                <a:lnTo>
                  <a:pt x="66942" y="292463"/>
                </a:lnTo>
                <a:lnTo>
                  <a:pt x="71680" y="283934"/>
                </a:lnTo>
                <a:lnTo>
                  <a:pt x="67050" y="280252"/>
                </a:lnTo>
                <a:lnTo>
                  <a:pt x="67155" y="275727"/>
                </a:lnTo>
                <a:lnTo>
                  <a:pt x="63364" y="275199"/>
                </a:lnTo>
                <a:lnTo>
                  <a:pt x="63154" y="269093"/>
                </a:lnTo>
                <a:lnTo>
                  <a:pt x="70522" y="262148"/>
                </a:lnTo>
                <a:lnTo>
                  <a:pt x="70627" y="258463"/>
                </a:lnTo>
                <a:lnTo>
                  <a:pt x="67889" y="257095"/>
                </a:lnTo>
                <a:lnTo>
                  <a:pt x="66732" y="252885"/>
                </a:lnTo>
                <a:lnTo>
                  <a:pt x="62944" y="252885"/>
                </a:lnTo>
                <a:lnTo>
                  <a:pt x="62522" y="241093"/>
                </a:lnTo>
                <a:lnTo>
                  <a:pt x="66942" y="238359"/>
                </a:lnTo>
                <a:lnTo>
                  <a:pt x="67256" y="227728"/>
                </a:lnTo>
                <a:lnTo>
                  <a:pt x="64312" y="226886"/>
                </a:lnTo>
                <a:lnTo>
                  <a:pt x="63997" y="215731"/>
                </a:lnTo>
                <a:lnTo>
                  <a:pt x="65046" y="207834"/>
                </a:lnTo>
                <a:lnTo>
                  <a:pt x="70313" y="204253"/>
                </a:lnTo>
                <a:lnTo>
                  <a:pt x="71362" y="196889"/>
                </a:lnTo>
                <a:lnTo>
                  <a:pt x="74942" y="195308"/>
                </a:lnTo>
                <a:lnTo>
                  <a:pt x="75785" y="191941"/>
                </a:lnTo>
                <a:lnTo>
                  <a:pt x="71680" y="189731"/>
                </a:lnTo>
                <a:lnTo>
                  <a:pt x="71995" y="184573"/>
                </a:lnTo>
                <a:lnTo>
                  <a:pt x="81468" y="181520"/>
                </a:lnTo>
                <a:lnTo>
                  <a:pt x="81468" y="171414"/>
                </a:lnTo>
                <a:lnTo>
                  <a:pt x="85888" y="168679"/>
                </a:lnTo>
                <a:lnTo>
                  <a:pt x="87360" y="163098"/>
                </a:lnTo>
                <a:lnTo>
                  <a:pt x="82520" y="160469"/>
                </a:lnTo>
                <a:lnTo>
                  <a:pt x="83045" y="155520"/>
                </a:lnTo>
                <a:lnTo>
                  <a:pt x="90626" y="157311"/>
                </a:lnTo>
                <a:lnTo>
                  <a:pt x="92518" y="152681"/>
                </a:lnTo>
                <a:lnTo>
                  <a:pt x="85783" y="142155"/>
                </a:lnTo>
                <a:lnTo>
                  <a:pt x="85674" y="134049"/>
                </a:lnTo>
                <a:lnTo>
                  <a:pt x="89255" y="131626"/>
                </a:lnTo>
                <a:lnTo>
                  <a:pt x="93885" y="118470"/>
                </a:lnTo>
                <a:lnTo>
                  <a:pt x="99890" y="114365"/>
                </a:lnTo>
                <a:lnTo>
                  <a:pt x="100624" y="110050"/>
                </a:lnTo>
                <a:lnTo>
                  <a:pt x="94518" y="104263"/>
                </a:lnTo>
                <a:lnTo>
                  <a:pt x="93046" y="97524"/>
                </a:lnTo>
                <a:lnTo>
                  <a:pt x="97784" y="94681"/>
                </a:lnTo>
                <a:lnTo>
                  <a:pt x="97889" y="87736"/>
                </a:lnTo>
                <a:lnTo>
                  <a:pt x="103568" y="83106"/>
                </a:lnTo>
                <a:lnTo>
                  <a:pt x="99781" y="76577"/>
                </a:lnTo>
                <a:lnTo>
                  <a:pt x="99571" y="69000"/>
                </a:lnTo>
                <a:lnTo>
                  <a:pt x="104201" y="64471"/>
                </a:lnTo>
                <a:lnTo>
                  <a:pt x="104310" y="56260"/>
                </a:lnTo>
                <a:lnTo>
                  <a:pt x="95990" y="49948"/>
                </a:lnTo>
                <a:lnTo>
                  <a:pt x="96088" y="28438"/>
                </a:lnTo>
                <a:close/>
              </a:path>
            </a:pathLst>
          </a:custGeom>
          <a:solidFill>
            <a:srgbClr val="C04F1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36" name="Forma libre: forma 35">
            <a:hlinkClick r:id="rId22" action="ppaction://hlinksldjump"/>
            <a:extLst>
              <a:ext uri="{FF2B5EF4-FFF2-40B4-BE49-F238E27FC236}">
                <a16:creationId xmlns:a16="http://schemas.microsoft.com/office/drawing/2014/main" id="{D6A3C58F-D14D-2147-89ED-E583479D3394}"/>
              </a:ext>
            </a:extLst>
          </p:cNvPr>
          <p:cNvSpPr/>
          <p:nvPr/>
        </p:nvSpPr>
        <p:spPr>
          <a:xfrm>
            <a:off x="12014333" y="5116494"/>
            <a:ext cx="1281680" cy="1340159"/>
          </a:xfrm>
          <a:custGeom>
            <a:avLst/>
            <a:gdLst>
              <a:gd name="connsiteX0" fmla="*/ 178098 w 854453"/>
              <a:gd name="connsiteY0" fmla="*/ 888592 h 893439"/>
              <a:gd name="connsiteX1" fmla="*/ 184048 w 854453"/>
              <a:gd name="connsiteY1" fmla="*/ 890654 h 893439"/>
              <a:gd name="connsiteX2" fmla="*/ 195804 w 854453"/>
              <a:gd name="connsiteY2" fmla="*/ 890726 h 893439"/>
              <a:gd name="connsiteX3" fmla="*/ 202655 w 854453"/>
              <a:gd name="connsiteY3" fmla="*/ 893439 h 893439"/>
              <a:gd name="connsiteX4" fmla="*/ 219782 w 854453"/>
              <a:gd name="connsiteY4" fmla="*/ 887977 h 893439"/>
              <a:gd name="connsiteX5" fmla="*/ 222523 w 854453"/>
              <a:gd name="connsiteY5" fmla="*/ 882479 h 893439"/>
              <a:gd name="connsiteX6" fmla="*/ 233483 w 854453"/>
              <a:gd name="connsiteY6" fmla="*/ 880417 h 893439"/>
              <a:gd name="connsiteX7" fmla="*/ 237596 w 854453"/>
              <a:gd name="connsiteY7" fmla="*/ 887290 h 893439"/>
              <a:gd name="connsiteX8" fmla="*/ 244450 w 854453"/>
              <a:gd name="connsiteY8" fmla="*/ 879043 h 893439"/>
              <a:gd name="connsiteX9" fmla="*/ 254723 w 854453"/>
              <a:gd name="connsiteY9" fmla="*/ 871519 h 893439"/>
              <a:gd name="connsiteX10" fmla="*/ 258152 w 854453"/>
              <a:gd name="connsiteY10" fmla="*/ 859185 h 893439"/>
              <a:gd name="connsiteX11" fmla="*/ 278708 w 854453"/>
              <a:gd name="connsiteY11" fmla="*/ 840702 h 893439"/>
              <a:gd name="connsiteX12" fmla="*/ 282817 w 854453"/>
              <a:gd name="connsiteY12" fmla="*/ 840702 h 893439"/>
              <a:gd name="connsiteX13" fmla="*/ 291038 w 854453"/>
              <a:gd name="connsiteY13" fmla="*/ 827680 h 893439"/>
              <a:gd name="connsiteX14" fmla="*/ 302685 w 854453"/>
              <a:gd name="connsiteY14" fmla="*/ 824931 h 893439"/>
              <a:gd name="connsiteX15" fmla="*/ 308964 w 854453"/>
              <a:gd name="connsiteY15" fmla="*/ 813827 h 893439"/>
              <a:gd name="connsiteX16" fmla="*/ 316488 w 854453"/>
              <a:gd name="connsiteY16" fmla="*/ 810282 h 893439"/>
              <a:gd name="connsiteX17" fmla="*/ 319346 w 854453"/>
              <a:gd name="connsiteY17" fmla="*/ 810282 h 893439"/>
              <a:gd name="connsiteX18" fmla="*/ 335319 w 854453"/>
              <a:gd name="connsiteY18" fmla="*/ 805725 h 893439"/>
              <a:gd name="connsiteX19" fmla="*/ 355860 w 854453"/>
              <a:gd name="connsiteY19" fmla="*/ 779501 h 893439"/>
              <a:gd name="connsiteX20" fmla="*/ 354717 w 854453"/>
              <a:gd name="connsiteY20" fmla="*/ 772628 h 893439"/>
              <a:gd name="connsiteX21" fmla="*/ 362136 w 854453"/>
              <a:gd name="connsiteY21" fmla="*/ 761777 h 893439"/>
              <a:gd name="connsiteX22" fmla="*/ 375259 w 854453"/>
              <a:gd name="connsiteY22" fmla="*/ 755520 h 893439"/>
              <a:gd name="connsiteX23" fmla="*/ 379823 w 854453"/>
              <a:gd name="connsiteY23" fmla="*/ 750383 h 893439"/>
              <a:gd name="connsiteX24" fmla="*/ 377545 w 854453"/>
              <a:gd name="connsiteY24" fmla="*/ 744668 h 893439"/>
              <a:gd name="connsiteX25" fmla="*/ 380966 w 854453"/>
              <a:gd name="connsiteY25" fmla="*/ 741811 h 893439"/>
              <a:gd name="connsiteX26" fmla="*/ 383245 w 854453"/>
              <a:gd name="connsiteY26" fmla="*/ 730996 h 893439"/>
              <a:gd name="connsiteX27" fmla="*/ 394089 w 854453"/>
              <a:gd name="connsiteY27" fmla="*/ 713308 h 893439"/>
              <a:gd name="connsiteX28" fmla="*/ 398082 w 854453"/>
              <a:gd name="connsiteY28" fmla="*/ 713308 h 893439"/>
              <a:gd name="connsiteX29" fmla="*/ 408923 w 854453"/>
              <a:gd name="connsiteY29" fmla="*/ 699599 h 893439"/>
              <a:gd name="connsiteX30" fmla="*/ 408923 w 854453"/>
              <a:gd name="connsiteY30" fmla="*/ 695042 h 893439"/>
              <a:gd name="connsiteX31" fmla="*/ 420335 w 854453"/>
              <a:gd name="connsiteY31" fmla="*/ 677933 h 893439"/>
              <a:gd name="connsiteX32" fmla="*/ 423757 w 854453"/>
              <a:gd name="connsiteY32" fmla="*/ 676197 h 893439"/>
              <a:gd name="connsiteX33" fmla="*/ 424899 w 854453"/>
              <a:gd name="connsiteY33" fmla="*/ 668239 h 893439"/>
              <a:gd name="connsiteX34" fmla="*/ 443726 w 854453"/>
              <a:gd name="connsiteY34" fmla="*/ 664224 h 893439"/>
              <a:gd name="connsiteX35" fmla="*/ 451717 w 854453"/>
              <a:gd name="connsiteY35" fmla="*/ 656230 h 893439"/>
              <a:gd name="connsiteX36" fmla="*/ 459132 w 854453"/>
              <a:gd name="connsiteY36" fmla="*/ 656809 h 893439"/>
              <a:gd name="connsiteX37" fmla="*/ 465979 w 854453"/>
              <a:gd name="connsiteY37" fmla="*/ 644836 h 893439"/>
              <a:gd name="connsiteX38" fmla="*/ 470544 w 854453"/>
              <a:gd name="connsiteY38" fmla="*/ 642558 h 893439"/>
              <a:gd name="connsiteX39" fmla="*/ 471686 w 854453"/>
              <a:gd name="connsiteY39" fmla="*/ 639122 h 893439"/>
              <a:gd name="connsiteX40" fmla="*/ 463696 w 854453"/>
              <a:gd name="connsiteY40" fmla="*/ 631128 h 893439"/>
              <a:gd name="connsiteX41" fmla="*/ 464268 w 854453"/>
              <a:gd name="connsiteY41" fmla="*/ 625991 h 893439"/>
              <a:gd name="connsiteX42" fmla="*/ 472258 w 854453"/>
              <a:gd name="connsiteY42" fmla="*/ 617998 h 893439"/>
              <a:gd name="connsiteX43" fmla="*/ 475108 w 854453"/>
              <a:gd name="connsiteY43" fmla="*/ 606025 h 893439"/>
              <a:gd name="connsiteX44" fmla="*/ 487660 w 854453"/>
              <a:gd name="connsiteY44" fmla="*/ 592895 h 893439"/>
              <a:gd name="connsiteX45" fmla="*/ 491656 w 854453"/>
              <a:gd name="connsiteY45" fmla="*/ 594053 h 893439"/>
              <a:gd name="connsiteX46" fmla="*/ 501354 w 854453"/>
              <a:gd name="connsiteY46" fmla="*/ 588337 h 893439"/>
              <a:gd name="connsiteX47" fmla="*/ 504779 w 854453"/>
              <a:gd name="connsiteY47" fmla="*/ 572929 h 893439"/>
              <a:gd name="connsiteX48" fmla="*/ 507058 w 854453"/>
              <a:gd name="connsiteY48" fmla="*/ 576365 h 893439"/>
              <a:gd name="connsiteX49" fmla="*/ 516763 w 854453"/>
              <a:gd name="connsiteY49" fmla="*/ 571229 h 893439"/>
              <a:gd name="connsiteX50" fmla="*/ 523606 w 854453"/>
              <a:gd name="connsiteY50" fmla="*/ 551262 h 893439"/>
              <a:gd name="connsiteX51" fmla="*/ 531596 w 854453"/>
              <a:gd name="connsiteY51" fmla="*/ 544969 h 893439"/>
              <a:gd name="connsiteX52" fmla="*/ 536161 w 854453"/>
              <a:gd name="connsiteY52" fmla="*/ 544969 h 893439"/>
              <a:gd name="connsiteX53" fmla="*/ 539583 w 854453"/>
              <a:gd name="connsiteY53" fmla="*/ 532996 h 893439"/>
              <a:gd name="connsiteX54" fmla="*/ 548141 w 854453"/>
              <a:gd name="connsiteY54" fmla="*/ 526160 h 893439"/>
              <a:gd name="connsiteX55" fmla="*/ 548712 w 854453"/>
              <a:gd name="connsiteY55" fmla="*/ 518166 h 893439"/>
              <a:gd name="connsiteX56" fmla="*/ 547002 w 854453"/>
              <a:gd name="connsiteY56" fmla="*/ 514730 h 893439"/>
              <a:gd name="connsiteX57" fmla="*/ 553849 w 854453"/>
              <a:gd name="connsiteY57" fmla="*/ 513030 h 893439"/>
              <a:gd name="connsiteX58" fmla="*/ 557270 w 854453"/>
              <a:gd name="connsiteY58" fmla="*/ 514151 h 893439"/>
              <a:gd name="connsiteX59" fmla="*/ 569254 w 854453"/>
              <a:gd name="connsiteY59" fmla="*/ 511330 h 893439"/>
              <a:gd name="connsiteX60" fmla="*/ 567543 w 854453"/>
              <a:gd name="connsiteY60" fmla="*/ 505615 h 893439"/>
              <a:gd name="connsiteX61" fmla="*/ 569254 w 854453"/>
              <a:gd name="connsiteY61" fmla="*/ 499900 h 893439"/>
              <a:gd name="connsiteX62" fmla="*/ 578383 w 854453"/>
              <a:gd name="connsiteY62" fmla="*/ 494763 h 893439"/>
              <a:gd name="connsiteX63" fmla="*/ 580094 w 854453"/>
              <a:gd name="connsiteY63" fmla="*/ 486191 h 893439"/>
              <a:gd name="connsiteX64" fmla="*/ 590935 w 854453"/>
              <a:gd name="connsiteY64" fmla="*/ 477076 h 893439"/>
              <a:gd name="connsiteX65" fmla="*/ 596643 w 854453"/>
              <a:gd name="connsiteY65" fmla="*/ 470240 h 893439"/>
              <a:gd name="connsiteX66" fmla="*/ 612616 w 854453"/>
              <a:gd name="connsiteY66" fmla="*/ 470240 h 893439"/>
              <a:gd name="connsiteX67" fmla="*/ 615469 w 854453"/>
              <a:gd name="connsiteY67" fmla="*/ 463946 h 893439"/>
              <a:gd name="connsiteX68" fmla="*/ 612048 w 854453"/>
              <a:gd name="connsiteY68" fmla="*/ 457110 h 893439"/>
              <a:gd name="connsiteX69" fmla="*/ 617184 w 854453"/>
              <a:gd name="connsiteY69" fmla="*/ 451973 h 893439"/>
              <a:gd name="connsiteX70" fmla="*/ 621745 w 854453"/>
              <a:gd name="connsiteY70" fmla="*/ 450273 h 893439"/>
              <a:gd name="connsiteX71" fmla="*/ 624027 w 854453"/>
              <a:gd name="connsiteY71" fmla="*/ 434286 h 893439"/>
              <a:gd name="connsiteX72" fmla="*/ 617752 w 854453"/>
              <a:gd name="connsiteY72" fmla="*/ 426871 h 893439"/>
              <a:gd name="connsiteX73" fmla="*/ 618124 w 854453"/>
              <a:gd name="connsiteY73" fmla="*/ 417502 h 893439"/>
              <a:gd name="connsiteX74" fmla="*/ 624078 w 854453"/>
              <a:gd name="connsiteY74" fmla="*/ 415115 h 893439"/>
              <a:gd name="connsiteX75" fmla="*/ 623337 w 854453"/>
              <a:gd name="connsiteY75" fmla="*/ 411281 h 893439"/>
              <a:gd name="connsiteX76" fmla="*/ 620508 w 854453"/>
              <a:gd name="connsiteY76" fmla="*/ 411281 h 893439"/>
              <a:gd name="connsiteX77" fmla="*/ 619018 w 854453"/>
              <a:gd name="connsiteY77" fmla="*/ 407555 h 893439"/>
              <a:gd name="connsiteX78" fmla="*/ 613809 w 854453"/>
              <a:gd name="connsiteY78" fmla="*/ 407411 h 893439"/>
              <a:gd name="connsiteX79" fmla="*/ 610236 w 854453"/>
              <a:gd name="connsiteY79" fmla="*/ 402925 h 893439"/>
              <a:gd name="connsiteX80" fmla="*/ 610532 w 854453"/>
              <a:gd name="connsiteY80" fmla="*/ 398477 h 893439"/>
              <a:gd name="connsiteX81" fmla="*/ 617976 w 854453"/>
              <a:gd name="connsiteY81" fmla="*/ 397283 h 893439"/>
              <a:gd name="connsiteX82" fmla="*/ 629884 w 854453"/>
              <a:gd name="connsiteY82" fmla="*/ 376738 h 893439"/>
              <a:gd name="connsiteX83" fmla="*/ 650725 w 854453"/>
              <a:gd name="connsiteY83" fmla="*/ 365995 h 893439"/>
              <a:gd name="connsiteX84" fmla="*/ 656976 w 854453"/>
              <a:gd name="connsiteY84" fmla="*/ 348163 h 893439"/>
              <a:gd name="connsiteX85" fmla="*/ 659431 w 854453"/>
              <a:gd name="connsiteY85" fmla="*/ 341761 h 893439"/>
              <a:gd name="connsiteX86" fmla="*/ 667100 w 854453"/>
              <a:gd name="connsiteY86" fmla="*/ 337492 h 893439"/>
              <a:gd name="connsiteX87" fmla="*/ 667592 w 854453"/>
              <a:gd name="connsiteY87" fmla="*/ 335901 h 893439"/>
              <a:gd name="connsiteX88" fmla="*/ 670731 w 854453"/>
              <a:gd name="connsiteY88" fmla="*/ 334707 h 893439"/>
              <a:gd name="connsiteX89" fmla="*/ 675835 w 854453"/>
              <a:gd name="connsiteY89" fmla="*/ 330801 h 893439"/>
              <a:gd name="connsiteX90" fmla="*/ 675835 w 854453"/>
              <a:gd name="connsiteY90" fmla="*/ 324507 h 893439"/>
              <a:gd name="connsiteX91" fmla="*/ 681724 w 854453"/>
              <a:gd name="connsiteY91" fmla="*/ 325664 h 893439"/>
              <a:gd name="connsiteX92" fmla="*/ 696250 w 854453"/>
              <a:gd name="connsiteY92" fmla="*/ 311160 h 893439"/>
              <a:gd name="connsiteX93" fmla="*/ 701350 w 854453"/>
              <a:gd name="connsiteY93" fmla="*/ 299766 h 893439"/>
              <a:gd name="connsiteX94" fmla="*/ 711561 w 854453"/>
              <a:gd name="connsiteY94" fmla="*/ 295462 h 893439"/>
              <a:gd name="connsiteX95" fmla="*/ 711561 w 854453"/>
              <a:gd name="connsiteY95" fmla="*/ 284466 h 893439"/>
              <a:gd name="connsiteX96" fmla="*/ 715876 w 854453"/>
              <a:gd name="connsiteY96" fmla="*/ 289566 h 893439"/>
              <a:gd name="connsiteX97" fmla="*/ 720980 w 854453"/>
              <a:gd name="connsiteY97" fmla="*/ 284068 h 893439"/>
              <a:gd name="connsiteX98" fmla="*/ 722159 w 854453"/>
              <a:gd name="connsiteY98" fmla="*/ 279366 h 893439"/>
              <a:gd name="connsiteX99" fmla="*/ 736291 w 854453"/>
              <a:gd name="connsiteY99" fmla="*/ 267574 h 893439"/>
              <a:gd name="connsiteX100" fmla="*/ 734721 w 854453"/>
              <a:gd name="connsiteY100" fmla="*/ 254625 h 893439"/>
              <a:gd name="connsiteX101" fmla="*/ 739431 w 854453"/>
              <a:gd name="connsiteY101" fmla="*/ 251080 h 893439"/>
              <a:gd name="connsiteX102" fmla="*/ 745714 w 854453"/>
              <a:gd name="connsiteY102" fmla="*/ 250682 h 893439"/>
              <a:gd name="connsiteX103" fmla="*/ 758276 w 854453"/>
              <a:gd name="connsiteY103" fmla="*/ 240482 h 893439"/>
              <a:gd name="connsiteX104" fmla="*/ 760630 w 854453"/>
              <a:gd name="connsiteY104" fmla="*/ 225182 h 893439"/>
              <a:gd name="connsiteX105" fmla="*/ 775157 w 854453"/>
              <a:gd name="connsiteY105" fmla="*/ 212233 h 893439"/>
              <a:gd name="connsiteX106" fmla="*/ 776332 w 854453"/>
              <a:gd name="connsiteY106" fmla="*/ 208290 h 893439"/>
              <a:gd name="connsiteX107" fmla="*/ 773583 w 854453"/>
              <a:gd name="connsiteY107" fmla="*/ 205179 h 893439"/>
              <a:gd name="connsiteX108" fmla="*/ 773192 w 854453"/>
              <a:gd name="connsiteY108" fmla="*/ 198488 h 893439"/>
              <a:gd name="connsiteX109" fmla="*/ 780651 w 854453"/>
              <a:gd name="connsiteY109" fmla="*/ 192990 h 893439"/>
              <a:gd name="connsiteX110" fmla="*/ 778687 w 854453"/>
              <a:gd name="connsiteY110" fmla="*/ 189843 h 893439"/>
              <a:gd name="connsiteX111" fmla="*/ 770838 w 854453"/>
              <a:gd name="connsiteY111" fmla="*/ 183947 h 893439"/>
              <a:gd name="connsiteX112" fmla="*/ 772408 w 854453"/>
              <a:gd name="connsiteY112" fmla="*/ 170600 h 893439"/>
              <a:gd name="connsiteX113" fmla="*/ 778296 w 854453"/>
              <a:gd name="connsiteY113" fmla="*/ 163945 h 893439"/>
              <a:gd name="connsiteX114" fmla="*/ 780260 w 854453"/>
              <a:gd name="connsiteY114" fmla="*/ 141953 h 893439"/>
              <a:gd name="connsiteX115" fmla="*/ 777117 w 854453"/>
              <a:gd name="connsiteY115" fmla="*/ 137648 h 893439"/>
              <a:gd name="connsiteX116" fmla="*/ 780651 w 854453"/>
              <a:gd name="connsiteY116" fmla="*/ 132150 h 893439"/>
              <a:gd name="connsiteX117" fmla="*/ 781436 w 854453"/>
              <a:gd name="connsiteY117" fmla="*/ 124699 h 893439"/>
              <a:gd name="connsiteX118" fmla="*/ 789683 w 854453"/>
              <a:gd name="connsiteY118" fmla="*/ 114463 h 893439"/>
              <a:gd name="connsiteX119" fmla="*/ 794783 w 854453"/>
              <a:gd name="connsiteY119" fmla="*/ 116814 h 893439"/>
              <a:gd name="connsiteX120" fmla="*/ 812058 w 854453"/>
              <a:gd name="connsiteY120" fmla="*/ 101514 h 893439"/>
              <a:gd name="connsiteX121" fmla="*/ 812058 w 854453"/>
              <a:gd name="connsiteY121" fmla="*/ 90916 h 893439"/>
              <a:gd name="connsiteX122" fmla="*/ 814807 w 854453"/>
              <a:gd name="connsiteY122" fmla="*/ 89360 h 893439"/>
              <a:gd name="connsiteX123" fmla="*/ 814807 w 854453"/>
              <a:gd name="connsiteY123" fmla="*/ 77568 h 893439"/>
              <a:gd name="connsiteX124" fmla="*/ 819907 w 854453"/>
              <a:gd name="connsiteY124" fmla="*/ 67368 h 893439"/>
              <a:gd name="connsiteX125" fmla="*/ 831685 w 854453"/>
              <a:gd name="connsiteY125" fmla="*/ 59519 h 893439"/>
              <a:gd name="connsiteX126" fmla="*/ 836397 w 854453"/>
              <a:gd name="connsiteY126" fmla="*/ 61075 h 893439"/>
              <a:gd name="connsiteX127" fmla="*/ 840322 w 854453"/>
              <a:gd name="connsiteY127" fmla="*/ 52061 h 893439"/>
              <a:gd name="connsiteX128" fmla="*/ 849745 w 854453"/>
              <a:gd name="connsiteY128" fmla="*/ 48133 h 893439"/>
              <a:gd name="connsiteX129" fmla="*/ 854454 w 854453"/>
              <a:gd name="connsiteY129" fmla="*/ 35180 h 893439"/>
              <a:gd name="connsiteX130" fmla="*/ 849745 w 854453"/>
              <a:gd name="connsiteY130" fmla="*/ 34001 h 893439"/>
              <a:gd name="connsiteX131" fmla="*/ 843856 w 854453"/>
              <a:gd name="connsiteY131" fmla="*/ 38319 h 893439"/>
              <a:gd name="connsiteX132" fmla="*/ 838901 w 854453"/>
              <a:gd name="connsiteY132" fmla="*/ 36486 h 893439"/>
              <a:gd name="connsiteX133" fmla="*/ 831305 w 854453"/>
              <a:gd name="connsiteY133" fmla="*/ 33313 h 893439"/>
              <a:gd name="connsiteX134" fmla="*/ 825004 w 854453"/>
              <a:gd name="connsiteY134" fmla="*/ 23620 h 893439"/>
              <a:gd name="connsiteX135" fmla="*/ 828397 w 854453"/>
              <a:gd name="connsiteY135" fmla="*/ 17807 h 893439"/>
              <a:gd name="connsiteX136" fmla="*/ 833244 w 854453"/>
              <a:gd name="connsiteY136" fmla="*/ 14899 h 893439"/>
              <a:gd name="connsiteX137" fmla="*/ 830820 w 854453"/>
              <a:gd name="connsiteY137" fmla="*/ 4236 h 893439"/>
              <a:gd name="connsiteX138" fmla="*/ 820157 w 854453"/>
              <a:gd name="connsiteY138" fmla="*/ 846 h 893439"/>
              <a:gd name="connsiteX139" fmla="*/ 816764 w 854453"/>
              <a:gd name="connsiteY139" fmla="*/ 4720 h 893439"/>
              <a:gd name="connsiteX140" fmla="*/ 809797 w 854453"/>
              <a:gd name="connsiteY140" fmla="*/ 0 h 893439"/>
              <a:gd name="connsiteX141" fmla="*/ 809255 w 854453"/>
              <a:gd name="connsiteY141" fmla="*/ 2340 h 893439"/>
              <a:gd name="connsiteX142" fmla="*/ 805092 w 854453"/>
              <a:gd name="connsiteY142" fmla="*/ 2619 h 893439"/>
              <a:gd name="connsiteX143" fmla="*/ 804535 w 854453"/>
              <a:gd name="connsiteY143" fmla="*/ 11502 h 893439"/>
              <a:gd name="connsiteX144" fmla="*/ 800650 w 854453"/>
              <a:gd name="connsiteY144" fmla="*/ 22050 h 893439"/>
              <a:gd name="connsiteX145" fmla="*/ 791766 w 854453"/>
              <a:gd name="connsiteY145" fmla="*/ 28712 h 893439"/>
              <a:gd name="connsiteX146" fmla="*/ 789545 w 854453"/>
              <a:gd name="connsiteY146" fmla="*/ 37321 h 893439"/>
              <a:gd name="connsiteX147" fmla="*/ 785382 w 854453"/>
              <a:gd name="connsiteY147" fmla="*/ 39539 h 893439"/>
              <a:gd name="connsiteX148" fmla="*/ 779830 w 854453"/>
              <a:gd name="connsiteY148" fmla="*/ 39539 h 893439"/>
              <a:gd name="connsiteX149" fmla="*/ 764841 w 854453"/>
              <a:gd name="connsiteY149" fmla="*/ 56734 h 893439"/>
              <a:gd name="connsiteX150" fmla="*/ 754015 w 854453"/>
              <a:gd name="connsiteY150" fmla="*/ 59230 h 893439"/>
              <a:gd name="connsiteX151" fmla="*/ 745685 w 854453"/>
              <a:gd name="connsiteY151" fmla="*/ 70913 h 893439"/>
              <a:gd name="connsiteX152" fmla="*/ 746795 w 854453"/>
              <a:gd name="connsiteY152" fmla="*/ 75615 h 893439"/>
              <a:gd name="connsiteX153" fmla="*/ 742176 w 854453"/>
              <a:gd name="connsiteY153" fmla="*/ 79739 h 893439"/>
              <a:gd name="connsiteX154" fmla="*/ 742125 w 854453"/>
              <a:gd name="connsiteY154" fmla="*/ 83320 h 893439"/>
              <a:gd name="connsiteX155" fmla="*/ 734978 w 854453"/>
              <a:gd name="connsiteY155" fmla="*/ 84007 h 893439"/>
              <a:gd name="connsiteX156" fmla="*/ 734833 w 854453"/>
              <a:gd name="connsiteY156" fmla="*/ 87805 h 893439"/>
              <a:gd name="connsiteX157" fmla="*/ 729842 w 854453"/>
              <a:gd name="connsiteY157" fmla="*/ 90265 h 893439"/>
              <a:gd name="connsiteX158" fmla="*/ 731408 w 854453"/>
              <a:gd name="connsiteY158" fmla="*/ 94207 h 893439"/>
              <a:gd name="connsiteX159" fmla="*/ 739148 w 854453"/>
              <a:gd name="connsiteY159" fmla="*/ 95835 h 893439"/>
              <a:gd name="connsiteX160" fmla="*/ 738628 w 854453"/>
              <a:gd name="connsiteY160" fmla="*/ 98873 h 893439"/>
              <a:gd name="connsiteX161" fmla="*/ 736168 w 854453"/>
              <a:gd name="connsiteY161" fmla="*/ 100067 h 893439"/>
              <a:gd name="connsiteX162" fmla="*/ 734978 w 854453"/>
              <a:gd name="connsiteY162" fmla="*/ 106397 h 893439"/>
              <a:gd name="connsiteX163" fmla="*/ 732153 w 854453"/>
              <a:gd name="connsiteY163" fmla="*/ 107518 h 893439"/>
              <a:gd name="connsiteX164" fmla="*/ 732377 w 854453"/>
              <a:gd name="connsiteY164" fmla="*/ 113631 h 893439"/>
              <a:gd name="connsiteX165" fmla="*/ 721656 w 854453"/>
              <a:gd name="connsiteY165" fmla="*/ 113233 h 893439"/>
              <a:gd name="connsiteX166" fmla="*/ 716596 w 854453"/>
              <a:gd name="connsiteY166" fmla="*/ 115874 h 893439"/>
              <a:gd name="connsiteX167" fmla="*/ 715851 w 854453"/>
              <a:gd name="connsiteY167" fmla="*/ 123903 h 893439"/>
              <a:gd name="connsiteX168" fmla="*/ 711836 w 854453"/>
              <a:gd name="connsiteY168" fmla="*/ 125386 h 893439"/>
              <a:gd name="connsiteX169" fmla="*/ 711756 w 854453"/>
              <a:gd name="connsiteY169" fmla="*/ 130089 h 893439"/>
              <a:gd name="connsiteX170" fmla="*/ 715106 w 854453"/>
              <a:gd name="connsiteY170" fmla="*/ 131789 h 893439"/>
              <a:gd name="connsiteX171" fmla="*/ 715330 w 854453"/>
              <a:gd name="connsiteY171" fmla="*/ 135442 h 893439"/>
              <a:gd name="connsiteX172" fmla="*/ 723204 w 854453"/>
              <a:gd name="connsiteY172" fmla="*/ 142351 h 893439"/>
              <a:gd name="connsiteX173" fmla="*/ 726311 w 854453"/>
              <a:gd name="connsiteY173" fmla="*/ 142242 h 893439"/>
              <a:gd name="connsiteX174" fmla="*/ 728966 w 854453"/>
              <a:gd name="connsiteY174" fmla="*/ 145498 h 893439"/>
              <a:gd name="connsiteX175" fmla="*/ 722991 w 854453"/>
              <a:gd name="connsiteY175" fmla="*/ 154757 h 893439"/>
              <a:gd name="connsiteX176" fmla="*/ 719186 w 854453"/>
              <a:gd name="connsiteY176" fmla="*/ 155300 h 893439"/>
              <a:gd name="connsiteX177" fmla="*/ 714820 w 854453"/>
              <a:gd name="connsiteY177" fmla="*/ 161811 h 893439"/>
              <a:gd name="connsiteX178" fmla="*/ 709930 w 854453"/>
              <a:gd name="connsiteY178" fmla="*/ 161268 h 893439"/>
              <a:gd name="connsiteX179" fmla="*/ 701238 w 854453"/>
              <a:gd name="connsiteY179" fmla="*/ 174832 h 893439"/>
              <a:gd name="connsiteX180" fmla="*/ 698525 w 854453"/>
              <a:gd name="connsiteY180" fmla="*/ 186804 h 893439"/>
              <a:gd name="connsiteX181" fmla="*/ 689830 w 854453"/>
              <a:gd name="connsiteY181" fmla="*/ 194943 h 893439"/>
              <a:gd name="connsiteX182" fmla="*/ 679510 w 854453"/>
              <a:gd name="connsiteY182" fmla="*/ 200368 h 893439"/>
              <a:gd name="connsiteX183" fmla="*/ 669187 w 854453"/>
              <a:gd name="connsiteY183" fmla="*/ 209628 h 893439"/>
              <a:gd name="connsiteX184" fmla="*/ 664694 w 854453"/>
              <a:gd name="connsiteY184" fmla="*/ 209194 h 893439"/>
              <a:gd name="connsiteX185" fmla="*/ 651995 w 854453"/>
              <a:gd name="connsiteY185" fmla="*/ 214982 h 893439"/>
              <a:gd name="connsiteX186" fmla="*/ 651698 w 854453"/>
              <a:gd name="connsiteY186" fmla="*/ 218273 h 893439"/>
              <a:gd name="connsiteX187" fmla="*/ 648197 w 854453"/>
              <a:gd name="connsiteY187" fmla="*/ 218346 h 893439"/>
              <a:gd name="connsiteX188" fmla="*/ 645636 w 854453"/>
              <a:gd name="connsiteY188" fmla="*/ 212848 h 893439"/>
              <a:gd name="connsiteX189" fmla="*/ 638221 w 854453"/>
              <a:gd name="connsiteY189" fmla="*/ 211799 h 893439"/>
              <a:gd name="connsiteX190" fmla="*/ 634966 w 854453"/>
              <a:gd name="connsiteY190" fmla="*/ 215054 h 893439"/>
              <a:gd name="connsiteX191" fmla="*/ 630072 w 854453"/>
              <a:gd name="connsiteY191" fmla="*/ 208001 h 893439"/>
              <a:gd name="connsiteX192" fmla="*/ 612500 w 854453"/>
              <a:gd name="connsiteY192" fmla="*/ 207929 h 893439"/>
              <a:gd name="connsiteX193" fmla="*/ 607613 w 854453"/>
              <a:gd name="connsiteY193" fmla="*/ 205830 h 893439"/>
              <a:gd name="connsiteX194" fmla="*/ 607266 w 854453"/>
              <a:gd name="connsiteY194" fmla="*/ 203733 h 893439"/>
              <a:gd name="connsiteX195" fmla="*/ 612153 w 854453"/>
              <a:gd name="connsiteY195" fmla="*/ 199175 h 893439"/>
              <a:gd name="connsiteX196" fmla="*/ 614945 w 854453"/>
              <a:gd name="connsiteY196" fmla="*/ 179281 h 893439"/>
              <a:gd name="connsiteX197" fmla="*/ 614247 w 854453"/>
              <a:gd name="connsiteY197" fmla="*/ 174398 h 893439"/>
              <a:gd name="connsiteX198" fmla="*/ 620179 w 854453"/>
              <a:gd name="connsiteY198" fmla="*/ 171938 h 893439"/>
              <a:gd name="connsiteX199" fmla="*/ 622624 w 854453"/>
              <a:gd name="connsiteY199" fmla="*/ 165681 h 893439"/>
              <a:gd name="connsiteX200" fmla="*/ 618435 w 854453"/>
              <a:gd name="connsiteY200" fmla="*/ 163945 h 893439"/>
              <a:gd name="connsiteX201" fmla="*/ 618085 w 854453"/>
              <a:gd name="connsiteY201" fmla="*/ 157289 h 893439"/>
              <a:gd name="connsiteX202" fmla="*/ 620877 w 854453"/>
              <a:gd name="connsiteY202" fmla="*/ 155191 h 893439"/>
              <a:gd name="connsiteX203" fmla="*/ 618783 w 854453"/>
              <a:gd name="connsiteY203" fmla="*/ 152406 h 893439"/>
              <a:gd name="connsiteX204" fmla="*/ 587368 w 854453"/>
              <a:gd name="connsiteY204" fmla="*/ 152768 h 893439"/>
              <a:gd name="connsiteX205" fmla="*/ 582131 w 854453"/>
              <a:gd name="connsiteY205" fmla="*/ 154504 h 893439"/>
              <a:gd name="connsiteX206" fmla="*/ 580735 w 854453"/>
              <a:gd name="connsiteY206" fmla="*/ 152768 h 893439"/>
              <a:gd name="connsiteX207" fmla="*/ 575150 w 854453"/>
              <a:gd name="connsiteY207" fmla="*/ 155915 h 893439"/>
              <a:gd name="connsiteX208" fmla="*/ 575848 w 854453"/>
              <a:gd name="connsiteY208" fmla="*/ 160798 h 893439"/>
              <a:gd name="connsiteX209" fmla="*/ 566422 w 854453"/>
              <a:gd name="connsiteY209" fmla="*/ 162895 h 893439"/>
              <a:gd name="connsiteX210" fmla="*/ 566769 w 854453"/>
              <a:gd name="connsiteY210" fmla="*/ 169153 h 893439"/>
              <a:gd name="connsiteX211" fmla="*/ 561531 w 854453"/>
              <a:gd name="connsiteY211" fmla="*/ 172662 h 893439"/>
              <a:gd name="connsiteX212" fmla="*/ 557694 w 854453"/>
              <a:gd name="connsiteY212" fmla="*/ 169153 h 893439"/>
              <a:gd name="connsiteX213" fmla="*/ 557694 w 854453"/>
              <a:gd name="connsiteY213" fmla="*/ 163221 h 893439"/>
              <a:gd name="connsiteX214" fmla="*/ 548267 w 854453"/>
              <a:gd name="connsiteY214" fmla="*/ 159025 h 893439"/>
              <a:gd name="connsiteX215" fmla="*/ 539192 w 854453"/>
              <a:gd name="connsiteY215" fmla="*/ 163221 h 893439"/>
              <a:gd name="connsiteX216" fmla="*/ 540241 w 854453"/>
              <a:gd name="connsiteY216" fmla="*/ 171613 h 893439"/>
              <a:gd name="connsiteX217" fmla="*/ 535004 w 854453"/>
              <a:gd name="connsiteY217" fmla="*/ 175447 h 893439"/>
              <a:gd name="connsiteX218" fmla="*/ 534306 w 854453"/>
              <a:gd name="connsiteY218" fmla="*/ 178232 h 893439"/>
              <a:gd name="connsiteX219" fmla="*/ 526276 w 854453"/>
              <a:gd name="connsiteY219" fmla="*/ 170564 h 893439"/>
              <a:gd name="connsiteX220" fmla="*/ 517551 w 854453"/>
              <a:gd name="connsiteY220" fmla="*/ 168466 h 893439"/>
              <a:gd name="connsiteX221" fmla="*/ 513710 w 854453"/>
              <a:gd name="connsiteY221" fmla="*/ 160436 h 893439"/>
              <a:gd name="connsiteX222" fmla="*/ 509868 w 854453"/>
              <a:gd name="connsiteY222" fmla="*/ 160075 h 893439"/>
              <a:gd name="connsiteX223" fmla="*/ 509170 w 854453"/>
              <a:gd name="connsiteY223" fmla="*/ 163583 h 893439"/>
              <a:gd name="connsiteX224" fmla="*/ 494159 w 854453"/>
              <a:gd name="connsiteY224" fmla="*/ 166006 h 893439"/>
              <a:gd name="connsiteX225" fmla="*/ 493816 w 854453"/>
              <a:gd name="connsiteY225" fmla="*/ 162534 h 893439"/>
              <a:gd name="connsiteX226" fmla="*/ 491020 w 854453"/>
              <a:gd name="connsiteY226" fmla="*/ 162172 h 893439"/>
              <a:gd name="connsiteX227" fmla="*/ 486137 w 854453"/>
              <a:gd name="connsiteY227" fmla="*/ 175085 h 893439"/>
              <a:gd name="connsiteX228" fmla="*/ 474265 w 854453"/>
              <a:gd name="connsiteY228" fmla="*/ 177545 h 893439"/>
              <a:gd name="connsiteX229" fmla="*/ 467285 w 854453"/>
              <a:gd name="connsiteY229" fmla="*/ 186985 h 893439"/>
              <a:gd name="connsiteX230" fmla="*/ 464839 w 854453"/>
              <a:gd name="connsiteY230" fmla="*/ 183477 h 893439"/>
              <a:gd name="connsiteX231" fmla="*/ 447738 w 854453"/>
              <a:gd name="connsiteY231" fmla="*/ 184164 h 893439"/>
              <a:gd name="connsiteX232" fmla="*/ 445293 w 854453"/>
              <a:gd name="connsiteY232" fmla="*/ 196028 h 893439"/>
              <a:gd name="connsiteX233" fmla="*/ 440753 w 854453"/>
              <a:gd name="connsiteY233" fmla="*/ 197439 h 893439"/>
              <a:gd name="connsiteX234" fmla="*/ 433772 w 854453"/>
              <a:gd name="connsiteY234" fmla="*/ 194979 h 893439"/>
              <a:gd name="connsiteX235" fmla="*/ 427840 w 854453"/>
              <a:gd name="connsiteY235" fmla="*/ 196064 h 893439"/>
              <a:gd name="connsiteX236" fmla="*/ 428187 w 854453"/>
              <a:gd name="connsiteY236" fmla="*/ 201273 h 893439"/>
              <a:gd name="connsiteX237" fmla="*/ 431678 w 854453"/>
              <a:gd name="connsiteY237" fmla="*/ 202683 h 893439"/>
              <a:gd name="connsiteX238" fmla="*/ 431678 w 854453"/>
              <a:gd name="connsiteY238" fmla="*/ 206518 h 893439"/>
              <a:gd name="connsiteX239" fmla="*/ 427837 w 854453"/>
              <a:gd name="connsiteY239" fmla="*/ 206518 h 893439"/>
              <a:gd name="connsiteX240" fmla="*/ 422252 w 854453"/>
              <a:gd name="connsiteY240" fmla="*/ 214186 h 893439"/>
              <a:gd name="connsiteX241" fmla="*/ 423648 w 854453"/>
              <a:gd name="connsiteY241" fmla="*/ 220118 h 893439"/>
              <a:gd name="connsiteX242" fmla="*/ 410735 w 854453"/>
              <a:gd name="connsiteY242" fmla="*/ 229920 h 893439"/>
              <a:gd name="connsiteX243" fmla="*/ 407588 w 854453"/>
              <a:gd name="connsiteY243" fmla="*/ 242110 h 893439"/>
              <a:gd name="connsiteX244" fmla="*/ 412478 w 854453"/>
              <a:gd name="connsiteY244" fmla="*/ 248765 h 893439"/>
              <a:gd name="connsiteX245" fmla="*/ 407939 w 854453"/>
              <a:gd name="connsiteY245" fmla="*/ 251912 h 893439"/>
              <a:gd name="connsiteX246" fmla="*/ 407241 w 854453"/>
              <a:gd name="connsiteY246" fmla="*/ 258532 h 893439"/>
              <a:gd name="connsiteX247" fmla="*/ 402705 w 854453"/>
              <a:gd name="connsiteY247" fmla="*/ 260268 h 893439"/>
              <a:gd name="connsiteX248" fmla="*/ 402705 w 854453"/>
              <a:gd name="connsiteY248" fmla="*/ 262365 h 893439"/>
              <a:gd name="connsiteX249" fmla="*/ 410735 w 854453"/>
              <a:gd name="connsiteY249" fmla="*/ 266200 h 893439"/>
              <a:gd name="connsiteX250" fmla="*/ 407588 w 854453"/>
              <a:gd name="connsiteY250" fmla="*/ 267610 h 893439"/>
              <a:gd name="connsiteX251" fmla="*/ 407244 w 854453"/>
              <a:gd name="connsiteY251" fmla="*/ 273904 h 893439"/>
              <a:gd name="connsiteX252" fmla="*/ 395724 w 854453"/>
              <a:gd name="connsiteY252" fmla="*/ 281934 h 893439"/>
              <a:gd name="connsiteX253" fmla="*/ 381762 w 854453"/>
              <a:gd name="connsiteY253" fmla="*/ 295173 h 893439"/>
              <a:gd name="connsiteX254" fmla="*/ 355929 w 854453"/>
              <a:gd name="connsiteY254" fmla="*/ 314018 h 893439"/>
              <a:gd name="connsiteX255" fmla="*/ 347899 w 854453"/>
              <a:gd name="connsiteY255" fmla="*/ 314379 h 893439"/>
              <a:gd name="connsiteX256" fmla="*/ 341967 w 854453"/>
              <a:gd name="connsiteY256" fmla="*/ 323820 h 893439"/>
              <a:gd name="connsiteX257" fmla="*/ 337778 w 854453"/>
              <a:gd name="connsiteY257" fmla="*/ 323820 h 893439"/>
              <a:gd name="connsiteX258" fmla="*/ 322767 w 854453"/>
              <a:gd name="connsiteY258" fmla="*/ 336371 h 893439"/>
              <a:gd name="connsiteX259" fmla="*/ 321371 w 854453"/>
              <a:gd name="connsiteY259" fmla="*/ 357314 h 893439"/>
              <a:gd name="connsiteX260" fmla="*/ 312292 w 854453"/>
              <a:gd name="connsiteY260" fmla="*/ 370589 h 893439"/>
              <a:gd name="connsiteX261" fmla="*/ 293794 w 854453"/>
              <a:gd name="connsiteY261" fmla="*/ 369540 h 893439"/>
              <a:gd name="connsiteX262" fmla="*/ 274244 w 854453"/>
              <a:gd name="connsiteY262" fmla="*/ 355578 h 893439"/>
              <a:gd name="connsiteX263" fmla="*/ 260633 w 854453"/>
              <a:gd name="connsiteY263" fmla="*/ 353842 h 893439"/>
              <a:gd name="connsiteX264" fmla="*/ 260633 w 854453"/>
              <a:gd name="connsiteY264" fmla="*/ 346861 h 893439"/>
              <a:gd name="connsiteX265" fmla="*/ 251905 w 854453"/>
              <a:gd name="connsiteY265" fmla="*/ 340205 h 893439"/>
              <a:gd name="connsiteX266" fmla="*/ 250509 w 854453"/>
              <a:gd name="connsiteY266" fmla="*/ 331488 h 893439"/>
              <a:gd name="connsiteX267" fmla="*/ 238413 w 854453"/>
              <a:gd name="connsiteY267" fmla="*/ 328377 h 893439"/>
              <a:gd name="connsiteX268" fmla="*/ 228853 w 854453"/>
              <a:gd name="connsiteY268" fmla="*/ 333152 h 893439"/>
              <a:gd name="connsiteX269" fmla="*/ 229772 w 854453"/>
              <a:gd name="connsiteY269" fmla="*/ 346969 h 893439"/>
              <a:gd name="connsiteX270" fmla="*/ 243144 w 854453"/>
              <a:gd name="connsiteY270" fmla="*/ 356193 h 893439"/>
              <a:gd name="connsiteX271" fmla="*/ 244526 w 854453"/>
              <a:gd name="connsiteY271" fmla="*/ 361727 h 893439"/>
              <a:gd name="connsiteX272" fmla="*/ 293393 w 854453"/>
              <a:gd name="connsiteY272" fmla="*/ 405060 h 893439"/>
              <a:gd name="connsiteX273" fmla="*/ 313218 w 854453"/>
              <a:gd name="connsiteY273" fmla="*/ 405060 h 893439"/>
              <a:gd name="connsiteX274" fmla="*/ 321056 w 854453"/>
              <a:gd name="connsiteY274" fmla="*/ 415658 h 893439"/>
              <a:gd name="connsiteX275" fmla="*/ 333503 w 854453"/>
              <a:gd name="connsiteY275" fmla="*/ 415658 h 893439"/>
              <a:gd name="connsiteX276" fmla="*/ 345031 w 854453"/>
              <a:gd name="connsiteY276" fmla="*/ 429511 h 893439"/>
              <a:gd name="connsiteX277" fmla="*/ 340419 w 854453"/>
              <a:gd name="connsiteY277" fmla="*/ 432260 h 893439"/>
              <a:gd name="connsiteX278" fmla="*/ 341341 w 854453"/>
              <a:gd name="connsiteY278" fmla="*/ 447018 h 893439"/>
              <a:gd name="connsiteX279" fmla="*/ 336729 w 854453"/>
              <a:gd name="connsiteY279" fmla="*/ 447488 h 893439"/>
              <a:gd name="connsiteX280" fmla="*/ 325205 w 854453"/>
              <a:gd name="connsiteY280" fmla="*/ 458086 h 893439"/>
              <a:gd name="connsiteX281" fmla="*/ 320134 w 854453"/>
              <a:gd name="connsiteY281" fmla="*/ 479283 h 893439"/>
              <a:gd name="connsiteX282" fmla="*/ 315522 w 854453"/>
              <a:gd name="connsiteY282" fmla="*/ 480223 h 893439"/>
              <a:gd name="connsiteX283" fmla="*/ 306765 w 854453"/>
              <a:gd name="connsiteY283" fmla="*/ 489917 h 893439"/>
              <a:gd name="connsiteX284" fmla="*/ 310914 w 854453"/>
              <a:gd name="connsiteY284" fmla="*/ 497296 h 893439"/>
              <a:gd name="connsiteX285" fmla="*/ 306765 w 854453"/>
              <a:gd name="connsiteY285" fmla="*/ 502359 h 893439"/>
              <a:gd name="connsiteX286" fmla="*/ 316445 w 854453"/>
              <a:gd name="connsiteY286" fmla="*/ 512017 h 893439"/>
              <a:gd name="connsiteX287" fmla="*/ 313218 w 854453"/>
              <a:gd name="connsiteY287" fmla="*/ 513428 h 893439"/>
              <a:gd name="connsiteX288" fmla="*/ 312759 w 854453"/>
              <a:gd name="connsiteY288" fmla="*/ 518021 h 893439"/>
              <a:gd name="connsiteX289" fmla="*/ 315063 w 854453"/>
              <a:gd name="connsiteY289" fmla="*/ 523085 h 893439"/>
              <a:gd name="connsiteX290" fmla="*/ 298927 w 854453"/>
              <a:gd name="connsiteY290" fmla="*/ 537843 h 893439"/>
              <a:gd name="connsiteX291" fmla="*/ 299387 w 854453"/>
              <a:gd name="connsiteY291" fmla="*/ 543848 h 893439"/>
              <a:gd name="connsiteX292" fmla="*/ 285558 w 854453"/>
              <a:gd name="connsiteY292" fmla="*/ 543848 h 893439"/>
              <a:gd name="connsiteX293" fmla="*/ 275416 w 854453"/>
              <a:gd name="connsiteY293" fmla="*/ 531405 h 893439"/>
              <a:gd name="connsiteX294" fmla="*/ 276338 w 854453"/>
              <a:gd name="connsiteY294" fmla="*/ 525870 h 893439"/>
              <a:gd name="connsiteX295" fmla="*/ 264351 w 854453"/>
              <a:gd name="connsiteY295" fmla="*/ 525400 h 893439"/>
              <a:gd name="connsiteX296" fmla="*/ 256050 w 854453"/>
              <a:gd name="connsiteY296" fmla="*/ 515706 h 893439"/>
              <a:gd name="connsiteX297" fmla="*/ 249597 w 854453"/>
              <a:gd name="connsiteY297" fmla="*/ 516647 h 893439"/>
              <a:gd name="connsiteX298" fmla="*/ 249138 w 854453"/>
              <a:gd name="connsiteY298" fmla="*/ 524496 h 893439"/>
              <a:gd name="connsiteX299" fmla="*/ 236688 w 854453"/>
              <a:gd name="connsiteY299" fmla="*/ 535998 h 893439"/>
              <a:gd name="connsiteX300" fmla="*/ 237151 w 854453"/>
              <a:gd name="connsiteY300" fmla="*/ 543377 h 893439"/>
              <a:gd name="connsiteX301" fmla="*/ 232539 w 854453"/>
              <a:gd name="connsiteY301" fmla="*/ 551226 h 893439"/>
              <a:gd name="connsiteX302" fmla="*/ 225623 w 854453"/>
              <a:gd name="connsiteY302" fmla="*/ 553975 h 893439"/>
              <a:gd name="connsiteX303" fmla="*/ 225623 w 854453"/>
              <a:gd name="connsiteY303" fmla="*/ 560450 h 893439"/>
              <a:gd name="connsiteX304" fmla="*/ 221934 w 854453"/>
              <a:gd name="connsiteY304" fmla="*/ 561824 h 893439"/>
              <a:gd name="connsiteX305" fmla="*/ 219630 w 854453"/>
              <a:gd name="connsiteY305" fmla="*/ 556760 h 893439"/>
              <a:gd name="connsiteX306" fmla="*/ 216866 w 854453"/>
              <a:gd name="connsiteY306" fmla="*/ 559980 h 893439"/>
              <a:gd name="connsiteX307" fmla="*/ 195175 w 854453"/>
              <a:gd name="connsiteY307" fmla="*/ 560848 h 893439"/>
              <a:gd name="connsiteX308" fmla="*/ 182732 w 854453"/>
              <a:gd name="connsiteY308" fmla="*/ 563778 h 893439"/>
              <a:gd name="connsiteX309" fmla="*/ 162939 w 854453"/>
              <a:gd name="connsiteY309" fmla="*/ 553867 h 893439"/>
              <a:gd name="connsiteX310" fmla="*/ 152623 w 854453"/>
              <a:gd name="connsiteY310" fmla="*/ 554518 h 893439"/>
              <a:gd name="connsiteX311" fmla="*/ 149889 w 854453"/>
              <a:gd name="connsiteY311" fmla="*/ 549454 h 893439"/>
              <a:gd name="connsiteX312" fmla="*/ 140206 w 854453"/>
              <a:gd name="connsiteY312" fmla="*/ 550503 h 893439"/>
              <a:gd name="connsiteX313" fmla="*/ 124413 w 854453"/>
              <a:gd name="connsiteY313" fmla="*/ 570071 h 893439"/>
              <a:gd name="connsiteX314" fmla="*/ 123994 w 854453"/>
              <a:gd name="connsiteY314" fmla="*/ 582514 h 893439"/>
              <a:gd name="connsiteX315" fmla="*/ 113888 w 854453"/>
              <a:gd name="connsiteY315" fmla="*/ 591340 h 893439"/>
              <a:gd name="connsiteX316" fmla="*/ 99575 w 854453"/>
              <a:gd name="connsiteY316" fmla="*/ 590942 h 893439"/>
              <a:gd name="connsiteX317" fmla="*/ 93889 w 854453"/>
              <a:gd name="connsiteY317" fmla="*/ 594704 h 893439"/>
              <a:gd name="connsiteX318" fmla="*/ 94102 w 854453"/>
              <a:gd name="connsiteY318" fmla="*/ 603132 h 893439"/>
              <a:gd name="connsiteX319" fmla="*/ 101680 w 854453"/>
              <a:gd name="connsiteY319" fmla="*/ 609244 h 893439"/>
              <a:gd name="connsiteX320" fmla="*/ 101047 w 854453"/>
              <a:gd name="connsiteY320" fmla="*/ 625015 h 893439"/>
              <a:gd name="connsiteX321" fmla="*/ 109891 w 854453"/>
              <a:gd name="connsiteY321" fmla="*/ 642920 h 893439"/>
              <a:gd name="connsiteX322" fmla="*/ 109258 w 854453"/>
              <a:gd name="connsiteY322" fmla="*/ 658726 h 893439"/>
              <a:gd name="connsiteX323" fmla="*/ 100837 w 854453"/>
              <a:gd name="connsiteY323" fmla="*/ 665454 h 893439"/>
              <a:gd name="connsiteX324" fmla="*/ 85049 w 854453"/>
              <a:gd name="connsiteY324" fmla="*/ 665888 h 893439"/>
              <a:gd name="connsiteX325" fmla="*/ 58525 w 854453"/>
              <a:gd name="connsiteY325" fmla="*/ 654494 h 893439"/>
              <a:gd name="connsiteX326" fmla="*/ 41260 w 854453"/>
              <a:gd name="connsiteY326" fmla="*/ 654494 h 893439"/>
              <a:gd name="connsiteX327" fmla="*/ 22314 w 854453"/>
              <a:gd name="connsiteY327" fmla="*/ 661656 h 893439"/>
              <a:gd name="connsiteX328" fmla="*/ 10945 w 854453"/>
              <a:gd name="connsiteY328" fmla="*/ 661656 h 893439"/>
              <a:gd name="connsiteX329" fmla="*/ 843 w 854453"/>
              <a:gd name="connsiteY329" fmla="*/ 671748 h 893439"/>
              <a:gd name="connsiteX330" fmla="*/ 0 w 854453"/>
              <a:gd name="connsiteY330" fmla="*/ 684805 h 893439"/>
              <a:gd name="connsiteX331" fmla="*/ 12211 w 854453"/>
              <a:gd name="connsiteY331" fmla="*/ 702927 h 893439"/>
              <a:gd name="connsiteX332" fmla="*/ 12631 w 854453"/>
              <a:gd name="connsiteY332" fmla="*/ 742498 h 893439"/>
              <a:gd name="connsiteX333" fmla="*/ 8001 w 854453"/>
              <a:gd name="connsiteY333" fmla="*/ 745862 h 893439"/>
              <a:gd name="connsiteX334" fmla="*/ 8840 w 854453"/>
              <a:gd name="connsiteY334" fmla="*/ 758919 h 893439"/>
              <a:gd name="connsiteX335" fmla="*/ 16002 w 854453"/>
              <a:gd name="connsiteY335" fmla="*/ 765213 h 893439"/>
              <a:gd name="connsiteX336" fmla="*/ 43365 w 854453"/>
              <a:gd name="connsiteY336" fmla="*/ 762284 h 893439"/>
              <a:gd name="connsiteX337" fmla="*/ 60630 w 854453"/>
              <a:gd name="connsiteY337" fmla="*/ 777005 h 893439"/>
              <a:gd name="connsiteX338" fmla="*/ 61892 w 854453"/>
              <a:gd name="connsiteY338" fmla="*/ 791328 h 893439"/>
              <a:gd name="connsiteX339" fmla="*/ 73684 w 854453"/>
              <a:gd name="connsiteY339" fmla="*/ 804821 h 893439"/>
              <a:gd name="connsiteX340" fmla="*/ 73141 w 854453"/>
              <a:gd name="connsiteY340" fmla="*/ 814876 h 893439"/>
              <a:gd name="connsiteX341" fmla="*/ 72454 w 854453"/>
              <a:gd name="connsiteY341" fmla="*/ 821459 h 893439"/>
              <a:gd name="connsiteX342" fmla="*/ 66970 w 854453"/>
              <a:gd name="connsiteY342" fmla="*/ 825004 h 893439"/>
              <a:gd name="connsiteX343" fmla="*/ 70045 w 854453"/>
              <a:gd name="connsiteY343" fmla="*/ 833576 h 893439"/>
              <a:gd name="connsiteX344" fmla="*/ 84973 w 854453"/>
              <a:gd name="connsiteY344" fmla="*/ 827680 h 893439"/>
              <a:gd name="connsiteX345" fmla="*/ 87317 w 854453"/>
              <a:gd name="connsiteY345" fmla="*/ 823774 h 893439"/>
              <a:gd name="connsiteX346" fmla="*/ 93495 w 854453"/>
              <a:gd name="connsiteY346" fmla="*/ 820808 h 893439"/>
              <a:gd name="connsiteX347" fmla="*/ 95838 w 854453"/>
              <a:gd name="connsiteY347" fmla="*/ 827680 h 893439"/>
              <a:gd name="connsiteX348" fmla="*/ 92214 w 854453"/>
              <a:gd name="connsiteY348" fmla="*/ 832708 h 893439"/>
              <a:gd name="connsiteX349" fmla="*/ 90297 w 854453"/>
              <a:gd name="connsiteY349" fmla="*/ 847393 h 893439"/>
              <a:gd name="connsiteX350" fmla="*/ 88807 w 854453"/>
              <a:gd name="connsiteY350" fmla="*/ 848081 h 893439"/>
              <a:gd name="connsiteX351" fmla="*/ 88807 w 854453"/>
              <a:gd name="connsiteY351" fmla="*/ 853832 h 893439"/>
              <a:gd name="connsiteX352" fmla="*/ 105637 w 854453"/>
              <a:gd name="connsiteY352" fmla="*/ 854953 h 893439"/>
              <a:gd name="connsiteX353" fmla="*/ 121400 w 854453"/>
              <a:gd name="connsiteY353" fmla="*/ 844428 h 893439"/>
              <a:gd name="connsiteX354" fmla="*/ 126511 w 854453"/>
              <a:gd name="connsiteY354" fmla="*/ 845115 h 893439"/>
              <a:gd name="connsiteX355" fmla="*/ 128005 w 854453"/>
              <a:gd name="connsiteY355" fmla="*/ 853579 h 893439"/>
              <a:gd name="connsiteX356" fmla="*/ 137590 w 854453"/>
              <a:gd name="connsiteY356" fmla="*/ 857015 h 893439"/>
              <a:gd name="connsiteX357" fmla="*/ 143768 w 854453"/>
              <a:gd name="connsiteY357" fmla="*/ 851987 h 893439"/>
              <a:gd name="connsiteX358" fmla="*/ 153354 w 854453"/>
              <a:gd name="connsiteY358" fmla="*/ 851987 h 893439"/>
              <a:gd name="connsiteX359" fmla="*/ 153567 w 854453"/>
              <a:gd name="connsiteY359" fmla="*/ 858389 h 893439"/>
              <a:gd name="connsiteX360" fmla="*/ 151864 w 854453"/>
              <a:gd name="connsiteY360" fmla="*/ 860451 h 893439"/>
              <a:gd name="connsiteX361" fmla="*/ 151864 w 854453"/>
              <a:gd name="connsiteY361" fmla="*/ 876077 h 893439"/>
              <a:gd name="connsiteX362" fmla="*/ 161022 w 854453"/>
              <a:gd name="connsiteY362" fmla="*/ 888664 h 893439"/>
              <a:gd name="connsiteX363" fmla="*/ 170716 w 854453"/>
              <a:gd name="connsiteY363" fmla="*/ 889677 h 89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</a:cxnLst>
            <a:rect l="l" t="t" r="r" b="b"/>
            <a:pathLst>
              <a:path w="854453" h="893439">
                <a:moveTo>
                  <a:pt x="178098" y="888592"/>
                </a:moveTo>
                <a:lnTo>
                  <a:pt x="184048" y="890654"/>
                </a:lnTo>
                <a:lnTo>
                  <a:pt x="195804" y="890726"/>
                </a:lnTo>
                <a:lnTo>
                  <a:pt x="202655" y="893439"/>
                </a:lnTo>
                <a:lnTo>
                  <a:pt x="219782" y="887977"/>
                </a:lnTo>
                <a:lnTo>
                  <a:pt x="222523" y="882479"/>
                </a:lnTo>
                <a:lnTo>
                  <a:pt x="233483" y="880417"/>
                </a:lnTo>
                <a:lnTo>
                  <a:pt x="237596" y="887290"/>
                </a:lnTo>
                <a:lnTo>
                  <a:pt x="244450" y="879043"/>
                </a:lnTo>
                <a:lnTo>
                  <a:pt x="254723" y="871519"/>
                </a:lnTo>
                <a:lnTo>
                  <a:pt x="258152" y="859185"/>
                </a:lnTo>
                <a:lnTo>
                  <a:pt x="278708" y="840702"/>
                </a:lnTo>
                <a:lnTo>
                  <a:pt x="282817" y="840702"/>
                </a:lnTo>
                <a:lnTo>
                  <a:pt x="291038" y="827680"/>
                </a:lnTo>
                <a:lnTo>
                  <a:pt x="302685" y="824931"/>
                </a:lnTo>
                <a:lnTo>
                  <a:pt x="308964" y="813827"/>
                </a:lnTo>
                <a:lnTo>
                  <a:pt x="316488" y="810282"/>
                </a:lnTo>
                <a:lnTo>
                  <a:pt x="319346" y="810282"/>
                </a:lnTo>
                <a:lnTo>
                  <a:pt x="335319" y="805725"/>
                </a:lnTo>
                <a:lnTo>
                  <a:pt x="355860" y="779501"/>
                </a:lnTo>
                <a:lnTo>
                  <a:pt x="354717" y="772628"/>
                </a:lnTo>
                <a:lnTo>
                  <a:pt x="362136" y="761777"/>
                </a:lnTo>
                <a:lnTo>
                  <a:pt x="375259" y="755520"/>
                </a:lnTo>
                <a:lnTo>
                  <a:pt x="379823" y="750383"/>
                </a:lnTo>
                <a:lnTo>
                  <a:pt x="377545" y="744668"/>
                </a:lnTo>
                <a:lnTo>
                  <a:pt x="380966" y="741811"/>
                </a:lnTo>
                <a:lnTo>
                  <a:pt x="383245" y="730996"/>
                </a:lnTo>
                <a:lnTo>
                  <a:pt x="394089" y="713308"/>
                </a:lnTo>
                <a:lnTo>
                  <a:pt x="398082" y="713308"/>
                </a:lnTo>
                <a:lnTo>
                  <a:pt x="408923" y="699599"/>
                </a:lnTo>
                <a:lnTo>
                  <a:pt x="408923" y="695042"/>
                </a:lnTo>
                <a:lnTo>
                  <a:pt x="420335" y="677933"/>
                </a:lnTo>
                <a:lnTo>
                  <a:pt x="423757" y="676197"/>
                </a:lnTo>
                <a:lnTo>
                  <a:pt x="424899" y="668239"/>
                </a:lnTo>
                <a:lnTo>
                  <a:pt x="443726" y="664224"/>
                </a:lnTo>
                <a:lnTo>
                  <a:pt x="451717" y="656230"/>
                </a:lnTo>
                <a:lnTo>
                  <a:pt x="459132" y="656809"/>
                </a:lnTo>
                <a:lnTo>
                  <a:pt x="465979" y="644836"/>
                </a:lnTo>
                <a:lnTo>
                  <a:pt x="470544" y="642558"/>
                </a:lnTo>
                <a:lnTo>
                  <a:pt x="471686" y="639122"/>
                </a:lnTo>
                <a:lnTo>
                  <a:pt x="463696" y="631128"/>
                </a:lnTo>
                <a:lnTo>
                  <a:pt x="464268" y="625991"/>
                </a:lnTo>
                <a:lnTo>
                  <a:pt x="472258" y="617998"/>
                </a:lnTo>
                <a:lnTo>
                  <a:pt x="475108" y="606025"/>
                </a:lnTo>
                <a:lnTo>
                  <a:pt x="487660" y="592895"/>
                </a:lnTo>
                <a:lnTo>
                  <a:pt x="491656" y="594053"/>
                </a:lnTo>
                <a:lnTo>
                  <a:pt x="501354" y="588337"/>
                </a:lnTo>
                <a:lnTo>
                  <a:pt x="504779" y="572929"/>
                </a:lnTo>
                <a:lnTo>
                  <a:pt x="507058" y="576365"/>
                </a:lnTo>
                <a:lnTo>
                  <a:pt x="516763" y="571229"/>
                </a:lnTo>
                <a:lnTo>
                  <a:pt x="523606" y="551262"/>
                </a:lnTo>
                <a:lnTo>
                  <a:pt x="531596" y="544969"/>
                </a:lnTo>
                <a:lnTo>
                  <a:pt x="536161" y="544969"/>
                </a:lnTo>
                <a:lnTo>
                  <a:pt x="539583" y="532996"/>
                </a:lnTo>
                <a:lnTo>
                  <a:pt x="548141" y="526160"/>
                </a:lnTo>
                <a:lnTo>
                  <a:pt x="548712" y="518166"/>
                </a:lnTo>
                <a:lnTo>
                  <a:pt x="547002" y="514730"/>
                </a:lnTo>
                <a:lnTo>
                  <a:pt x="553849" y="513030"/>
                </a:lnTo>
                <a:lnTo>
                  <a:pt x="557270" y="514151"/>
                </a:lnTo>
                <a:lnTo>
                  <a:pt x="569254" y="511330"/>
                </a:lnTo>
                <a:lnTo>
                  <a:pt x="567543" y="505615"/>
                </a:lnTo>
                <a:lnTo>
                  <a:pt x="569254" y="499900"/>
                </a:lnTo>
                <a:lnTo>
                  <a:pt x="578383" y="494763"/>
                </a:lnTo>
                <a:lnTo>
                  <a:pt x="580094" y="486191"/>
                </a:lnTo>
                <a:lnTo>
                  <a:pt x="590935" y="477076"/>
                </a:lnTo>
                <a:lnTo>
                  <a:pt x="596643" y="470240"/>
                </a:lnTo>
                <a:lnTo>
                  <a:pt x="612616" y="470240"/>
                </a:lnTo>
                <a:lnTo>
                  <a:pt x="615469" y="463946"/>
                </a:lnTo>
                <a:lnTo>
                  <a:pt x="612048" y="457110"/>
                </a:lnTo>
                <a:lnTo>
                  <a:pt x="617184" y="451973"/>
                </a:lnTo>
                <a:lnTo>
                  <a:pt x="621745" y="450273"/>
                </a:lnTo>
                <a:lnTo>
                  <a:pt x="624027" y="434286"/>
                </a:lnTo>
                <a:lnTo>
                  <a:pt x="617752" y="426871"/>
                </a:lnTo>
                <a:lnTo>
                  <a:pt x="618124" y="417502"/>
                </a:lnTo>
                <a:lnTo>
                  <a:pt x="624078" y="415115"/>
                </a:lnTo>
                <a:lnTo>
                  <a:pt x="623337" y="411281"/>
                </a:lnTo>
                <a:lnTo>
                  <a:pt x="620508" y="411281"/>
                </a:lnTo>
                <a:lnTo>
                  <a:pt x="619018" y="407555"/>
                </a:lnTo>
                <a:lnTo>
                  <a:pt x="613809" y="407411"/>
                </a:lnTo>
                <a:lnTo>
                  <a:pt x="610236" y="402925"/>
                </a:lnTo>
                <a:lnTo>
                  <a:pt x="610532" y="398477"/>
                </a:lnTo>
                <a:lnTo>
                  <a:pt x="617976" y="397283"/>
                </a:lnTo>
                <a:lnTo>
                  <a:pt x="629884" y="376738"/>
                </a:lnTo>
                <a:lnTo>
                  <a:pt x="650725" y="365995"/>
                </a:lnTo>
                <a:lnTo>
                  <a:pt x="656976" y="348163"/>
                </a:lnTo>
                <a:lnTo>
                  <a:pt x="659431" y="341761"/>
                </a:lnTo>
                <a:lnTo>
                  <a:pt x="667100" y="337492"/>
                </a:lnTo>
                <a:lnTo>
                  <a:pt x="667592" y="335901"/>
                </a:lnTo>
                <a:lnTo>
                  <a:pt x="670731" y="334707"/>
                </a:lnTo>
                <a:lnTo>
                  <a:pt x="675835" y="330801"/>
                </a:lnTo>
                <a:lnTo>
                  <a:pt x="675835" y="324507"/>
                </a:lnTo>
                <a:lnTo>
                  <a:pt x="681724" y="325664"/>
                </a:lnTo>
                <a:lnTo>
                  <a:pt x="696250" y="311160"/>
                </a:lnTo>
                <a:lnTo>
                  <a:pt x="701350" y="299766"/>
                </a:lnTo>
                <a:lnTo>
                  <a:pt x="711561" y="295462"/>
                </a:lnTo>
                <a:lnTo>
                  <a:pt x="711561" y="284466"/>
                </a:lnTo>
                <a:lnTo>
                  <a:pt x="715876" y="289566"/>
                </a:lnTo>
                <a:lnTo>
                  <a:pt x="720980" y="284068"/>
                </a:lnTo>
                <a:lnTo>
                  <a:pt x="722159" y="279366"/>
                </a:lnTo>
                <a:lnTo>
                  <a:pt x="736291" y="267574"/>
                </a:lnTo>
                <a:lnTo>
                  <a:pt x="734721" y="254625"/>
                </a:lnTo>
                <a:lnTo>
                  <a:pt x="739431" y="251080"/>
                </a:lnTo>
                <a:lnTo>
                  <a:pt x="745714" y="250682"/>
                </a:lnTo>
                <a:lnTo>
                  <a:pt x="758276" y="240482"/>
                </a:lnTo>
                <a:lnTo>
                  <a:pt x="760630" y="225182"/>
                </a:lnTo>
                <a:lnTo>
                  <a:pt x="775157" y="212233"/>
                </a:lnTo>
                <a:lnTo>
                  <a:pt x="776332" y="208290"/>
                </a:lnTo>
                <a:lnTo>
                  <a:pt x="773583" y="205179"/>
                </a:lnTo>
                <a:lnTo>
                  <a:pt x="773192" y="198488"/>
                </a:lnTo>
                <a:lnTo>
                  <a:pt x="780651" y="192990"/>
                </a:lnTo>
                <a:lnTo>
                  <a:pt x="778687" y="189843"/>
                </a:lnTo>
                <a:lnTo>
                  <a:pt x="770838" y="183947"/>
                </a:lnTo>
                <a:lnTo>
                  <a:pt x="772408" y="170600"/>
                </a:lnTo>
                <a:lnTo>
                  <a:pt x="778296" y="163945"/>
                </a:lnTo>
                <a:lnTo>
                  <a:pt x="780260" y="141953"/>
                </a:lnTo>
                <a:lnTo>
                  <a:pt x="777117" y="137648"/>
                </a:lnTo>
                <a:lnTo>
                  <a:pt x="780651" y="132150"/>
                </a:lnTo>
                <a:lnTo>
                  <a:pt x="781436" y="124699"/>
                </a:lnTo>
                <a:lnTo>
                  <a:pt x="789683" y="114463"/>
                </a:lnTo>
                <a:lnTo>
                  <a:pt x="794783" y="116814"/>
                </a:lnTo>
                <a:lnTo>
                  <a:pt x="812058" y="101514"/>
                </a:lnTo>
                <a:lnTo>
                  <a:pt x="812058" y="90916"/>
                </a:lnTo>
                <a:lnTo>
                  <a:pt x="814807" y="89360"/>
                </a:lnTo>
                <a:lnTo>
                  <a:pt x="814807" y="77568"/>
                </a:lnTo>
                <a:lnTo>
                  <a:pt x="819907" y="67368"/>
                </a:lnTo>
                <a:lnTo>
                  <a:pt x="831685" y="59519"/>
                </a:lnTo>
                <a:lnTo>
                  <a:pt x="836397" y="61075"/>
                </a:lnTo>
                <a:lnTo>
                  <a:pt x="840322" y="52061"/>
                </a:lnTo>
                <a:lnTo>
                  <a:pt x="849745" y="48133"/>
                </a:lnTo>
                <a:lnTo>
                  <a:pt x="854454" y="35180"/>
                </a:lnTo>
                <a:lnTo>
                  <a:pt x="849745" y="34001"/>
                </a:lnTo>
                <a:lnTo>
                  <a:pt x="843856" y="38319"/>
                </a:lnTo>
                <a:lnTo>
                  <a:pt x="838901" y="36486"/>
                </a:lnTo>
                <a:lnTo>
                  <a:pt x="831305" y="33313"/>
                </a:lnTo>
                <a:lnTo>
                  <a:pt x="825004" y="23620"/>
                </a:lnTo>
                <a:lnTo>
                  <a:pt x="828397" y="17807"/>
                </a:lnTo>
                <a:lnTo>
                  <a:pt x="833244" y="14899"/>
                </a:lnTo>
                <a:lnTo>
                  <a:pt x="830820" y="4236"/>
                </a:lnTo>
                <a:lnTo>
                  <a:pt x="820157" y="846"/>
                </a:lnTo>
                <a:lnTo>
                  <a:pt x="816764" y="4720"/>
                </a:lnTo>
                <a:lnTo>
                  <a:pt x="809797" y="0"/>
                </a:lnTo>
                <a:lnTo>
                  <a:pt x="809255" y="2340"/>
                </a:lnTo>
                <a:lnTo>
                  <a:pt x="805092" y="2619"/>
                </a:lnTo>
                <a:lnTo>
                  <a:pt x="804535" y="11502"/>
                </a:lnTo>
                <a:lnTo>
                  <a:pt x="800650" y="22050"/>
                </a:lnTo>
                <a:lnTo>
                  <a:pt x="791766" y="28712"/>
                </a:lnTo>
                <a:lnTo>
                  <a:pt x="789545" y="37321"/>
                </a:lnTo>
                <a:lnTo>
                  <a:pt x="785382" y="39539"/>
                </a:lnTo>
                <a:lnTo>
                  <a:pt x="779830" y="39539"/>
                </a:lnTo>
                <a:lnTo>
                  <a:pt x="764841" y="56734"/>
                </a:lnTo>
                <a:lnTo>
                  <a:pt x="754015" y="59230"/>
                </a:lnTo>
                <a:lnTo>
                  <a:pt x="745685" y="70913"/>
                </a:lnTo>
                <a:lnTo>
                  <a:pt x="746795" y="75615"/>
                </a:lnTo>
                <a:lnTo>
                  <a:pt x="742176" y="79739"/>
                </a:lnTo>
                <a:lnTo>
                  <a:pt x="742125" y="83320"/>
                </a:lnTo>
                <a:lnTo>
                  <a:pt x="734978" y="84007"/>
                </a:lnTo>
                <a:lnTo>
                  <a:pt x="734833" y="87805"/>
                </a:lnTo>
                <a:lnTo>
                  <a:pt x="729842" y="90265"/>
                </a:lnTo>
                <a:lnTo>
                  <a:pt x="731408" y="94207"/>
                </a:lnTo>
                <a:lnTo>
                  <a:pt x="739148" y="95835"/>
                </a:lnTo>
                <a:lnTo>
                  <a:pt x="738628" y="98873"/>
                </a:lnTo>
                <a:lnTo>
                  <a:pt x="736168" y="100067"/>
                </a:lnTo>
                <a:lnTo>
                  <a:pt x="734978" y="106397"/>
                </a:lnTo>
                <a:lnTo>
                  <a:pt x="732153" y="107518"/>
                </a:lnTo>
                <a:lnTo>
                  <a:pt x="732377" y="113631"/>
                </a:lnTo>
                <a:lnTo>
                  <a:pt x="721656" y="113233"/>
                </a:lnTo>
                <a:lnTo>
                  <a:pt x="716596" y="115874"/>
                </a:lnTo>
                <a:lnTo>
                  <a:pt x="715851" y="123903"/>
                </a:lnTo>
                <a:lnTo>
                  <a:pt x="711836" y="125386"/>
                </a:lnTo>
                <a:lnTo>
                  <a:pt x="711756" y="130089"/>
                </a:lnTo>
                <a:lnTo>
                  <a:pt x="715106" y="131789"/>
                </a:lnTo>
                <a:lnTo>
                  <a:pt x="715330" y="135442"/>
                </a:lnTo>
                <a:lnTo>
                  <a:pt x="723204" y="142351"/>
                </a:lnTo>
                <a:lnTo>
                  <a:pt x="726311" y="142242"/>
                </a:lnTo>
                <a:lnTo>
                  <a:pt x="728966" y="145498"/>
                </a:lnTo>
                <a:lnTo>
                  <a:pt x="722991" y="154757"/>
                </a:lnTo>
                <a:lnTo>
                  <a:pt x="719186" y="155300"/>
                </a:lnTo>
                <a:lnTo>
                  <a:pt x="714820" y="161811"/>
                </a:lnTo>
                <a:lnTo>
                  <a:pt x="709930" y="161268"/>
                </a:lnTo>
                <a:lnTo>
                  <a:pt x="701238" y="174832"/>
                </a:lnTo>
                <a:lnTo>
                  <a:pt x="698525" y="186804"/>
                </a:lnTo>
                <a:lnTo>
                  <a:pt x="689830" y="194943"/>
                </a:lnTo>
                <a:lnTo>
                  <a:pt x="679510" y="200368"/>
                </a:lnTo>
                <a:lnTo>
                  <a:pt x="669187" y="209628"/>
                </a:lnTo>
                <a:lnTo>
                  <a:pt x="664694" y="209194"/>
                </a:lnTo>
                <a:lnTo>
                  <a:pt x="651995" y="214982"/>
                </a:lnTo>
                <a:lnTo>
                  <a:pt x="651698" y="218273"/>
                </a:lnTo>
                <a:lnTo>
                  <a:pt x="648197" y="218346"/>
                </a:lnTo>
                <a:lnTo>
                  <a:pt x="645636" y="212848"/>
                </a:lnTo>
                <a:lnTo>
                  <a:pt x="638221" y="211799"/>
                </a:lnTo>
                <a:lnTo>
                  <a:pt x="634966" y="215054"/>
                </a:lnTo>
                <a:lnTo>
                  <a:pt x="630072" y="208001"/>
                </a:lnTo>
                <a:lnTo>
                  <a:pt x="612500" y="207929"/>
                </a:lnTo>
                <a:lnTo>
                  <a:pt x="607613" y="205830"/>
                </a:lnTo>
                <a:lnTo>
                  <a:pt x="607266" y="203733"/>
                </a:lnTo>
                <a:lnTo>
                  <a:pt x="612153" y="199175"/>
                </a:lnTo>
                <a:lnTo>
                  <a:pt x="614945" y="179281"/>
                </a:lnTo>
                <a:lnTo>
                  <a:pt x="614247" y="174398"/>
                </a:lnTo>
                <a:lnTo>
                  <a:pt x="620179" y="171938"/>
                </a:lnTo>
                <a:lnTo>
                  <a:pt x="622624" y="165681"/>
                </a:lnTo>
                <a:lnTo>
                  <a:pt x="618435" y="163945"/>
                </a:lnTo>
                <a:lnTo>
                  <a:pt x="618085" y="157289"/>
                </a:lnTo>
                <a:lnTo>
                  <a:pt x="620877" y="155191"/>
                </a:lnTo>
                <a:lnTo>
                  <a:pt x="618783" y="152406"/>
                </a:lnTo>
                <a:lnTo>
                  <a:pt x="587368" y="152768"/>
                </a:lnTo>
                <a:lnTo>
                  <a:pt x="582131" y="154504"/>
                </a:lnTo>
                <a:lnTo>
                  <a:pt x="580735" y="152768"/>
                </a:lnTo>
                <a:lnTo>
                  <a:pt x="575150" y="155915"/>
                </a:lnTo>
                <a:lnTo>
                  <a:pt x="575848" y="160798"/>
                </a:lnTo>
                <a:lnTo>
                  <a:pt x="566422" y="162895"/>
                </a:lnTo>
                <a:lnTo>
                  <a:pt x="566769" y="169153"/>
                </a:lnTo>
                <a:lnTo>
                  <a:pt x="561531" y="172662"/>
                </a:lnTo>
                <a:lnTo>
                  <a:pt x="557694" y="169153"/>
                </a:lnTo>
                <a:lnTo>
                  <a:pt x="557694" y="163221"/>
                </a:lnTo>
                <a:lnTo>
                  <a:pt x="548267" y="159025"/>
                </a:lnTo>
                <a:lnTo>
                  <a:pt x="539192" y="163221"/>
                </a:lnTo>
                <a:lnTo>
                  <a:pt x="540241" y="171613"/>
                </a:lnTo>
                <a:lnTo>
                  <a:pt x="535004" y="175447"/>
                </a:lnTo>
                <a:lnTo>
                  <a:pt x="534306" y="178232"/>
                </a:lnTo>
                <a:lnTo>
                  <a:pt x="526276" y="170564"/>
                </a:lnTo>
                <a:lnTo>
                  <a:pt x="517551" y="168466"/>
                </a:lnTo>
                <a:lnTo>
                  <a:pt x="513710" y="160436"/>
                </a:lnTo>
                <a:lnTo>
                  <a:pt x="509868" y="160075"/>
                </a:lnTo>
                <a:lnTo>
                  <a:pt x="509170" y="163583"/>
                </a:lnTo>
                <a:lnTo>
                  <a:pt x="494159" y="166006"/>
                </a:lnTo>
                <a:lnTo>
                  <a:pt x="493816" y="162534"/>
                </a:lnTo>
                <a:lnTo>
                  <a:pt x="491020" y="162172"/>
                </a:lnTo>
                <a:lnTo>
                  <a:pt x="486137" y="175085"/>
                </a:lnTo>
                <a:lnTo>
                  <a:pt x="474265" y="177545"/>
                </a:lnTo>
                <a:lnTo>
                  <a:pt x="467285" y="186985"/>
                </a:lnTo>
                <a:lnTo>
                  <a:pt x="464839" y="183477"/>
                </a:lnTo>
                <a:lnTo>
                  <a:pt x="447738" y="184164"/>
                </a:lnTo>
                <a:lnTo>
                  <a:pt x="445293" y="196028"/>
                </a:lnTo>
                <a:lnTo>
                  <a:pt x="440753" y="197439"/>
                </a:lnTo>
                <a:lnTo>
                  <a:pt x="433772" y="194979"/>
                </a:lnTo>
                <a:lnTo>
                  <a:pt x="427840" y="196064"/>
                </a:lnTo>
                <a:lnTo>
                  <a:pt x="428187" y="201273"/>
                </a:lnTo>
                <a:lnTo>
                  <a:pt x="431678" y="202683"/>
                </a:lnTo>
                <a:lnTo>
                  <a:pt x="431678" y="206518"/>
                </a:lnTo>
                <a:lnTo>
                  <a:pt x="427837" y="206518"/>
                </a:lnTo>
                <a:lnTo>
                  <a:pt x="422252" y="214186"/>
                </a:lnTo>
                <a:lnTo>
                  <a:pt x="423648" y="220118"/>
                </a:lnTo>
                <a:lnTo>
                  <a:pt x="410735" y="229920"/>
                </a:lnTo>
                <a:lnTo>
                  <a:pt x="407588" y="242110"/>
                </a:lnTo>
                <a:lnTo>
                  <a:pt x="412478" y="248765"/>
                </a:lnTo>
                <a:lnTo>
                  <a:pt x="407939" y="251912"/>
                </a:lnTo>
                <a:lnTo>
                  <a:pt x="407241" y="258532"/>
                </a:lnTo>
                <a:lnTo>
                  <a:pt x="402705" y="260268"/>
                </a:lnTo>
                <a:lnTo>
                  <a:pt x="402705" y="262365"/>
                </a:lnTo>
                <a:lnTo>
                  <a:pt x="410735" y="266200"/>
                </a:lnTo>
                <a:lnTo>
                  <a:pt x="407588" y="267610"/>
                </a:lnTo>
                <a:lnTo>
                  <a:pt x="407244" y="273904"/>
                </a:lnTo>
                <a:lnTo>
                  <a:pt x="395724" y="281934"/>
                </a:lnTo>
                <a:lnTo>
                  <a:pt x="381762" y="295173"/>
                </a:lnTo>
                <a:lnTo>
                  <a:pt x="355929" y="314018"/>
                </a:lnTo>
                <a:lnTo>
                  <a:pt x="347899" y="314379"/>
                </a:lnTo>
                <a:lnTo>
                  <a:pt x="341967" y="323820"/>
                </a:lnTo>
                <a:lnTo>
                  <a:pt x="337778" y="323820"/>
                </a:lnTo>
                <a:lnTo>
                  <a:pt x="322767" y="336371"/>
                </a:lnTo>
                <a:lnTo>
                  <a:pt x="321371" y="357314"/>
                </a:lnTo>
                <a:lnTo>
                  <a:pt x="312292" y="370589"/>
                </a:lnTo>
                <a:lnTo>
                  <a:pt x="293794" y="369540"/>
                </a:lnTo>
                <a:lnTo>
                  <a:pt x="274244" y="355578"/>
                </a:lnTo>
                <a:lnTo>
                  <a:pt x="260633" y="353842"/>
                </a:lnTo>
                <a:lnTo>
                  <a:pt x="260633" y="346861"/>
                </a:lnTo>
                <a:lnTo>
                  <a:pt x="251905" y="340205"/>
                </a:lnTo>
                <a:lnTo>
                  <a:pt x="250509" y="331488"/>
                </a:lnTo>
                <a:lnTo>
                  <a:pt x="238413" y="328377"/>
                </a:lnTo>
                <a:lnTo>
                  <a:pt x="228853" y="333152"/>
                </a:lnTo>
                <a:lnTo>
                  <a:pt x="229772" y="346969"/>
                </a:lnTo>
                <a:lnTo>
                  <a:pt x="243144" y="356193"/>
                </a:lnTo>
                <a:lnTo>
                  <a:pt x="244526" y="361727"/>
                </a:lnTo>
                <a:lnTo>
                  <a:pt x="293393" y="405060"/>
                </a:lnTo>
                <a:lnTo>
                  <a:pt x="313218" y="405060"/>
                </a:lnTo>
                <a:lnTo>
                  <a:pt x="321056" y="415658"/>
                </a:lnTo>
                <a:lnTo>
                  <a:pt x="333503" y="415658"/>
                </a:lnTo>
                <a:lnTo>
                  <a:pt x="345031" y="429511"/>
                </a:lnTo>
                <a:lnTo>
                  <a:pt x="340419" y="432260"/>
                </a:lnTo>
                <a:lnTo>
                  <a:pt x="341341" y="447018"/>
                </a:lnTo>
                <a:lnTo>
                  <a:pt x="336729" y="447488"/>
                </a:lnTo>
                <a:lnTo>
                  <a:pt x="325205" y="458086"/>
                </a:lnTo>
                <a:lnTo>
                  <a:pt x="320134" y="479283"/>
                </a:lnTo>
                <a:lnTo>
                  <a:pt x="315522" y="480223"/>
                </a:lnTo>
                <a:lnTo>
                  <a:pt x="306765" y="489917"/>
                </a:lnTo>
                <a:lnTo>
                  <a:pt x="310914" y="497296"/>
                </a:lnTo>
                <a:lnTo>
                  <a:pt x="306765" y="502359"/>
                </a:lnTo>
                <a:lnTo>
                  <a:pt x="316445" y="512017"/>
                </a:lnTo>
                <a:lnTo>
                  <a:pt x="313218" y="513428"/>
                </a:lnTo>
                <a:lnTo>
                  <a:pt x="312759" y="518021"/>
                </a:lnTo>
                <a:lnTo>
                  <a:pt x="315063" y="523085"/>
                </a:lnTo>
                <a:lnTo>
                  <a:pt x="298927" y="537843"/>
                </a:lnTo>
                <a:lnTo>
                  <a:pt x="299387" y="543848"/>
                </a:lnTo>
                <a:lnTo>
                  <a:pt x="285558" y="543848"/>
                </a:lnTo>
                <a:lnTo>
                  <a:pt x="275416" y="531405"/>
                </a:lnTo>
                <a:lnTo>
                  <a:pt x="276338" y="525870"/>
                </a:lnTo>
                <a:lnTo>
                  <a:pt x="264351" y="525400"/>
                </a:lnTo>
                <a:lnTo>
                  <a:pt x="256050" y="515706"/>
                </a:lnTo>
                <a:lnTo>
                  <a:pt x="249597" y="516647"/>
                </a:lnTo>
                <a:lnTo>
                  <a:pt x="249138" y="524496"/>
                </a:lnTo>
                <a:lnTo>
                  <a:pt x="236688" y="535998"/>
                </a:lnTo>
                <a:lnTo>
                  <a:pt x="237151" y="543377"/>
                </a:lnTo>
                <a:lnTo>
                  <a:pt x="232539" y="551226"/>
                </a:lnTo>
                <a:lnTo>
                  <a:pt x="225623" y="553975"/>
                </a:lnTo>
                <a:lnTo>
                  <a:pt x="225623" y="560450"/>
                </a:lnTo>
                <a:lnTo>
                  <a:pt x="221934" y="561824"/>
                </a:lnTo>
                <a:lnTo>
                  <a:pt x="219630" y="556760"/>
                </a:lnTo>
                <a:lnTo>
                  <a:pt x="216866" y="559980"/>
                </a:lnTo>
                <a:lnTo>
                  <a:pt x="195175" y="560848"/>
                </a:lnTo>
                <a:lnTo>
                  <a:pt x="182732" y="563778"/>
                </a:lnTo>
                <a:lnTo>
                  <a:pt x="162939" y="553867"/>
                </a:lnTo>
                <a:lnTo>
                  <a:pt x="152623" y="554518"/>
                </a:lnTo>
                <a:lnTo>
                  <a:pt x="149889" y="549454"/>
                </a:lnTo>
                <a:lnTo>
                  <a:pt x="140206" y="550503"/>
                </a:lnTo>
                <a:lnTo>
                  <a:pt x="124413" y="570071"/>
                </a:lnTo>
                <a:lnTo>
                  <a:pt x="123994" y="582514"/>
                </a:lnTo>
                <a:lnTo>
                  <a:pt x="113888" y="591340"/>
                </a:lnTo>
                <a:lnTo>
                  <a:pt x="99575" y="590942"/>
                </a:lnTo>
                <a:lnTo>
                  <a:pt x="93889" y="594704"/>
                </a:lnTo>
                <a:lnTo>
                  <a:pt x="94102" y="603132"/>
                </a:lnTo>
                <a:lnTo>
                  <a:pt x="101680" y="609244"/>
                </a:lnTo>
                <a:lnTo>
                  <a:pt x="101047" y="625015"/>
                </a:lnTo>
                <a:lnTo>
                  <a:pt x="109891" y="642920"/>
                </a:lnTo>
                <a:lnTo>
                  <a:pt x="109258" y="658726"/>
                </a:lnTo>
                <a:lnTo>
                  <a:pt x="100837" y="665454"/>
                </a:lnTo>
                <a:lnTo>
                  <a:pt x="85049" y="665888"/>
                </a:lnTo>
                <a:lnTo>
                  <a:pt x="58525" y="654494"/>
                </a:lnTo>
                <a:lnTo>
                  <a:pt x="41260" y="654494"/>
                </a:lnTo>
                <a:lnTo>
                  <a:pt x="22314" y="661656"/>
                </a:lnTo>
                <a:lnTo>
                  <a:pt x="10945" y="661656"/>
                </a:lnTo>
                <a:lnTo>
                  <a:pt x="843" y="671748"/>
                </a:lnTo>
                <a:lnTo>
                  <a:pt x="0" y="684805"/>
                </a:lnTo>
                <a:lnTo>
                  <a:pt x="12211" y="702927"/>
                </a:lnTo>
                <a:lnTo>
                  <a:pt x="12631" y="742498"/>
                </a:lnTo>
                <a:lnTo>
                  <a:pt x="8001" y="745862"/>
                </a:lnTo>
                <a:lnTo>
                  <a:pt x="8840" y="758919"/>
                </a:lnTo>
                <a:lnTo>
                  <a:pt x="16002" y="765213"/>
                </a:lnTo>
                <a:lnTo>
                  <a:pt x="43365" y="762284"/>
                </a:lnTo>
                <a:lnTo>
                  <a:pt x="60630" y="777005"/>
                </a:lnTo>
                <a:lnTo>
                  <a:pt x="61892" y="791328"/>
                </a:lnTo>
                <a:lnTo>
                  <a:pt x="73684" y="804821"/>
                </a:lnTo>
                <a:lnTo>
                  <a:pt x="73141" y="814876"/>
                </a:lnTo>
                <a:lnTo>
                  <a:pt x="72454" y="821459"/>
                </a:lnTo>
                <a:lnTo>
                  <a:pt x="66970" y="825004"/>
                </a:lnTo>
                <a:lnTo>
                  <a:pt x="70045" y="833576"/>
                </a:lnTo>
                <a:lnTo>
                  <a:pt x="84973" y="827680"/>
                </a:lnTo>
                <a:lnTo>
                  <a:pt x="87317" y="823774"/>
                </a:lnTo>
                <a:lnTo>
                  <a:pt x="93495" y="820808"/>
                </a:lnTo>
                <a:lnTo>
                  <a:pt x="95838" y="827680"/>
                </a:lnTo>
                <a:lnTo>
                  <a:pt x="92214" y="832708"/>
                </a:lnTo>
                <a:lnTo>
                  <a:pt x="90297" y="847393"/>
                </a:lnTo>
                <a:lnTo>
                  <a:pt x="88807" y="848081"/>
                </a:lnTo>
                <a:lnTo>
                  <a:pt x="88807" y="853832"/>
                </a:lnTo>
                <a:lnTo>
                  <a:pt x="105637" y="854953"/>
                </a:lnTo>
                <a:lnTo>
                  <a:pt x="121400" y="844428"/>
                </a:lnTo>
                <a:lnTo>
                  <a:pt x="126511" y="845115"/>
                </a:lnTo>
                <a:lnTo>
                  <a:pt x="128005" y="853579"/>
                </a:lnTo>
                <a:lnTo>
                  <a:pt x="137590" y="857015"/>
                </a:lnTo>
                <a:lnTo>
                  <a:pt x="143768" y="851987"/>
                </a:lnTo>
                <a:lnTo>
                  <a:pt x="153354" y="851987"/>
                </a:lnTo>
                <a:lnTo>
                  <a:pt x="153567" y="858389"/>
                </a:lnTo>
                <a:lnTo>
                  <a:pt x="151864" y="860451"/>
                </a:lnTo>
                <a:lnTo>
                  <a:pt x="151864" y="876077"/>
                </a:lnTo>
                <a:lnTo>
                  <a:pt x="161022" y="888664"/>
                </a:lnTo>
                <a:lnTo>
                  <a:pt x="170716" y="889677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7" name="Forma libre: forma 36">
            <a:hlinkClick r:id="rId23" action="ppaction://hlinksldjump"/>
            <a:extLst>
              <a:ext uri="{FF2B5EF4-FFF2-40B4-BE49-F238E27FC236}">
                <a16:creationId xmlns:a16="http://schemas.microsoft.com/office/drawing/2014/main" id="{EF563C84-B743-05E3-301C-C90C1257CA87}"/>
              </a:ext>
            </a:extLst>
          </p:cNvPr>
          <p:cNvSpPr/>
          <p:nvPr/>
        </p:nvSpPr>
        <p:spPr>
          <a:xfrm>
            <a:off x="12267038" y="1042496"/>
            <a:ext cx="1425801" cy="2215682"/>
          </a:xfrm>
          <a:custGeom>
            <a:avLst/>
            <a:gdLst>
              <a:gd name="connsiteX0" fmla="*/ 0 w 950534"/>
              <a:gd name="connsiteY0" fmla="*/ 553512 h 1477121"/>
              <a:gd name="connsiteX1" fmla="*/ 145 w 950534"/>
              <a:gd name="connsiteY1" fmla="*/ 547761 h 1477121"/>
              <a:gd name="connsiteX2" fmla="*/ 5823 w 950534"/>
              <a:gd name="connsiteY2" fmla="*/ 545797 h 1477121"/>
              <a:gd name="connsiteX3" fmla="*/ 5823 w 950534"/>
              <a:gd name="connsiteY3" fmla="*/ 548926 h 1477121"/>
              <a:gd name="connsiteX4" fmla="*/ 3783 w 950534"/>
              <a:gd name="connsiteY4" fmla="*/ 551400 h 1477121"/>
              <a:gd name="connsiteX5" fmla="*/ 3566 w 950534"/>
              <a:gd name="connsiteY5" fmla="*/ 555259 h 1477121"/>
              <a:gd name="connsiteX6" fmla="*/ 165905 w 950534"/>
              <a:gd name="connsiteY6" fmla="*/ 235588 h 1477121"/>
              <a:gd name="connsiteX7" fmla="*/ 162194 w 950534"/>
              <a:gd name="connsiteY7" fmla="*/ 233168 h 1477121"/>
              <a:gd name="connsiteX8" fmla="*/ 159770 w 950534"/>
              <a:gd name="connsiteY8" fmla="*/ 233009 h 1477121"/>
              <a:gd name="connsiteX9" fmla="*/ 162838 w 950534"/>
              <a:gd name="connsiteY9" fmla="*/ 231233 h 1477121"/>
              <a:gd name="connsiteX10" fmla="*/ 178167 w 950534"/>
              <a:gd name="connsiteY10" fmla="*/ 211871 h 1477121"/>
              <a:gd name="connsiteX11" fmla="*/ 174456 w 950534"/>
              <a:gd name="connsiteY11" fmla="*/ 211064 h 1477121"/>
              <a:gd name="connsiteX12" fmla="*/ 175747 w 950534"/>
              <a:gd name="connsiteY12" fmla="*/ 208804 h 1477121"/>
              <a:gd name="connsiteX13" fmla="*/ 178004 w 950534"/>
              <a:gd name="connsiteY13" fmla="*/ 209288 h 1477121"/>
              <a:gd name="connsiteX14" fmla="*/ 182685 w 950534"/>
              <a:gd name="connsiteY14" fmla="*/ 248176 h 1477121"/>
              <a:gd name="connsiteX15" fmla="*/ 180912 w 950534"/>
              <a:gd name="connsiteY15" fmla="*/ 246562 h 1477121"/>
              <a:gd name="connsiteX16" fmla="*/ 184457 w 950534"/>
              <a:gd name="connsiteY16" fmla="*/ 244624 h 1477121"/>
              <a:gd name="connsiteX17" fmla="*/ 176554 w 950534"/>
              <a:gd name="connsiteY17" fmla="*/ 236073 h 1477121"/>
              <a:gd name="connsiteX18" fmla="*/ 174293 w 950534"/>
              <a:gd name="connsiteY18" fmla="*/ 235751 h 1477121"/>
              <a:gd name="connsiteX19" fmla="*/ 173486 w 950534"/>
              <a:gd name="connsiteY19" fmla="*/ 230911 h 1477121"/>
              <a:gd name="connsiteX20" fmla="*/ 179780 w 950534"/>
              <a:gd name="connsiteY20" fmla="*/ 231396 h 1477121"/>
              <a:gd name="connsiteX21" fmla="*/ 182363 w 950534"/>
              <a:gd name="connsiteY21" fmla="*/ 231877 h 1477121"/>
              <a:gd name="connsiteX22" fmla="*/ 185908 w 950534"/>
              <a:gd name="connsiteY22" fmla="*/ 231071 h 1477121"/>
              <a:gd name="connsiteX23" fmla="*/ 179295 w 950534"/>
              <a:gd name="connsiteY23" fmla="*/ 235914 h 1477121"/>
              <a:gd name="connsiteX24" fmla="*/ 159611 w 950534"/>
              <a:gd name="connsiteY24" fmla="*/ 241560 h 1477121"/>
              <a:gd name="connsiteX25" fmla="*/ 157351 w 950534"/>
              <a:gd name="connsiteY25" fmla="*/ 242529 h 1477121"/>
              <a:gd name="connsiteX26" fmla="*/ 153965 w 950534"/>
              <a:gd name="connsiteY26" fmla="*/ 237201 h 1477121"/>
              <a:gd name="connsiteX27" fmla="*/ 158964 w 950534"/>
              <a:gd name="connsiteY27" fmla="*/ 237527 h 1477121"/>
              <a:gd name="connsiteX28" fmla="*/ 133861 w 950534"/>
              <a:gd name="connsiteY28" fmla="*/ 425301 h 1477121"/>
              <a:gd name="connsiteX29" fmla="*/ 133861 w 950534"/>
              <a:gd name="connsiteY29" fmla="*/ 428299 h 1477121"/>
              <a:gd name="connsiteX30" fmla="*/ 130302 w 950534"/>
              <a:gd name="connsiteY30" fmla="*/ 430734 h 1477121"/>
              <a:gd name="connsiteX31" fmla="*/ 129929 w 950534"/>
              <a:gd name="connsiteY31" fmla="*/ 428672 h 1477121"/>
              <a:gd name="connsiteX32" fmla="*/ 148094 w 950534"/>
              <a:gd name="connsiteY32" fmla="*/ 409010 h 1477121"/>
              <a:gd name="connsiteX33" fmla="*/ 144163 w 950534"/>
              <a:gd name="connsiteY33" fmla="*/ 411628 h 1477121"/>
              <a:gd name="connsiteX34" fmla="*/ 143222 w 950534"/>
              <a:gd name="connsiteY34" fmla="*/ 408821 h 1477121"/>
              <a:gd name="connsiteX35" fmla="*/ 147346 w 950534"/>
              <a:gd name="connsiteY35" fmla="*/ 405638 h 1477121"/>
              <a:gd name="connsiteX36" fmla="*/ 160454 w 950534"/>
              <a:gd name="connsiteY36" fmla="*/ 400206 h 1477121"/>
              <a:gd name="connsiteX37" fmla="*/ 156710 w 950534"/>
              <a:gd name="connsiteY37" fmla="*/ 402640 h 1477121"/>
              <a:gd name="connsiteX38" fmla="*/ 154088 w 950534"/>
              <a:gd name="connsiteY38" fmla="*/ 400770 h 1477121"/>
              <a:gd name="connsiteX39" fmla="*/ 173378 w 950534"/>
              <a:gd name="connsiteY39" fmla="*/ 413690 h 1477121"/>
              <a:gd name="connsiteX40" fmla="*/ 167945 w 950534"/>
              <a:gd name="connsiteY40" fmla="*/ 410319 h 1477121"/>
              <a:gd name="connsiteX41" fmla="*/ 168133 w 950534"/>
              <a:gd name="connsiteY41" fmla="*/ 408257 h 1477121"/>
              <a:gd name="connsiteX42" fmla="*/ 177310 w 950534"/>
              <a:gd name="connsiteY42" fmla="*/ 411816 h 1477121"/>
              <a:gd name="connsiteX43" fmla="*/ 124685 w 950534"/>
              <a:gd name="connsiteY43" fmla="*/ 395713 h 1477121"/>
              <a:gd name="connsiteX44" fmla="*/ 120941 w 950534"/>
              <a:gd name="connsiteY44" fmla="*/ 395525 h 1477121"/>
              <a:gd name="connsiteX45" fmla="*/ 122250 w 950534"/>
              <a:gd name="connsiteY45" fmla="*/ 392154 h 1477121"/>
              <a:gd name="connsiteX46" fmla="*/ 125061 w 950534"/>
              <a:gd name="connsiteY46" fmla="*/ 391405 h 1477121"/>
              <a:gd name="connsiteX47" fmla="*/ 141913 w 950534"/>
              <a:gd name="connsiteY47" fmla="*/ 390841 h 1477121"/>
              <a:gd name="connsiteX48" fmla="*/ 129181 w 950534"/>
              <a:gd name="connsiteY48" fmla="*/ 391593 h 1477121"/>
              <a:gd name="connsiteX49" fmla="*/ 129741 w 950534"/>
              <a:gd name="connsiteY49" fmla="*/ 386721 h 1477121"/>
              <a:gd name="connsiteX50" fmla="*/ 133112 w 950534"/>
              <a:gd name="connsiteY50" fmla="*/ 384102 h 1477121"/>
              <a:gd name="connsiteX51" fmla="*/ 134049 w 950534"/>
              <a:gd name="connsiteY51" fmla="*/ 385972 h 1477121"/>
              <a:gd name="connsiteX52" fmla="*/ 142477 w 950534"/>
              <a:gd name="connsiteY52" fmla="*/ 387846 h 1477121"/>
              <a:gd name="connsiteX53" fmla="*/ 588891 w 950534"/>
              <a:gd name="connsiteY53" fmla="*/ 532967 h 1477121"/>
              <a:gd name="connsiteX54" fmla="*/ 581729 w 950534"/>
              <a:gd name="connsiteY54" fmla="*/ 532396 h 1477121"/>
              <a:gd name="connsiteX55" fmla="*/ 568259 w 950534"/>
              <a:gd name="connsiteY55" fmla="*/ 531249 h 1477121"/>
              <a:gd name="connsiteX56" fmla="*/ 565394 w 950534"/>
              <a:gd name="connsiteY56" fmla="*/ 521794 h 1477121"/>
              <a:gd name="connsiteX57" fmla="*/ 554796 w 950534"/>
              <a:gd name="connsiteY57" fmla="*/ 518358 h 1477121"/>
              <a:gd name="connsiteX58" fmla="*/ 541330 w 950534"/>
              <a:gd name="connsiteY58" fmla="*/ 522941 h 1477121"/>
              <a:gd name="connsiteX59" fmla="*/ 541330 w 950534"/>
              <a:gd name="connsiteY59" fmla="*/ 516350 h 1477121"/>
              <a:gd name="connsiteX60" fmla="*/ 550495 w 950534"/>
              <a:gd name="connsiteY60" fmla="*/ 506895 h 1477121"/>
              <a:gd name="connsiteX61" fmla="*/ 549924 w 950534"/>
              <a:gd name="connsiteY61" fmla="*/ 498301 h 1477121"/>
              <a:gd name="connsiteX62" fmla="*/ 543334 w 950534"/>
              <a:gd name="connsiteY62" fmla="*/ 488846 h 1477121"/>
              <a:gd name="connsiteX63" fmla="*/ 544238 w 950534"/>
              <a:gd name="connsiteY63" fmla="*/ 483167 h 1477121"/>
              <a:gd name="connsiteX64" fmla="*/ 541594 w 950534"/>
              <a:gd name="connsiteY64" fmla="*/ 475882 h 1477121"/>
              <a:gd name="connsiteX65" fmla="*/ 553176 w 950534"/>
              <a:gd name="connsiteY65" fmla="*/ 463971 h 1477121"/>
              <a:gd name="connsiteX66" fmla="*/ 555491 w 950534"/>
              <a:gd name="connsiteY66" fmla="*/ 447423 h 1477121"/>
              <a:gd name="connsiteX67" fmla="*/ 544904 w 950534"/>
              <a:gd name="connsiteY67" fmla="*/ 439147 h 1477121"/>
              <a:gd name="connsiteX68" fmla="*/ 541923 w 950534"/>
              <a:gd name="connsiteY68" fmla="*/ 431537 h 1477121"/>
              <a:gd name="connsiteX69" fmla="*/ 546557 w 950534"/>
              <a:gd name="connsiteY69" fmla="*/ 423926 h 1477121"/>
              <a:gd name="connsiteX70" fmla="*/ 546557 w 950534"/>
              <a:gd name="connsiteY70" fmla="*/ 416974 h 1477121"/>
              <a:gd name="connsiteX71" fmla="*/ 536298 w 950534"/>
              <a:gd name="connsiteY71" fmla="*/ 404731 h 1477121"/>
              <a:gd name="connsiteX72" fmla="*/ 535969 w 950534"/>
              <a:gd name="connsiteY72" fmla="*/ 396458 h 1477121"/>
              <a:gd name="connsiteX73" fmla="*/ 542256 w 950534"/>
              <a:gd name="connsiteY73" fmla="*/ 394802 h 1477121"/>
              <a:gd name="connsiteX74" fmla="*/ 544571 w 950534"/>
              <a:gd name="connsiteY74" fmla="*/ 389839 h 1477121"/>
              <a:gd name="connsiteX75" fmla="*/ 533651 w 950534"/>
              <a:gd name="connsiteY75" fmla="*/ 387191 h 1477121"/>
              <a:gd name="connsiteX76" fmla="*/ 518759 w 950534"/>
              <a:gd name="connsiteY76" fmla="*/ 369319 h 1477121"/>
              <a:gd name="connsiteX77" fmla="*/ 523064 w 950534"/>
              <a:gd name="connsiteY77" fmla="*/ 361047 h 1477121"/>
              <a:gd name="connsiteX78" fmla="*/ 521407 w 950534"/>
              <a:gd name="connsiteY78" fmla="*/ 348138 h 1477121"/>
              <a:gd name="connsiteX79" fmla="*/ 515450 w 950534"/>
              <a:gd name="connsiteY79" fmla="*/ 341189 h 1477121"/>
              <a:gd name="connsiteX80" fmla="*/ 514777 w 950534"/>
              <a:gd name="connsiteY80" fmla="*/ 326742 h 1477121"/>
              <a:gd name="connsiteX81" fmla="*/ 543815 w 950534"/>
              <a:gd name="connsiteY81" fmla="*/ 313280 h 1477121"/>
              <a:gd name="connsiteX82" fmla="*/ 546238 w 950534"/>
              <a:gd name="connsiteY82" fmla="*/ 301806 h 1477121"/>
              <a:gd name="connsiteX83" fmla="*/ 538028 w 950534"/>
              <a:gd name="connsiteY83" fmla="*/ 293176 h 1477121"/>
              <a:gd name="connsiteX84" fmla="*/ 525288 w 950534"/>
              <a:gd name="connsiteY84" fmla="*/ 270229 h 1477121"/>
              <a:gd name="connsiteX85" fmla="*/ 487291 w 950534"/>
              <a:gd name="connsiteY85" fmla="*/ 258546 h 1477121"/>
              <a:gd name="connsiteX86" fmla="*/ 485395 w 950534"/>
              <a:gd name="connsiteY86" fmla="*/ 242439 h 1477121"/>
              <a:gd name="connsiteX87" fmla="*/ 496344 w 950534"/>
              <a:gd name="connsiteY87" fmla="*/ 222758 h 1477121"/>
              <a:gd name="connsiteX88" fmla="*/ 497440 w 950534"/>
              <a:gd name="connsiteY88" fmla="*/ 208489 h 1477121"/>
              <a:gd name="connsiteX89" fmla="*/ 487909 w 950534"/>
              <a:gd name="connsiteY89" fmla="*/ 199211 h 1477121"/>
              <a:gd name="connsiteX90" fmla="*/ 484845 w 950534"/>
              <a:gd name="connsiteY90" fmla="*/ 184276 h 1477121"/>
              <a:gd name="connsiteX91" fmla="*/ 479868 w 950534"/>
              <a:gd name="connsiteY91" fmla="*/ 174705 h 1477121"/>
              <a:gd name="connsiteX92" fmla="*/ 473741 w 950534"/>
              <a:gd name="connsiteY92" fmla="*/ 172409 h 1477121"/>
              <a:gd name="connsiteX93" fmla="*/ 465700 w 950534"/>
              <a:gd name="connsiteY93" fmla="*/ 160154 h 1477121"/>
              <a:gd name="connsiteX94" fmla="*/ 461490 w 950534"/>
              <a:gd name="connsiteY94" fmla="*/ 158624 h 1477121"/>
              <a:gd name="connsiteX95" fmla="*/ 454979 w 950534"/>
              <a:gd name="connsiteY95" fmla="*/ 159770 h 1477121"/>
              <a:gd name="connsiteX96" fmla="*/ 441961 w 950534"/>
              <a:gd name="connsiteY96" fmla="*/ 152496 h 1477121"/>
              <a:gd name="connsiteX97" fmla="*/ 436984 w 950534"/>
              <a:gd name="connsiteY97" fmla="*/ 142926 h 1477121"/>
              <a:gd name="connsiteX98" fmla="*/ 428943 w 950534"/>
              <a:gd name="connsiteY98" fmla="*/ 141392 h 1477121"/>
              <a:gd name="connsiteX99" fmla="*/ 426263 w 950534"/>
              <a:gd name="connsiteY99" fmla="*/ 145223 h 1477121"/>
              <a:gd name="connsiteX100" fmla="*/ 414008 w 950534"/>
              <a:gd name="connsiteY100" fmla="*/ 147136 h 1477121"/>
              <a:gd name="connsiteX101" fmla="*/ 403287 w 950534"/>
              <a:gd name="connsiteY101" fmla="*/ 135648 h 1477121"/>
              <a:gd name="connsiteX102" fmla="*/ 403287 w 950534"/>
              <a:gd name="connsiteY102" fmla="*/ 129137 h 1477121"/>
              <a:gd name="connsiteX103" fmla="*/ 396397 w 950534"/>
              <a:gd name="connsiteY103" fmla="*/ 125694 h 1477121"/>
              <a:gd name="connsiteX104" fmla="*/ 396397 w 950534"/>
              <a:gd name="connsiteY104" fmla="*/ 123014 h 1477121"/>
              <a:gd name="connsiteX105" fmla="*/ 400607 w 950534"/>
              <a:gd name="connsiteY105" fmla="*/ 120717 h 1477121"/>
              <a:gd name="connsiteX106" fmla="*/ 400607 w 950534"/>
              <a:gd name="connsiteY106" fmla="*/ 116503 h 1477121"/>
              <a:gd name="connsiteX107" fmla="*/ 392566 w 950534"/>
              <a:gd name="connsiteY107" fmla="*/ 114586 h 1477121"/>
              <a:gd name="connsiteX108" fmla="*/ 374188 w 950534"/>
              <a:gd name="connsiteY108" fmla="*/ 117653 h 1477121"/>
              <a:gd name="connsiteX109" fmla="*/ 364617 w 950534"/>
              <a:gd name="connsiteY109" fmla="*/ 111142 h 1477121"/>
              <a:gd name="connsiteX110" fmla="*/ 370741 w 950534"/>
              <a:gd name="connsiteY110" fmla="*/ 106165 h 1477121"/>
              <a:gd name="connsiteX111" fmla="*/ 371508 w 950534"/>
              <a:gd name="connsiteY111" fmla="*/ 95061 h 1477121"/>
              <a:gd name="connsiteX112" fmla="*/ 376868 w 950534"/>
              <a:gd name="connsiteY112" fmla="*/ 91997 h 1477121"/>
              <a:gd name="connsiteX113" fmla="*/ 378402 w 950534"/>
              <a:gd name="connsiteY113" fmla="*/ 85107 h 1477121"/>
              <a:gd name="connsiteX114" fmla="*/ 369594 w 950534"/>
              <a:gd name="connsiteY114" fmla="*/ 80513 h 1477121"/>
              <a:gd name="connsiteX115" fmla="*/ 374571 w 950534"/>
              <a:gd name="connsiteY115" fmla="*/ 77066 h 1477121"/>
              <a:gd name="connsiteX116" fmla="*/ 377635 w 950534"/>
              <a:gd name="connsiteY116" fmla="*/ 55240 h 1477121"/>
              <a:gd name="connsiteX117" fmla="*/ 364997 w 950534"/>
              <a:gd name="connsiteY117" fmla="*/ 40305 h 1477121"/>
              <a:gd name="connsiteX118" fmla="*/ 366885 w 950534"/>
              <a:gd name="connsiteY118" fmla="*/ 27182 h 1477121"/>
              <a:gd name="connsiteX119" fmla="*/ 377136 w 950534"/>
              <a:gd name="connsiteY119" fmla="*/ 9441 h 1477121"/>
              <a:gd name="connsiteX120" fmla="*/ 367022 w 950534"/>
              <a:gd name="connsiteY120" fmla="*/ 0 h 1477121"/>
              <a:gd name="connsiteX121" fmla="*/ 359499 w 950534"/>
              <a:gd name="connsiteY121" fmla="*/ 15543 h 1477121"/>
              <a:gd name="connsiteX122" fmla="*/ 357669 w 950534"/>
              <a:gd name="connsiteY122" fmla="*/ 27768 h 1477121"/>
              <a:gd name="connsiteX123" fmla="*/ 337087 w 950534"/>
              <a:gd name="connsiteY123" fmla="*/ 31711 h 1477121"/>
              <a:gd name="connsiteX124" fmla="*/ 327090 w 950534"/>
              <a:gd name="connsiteY124" fmla="*/ 38764 h 1477121"/>
              <a:gd name="connsiteX125" fmla="*/ 316246 w 950534"/>
              <a:gd name="connsiteY125" fmla="*/ 39922 h 1477121"/>
              <a:gd name="connsiteX126" fmla="*/ 301828 w 950534"/>
              <a:gd name="connsiteY126" fmla="*/ 56239 h 1477121"/>
              <a:gd name="connsiteX127" fmla="*/ 292460 w 950534"/>
              <a:gd name="connsiteY127" fmla="*/ 60977 h 1477121"/>
              <a:gd name="connsiteX128" fmla="*/ 288879 w 950534"/>
              <a:gd name="connsiteY128" fmla="*/ 74552 h 1477121"/>
              <a:gd name="connsiteX129" fmla="*/ 274671 w 950534"/>
              <a:gd name="connsiteY129" fmla="*/ 75080 h 1477121"/>
              <a:gd name="connsiteX130" fmla="*/ 265827 w 950534"/>
              <a:gd name="connsiteY130" fmla="*/ 82867 h 1477121"/>
              <a:gd name="connsiteX131" fmla="*/ 265827 w 950534"/>
              <a:gd name="connsiteY131" fmla="*/ 85920 h 1477121"/>
              <a:gd name="connsiteX132" fmla="*/ 275304 w 950534"/>
              <a:gd name="connsiteY132" fmla="*/ 86448 h 1477121"/>
              <a:gd name="connsiteX133" fmla="*/ 280983 w 950534"/>
              <a:gd name="connsiteY133" fmla="*/ 90449 h 1477121"/>
              <a:gd name="connsiteX134" fmla="*/ 273513 w 950534"/>
              <a:gd name="connsiteY134" fmla="*/ 92974 h 1477121"/>
              <a:gd name="connsiteX135" fmla="*/ 273405 w 950534"/>
              <a:gd name="connsiteY135" fmla="*/ 96236 h 1477121"/>
              <a:gd name="connsiteX136" fmla="*/ 276986 w 950534"/>
              <a:gd name="connsiteY136" fmla="*/ 97079 h 1477121"/>
              <a:gd name="connsiteX137" fmla="*/ 277091 w 950534"/>
              <a:gd name="connsiteY137" fmla="*/ 103604 h 1477121"/>
              <a:gd name="connsiteX138" fmla="*/ 283616 w 950534"/>
              <a:gd name="connsiteY138" fmla="*/ 108448 h 1477121"/>
              <a:gd name="connsiteX139" fmla="*/ 283511 w 950534"/>
              <a:gd name="connsiteY139" fmla="*/ 111500 h 1477121"/>
              <a:gd name="connsiteX140" fmla="*/ 279406 w 950534"/>
              <a:gd name="connsiteY140" fmla="*/ 111392 h 1477121"/>
              <a:gd name="connsiteX141" fmla="*/ 279301 w 950534"/>
              <a:gd name="connsiteY141" fmla="*/ 114445 h 1477121"/>
              <a:gd name="connsiteX142" fmla="*/ 273922 w 950534"/>
              <a:gd name="connsiteY142" fmla="*/ 116192 h 1477121"/>
              <a:gd name="connsiteX143" fmla="*/ 280672 w 950534"/>
              <a:gd name="connsiteY143" fmla="*/ 118026 h 1477121"/>
              <a:gd name="connsiteX144" fmla="*/ 277970 w 950534"/>
              <a:gd name="connsiteY144" fmla="*/ 126254 h 1477121"/>
              <a:gd name="connsiteX145" fmla="*/ 281022 w 950534"/>
              <a:gd name="connsiteY145" fmla="*/ 132255 h 1477121"/>
              <a:gd name="connsiteX146" fmla="*/ 286166 w 950534"/>
              <a:gd name="connsiteY146" fmla="*/ 132812 h 1477121"/>
              <a:gd name="connsiteX147" fmla="*/ 281261 w 950534"/>
              <a:gd name="connsiteY147" fmla="*/ 138889 h 1477121"/>
              <a:gd name="connsiteX148" fmla="*/ 273021 w 950534"/>
              <a:gd name="connsiteY148" fmla="*/ 139518 h 1477121"/>
              <a:gd name="connsiteX149" fmla="*/ 267249 w 950534"/>
              <a:gd name="connsiteY149" fmla="*/ 135894 h 1477121"/>
              <a:gd name="connsiteX150" fmla="*/ 273969 w 950534"/>
              <a:gd name="connsiteY150" fmla="*/ 126464 h 1477121"/>
              <a:gd name="connsiteX151" fmla="*/ 270811 w 950534"/>
              <a:gd name="connsiteY151" fmla="*/ 126464 h 1477121"/>
              <a:gd name="connsiteX152" fmla="*/ 271198 w 950534"/>
              <a:gd name="connsiteY152" fmla="*/ 119498 h 1477121"/>
              <a:gd name="connsiteX153" fmla="*/ 268565 w 950534"/>
              <a:gd name="connsiteY153" fmla="*/ 120445 h 1477121"/>
              <a:gd name="connsiteX154" fmla="*/ 265722 w 950534"/>
              <a:gd name="connsiteY154" fmla="*/ 126866 h 1477121"/>
              <a:gd name="connsiteX155" fmla="*/ 252339 w 950534"/>
              <a:gd name="connsiteY155" fmla="*/ 134339 h 1477121"/>
              <a:gd name="connsiteX156" fmla="*/ 250881 w 950534"/>
              <a:gd name="connsiteY156" fmla="*/ 143497 h 1477121"/>
              <a:gd name="connsiteX157" fmla="*/ 247300 w 950534"/>
              <a:gd name="connsiteY157" fmla="*/ 144340 h 1477121"/>
              <a:gd name="connsiteX158" fmla="*/ 247199 w 950534"/>
              <a:gd name="connsiteY158" fmla="*/ 147812 h 1477121"/>
              <a:gd name="connsiteX159" fmla="*/ 258568 w 950534"/>
              <a:gd name="connsiteY159" fmla="*/ 147921 h 1477121"/>
              <a:gd name="connsiteX160" fmla="*/ 260908 w 950534"/>
              <a:gd name="connsiteY160" fmla="*/ 153600 h 1477121"/>
              <a:gd name="connsiteX161" fmla="*/ 264040 w 950534"/>
              <a:gd name="connsiteY161" fmla="*/ 149498 h 1477121"/>
              <a:gd name="connsiteX162" fmla="*/ 268880 w 950534"/>
              <a:gd name="connsiteY162" fmla="*/ 152551 h 1477121"/>
              <a:gd name="connsiteX163" fmla="*/ 265303 w 950534"/>
              <a:gd name="connsiteY163" fmla="*/ 157181 h 1477121"/>
              <a:gd name="connsiteX164" fmla="*/ 267093 w 950534"/>
              <a:gd name="connsiteY164" fmla="*/ 165182 h 1477121"/>
              <a:gd name="connsiteX165" fmla="*/ 270146 w 950534"/>
              <a:gd name="connsiteY165" fmla="*/ 166230 h 1477121"/>
              <a:gd name="connsiteX166" fmla="*/ 268146 w 950534"/>
              <a:gd name="connsiteY166" fmla="*/ 184652 h 1477121"/>
              <a:gd name="connsiteX167" fmla="*/ 260984 w 950534"/>
              <a:gd name="connsiteY167" fmla="*/ 188968 h 1477121"/>
              <a:gd name="connsiteX168" fmla="*/ 257620 w 950534"/>
              <a:gd name="connsiteY168" fmla="*/ 193496 h 1477121"/>
              <a:gd name="connsiteX169" fmla="*/ 249199 w 950534"/>
              <a:gd name="connsiteY169" fmla="*/ 193601 h 1477121"/>
              <a:gd name="connsiteX170" fmla="*/ 246042 w 950534"/>
              <a:gd name="connsiteY170" fmla="*/ 197706 h 1477121"/>
              <a:gd name="connsiteX171" fmla="*/ 241513 w 950534"/>
              <a:gd name="connsiteY171" fmla="*/ 195392 h 1477121"/>
              <a:gd name="connsiteX172" fmla="*/ 241303 w 950534"/>
              <a:gd name="connsiteY172" fmla="*/ 182442 h 1477121"/>
              <a:gd name="connsiteX173" fmla="*/ 237831 w 950534"/>
              <a:gd name="connsiteY173" fmla="*/ 188024 h 1477121"/>
              <a:gd name="connsiteX174" fmla="*/ 237726 w 950534"/>
              <a:gd name="connsiteY174" fmla="*/ 195287 h 1477121"/>
              <a:gd name="connsiteX175" fmla="*/ 232568 w 950534"/>
              <a:gd name="connsiteY175" fmla="*/ 201284 h 1477121"/>
              <a:gd name="connsiteX176" fmla="*/ 229410 w 950534"/>
              <a:gd name="connsiteY176" fmla="*/ 201284 h 1477121"/>
              <a:gd name="connsiteX177" fmla="*/ 224252 w 950534"/>
              <a:gd name="connsiteY177" fmla="*/ 204127 h 1477121"/>
              <a:gd name="connsiteX178" fmla="*/ 228781 w 950534"/>
              <a:gd name="connsiteY178" fmla="*/ 205074 h 1477121"/>
              <a:gd name="connsiteX179" fmla="*/ 227623 w 950534"/>
              <a:gd name="connsiteY179" fmla="*/ 211390 h 1477121"/>
              <a:gd name="connsiteX180" fmla="*/ 230043 w 950534"/>
              <a:gd name="connsiteY180" fmla="*/ 215705 h 1477121"/>
              <a:gd name="connsiteX181" fmla="*/ 231201 w 950534"/>
              <a:gd name="connsiteY181" fmla="*/ 222230 h 1477121"/>
              <a:gd name="connsiteX182" fmla="*/ 225200 w 950534"/>
              <a:gd name="connsiteY182" fmla="*/ 225283 h 1477121"/>
              <a:gd name="connsiteX183" fmla="*/ 220461 w 950534"/>
              <a:gd name="connsiteY183" fmla="*/ 232546 h 1477121"/>
              <a:gd name="connsiteX184" fmla="*/ 211412 w 950534"/>
              <a:gd name="connsiteY184" fmla="*/ 238547 h 1477121"/>
              <a:gd name="connsiteX185" fmla="*/ 202463 w 950534"/>
              <a:gd name="connsiteY185" fmla="*/ 241495 h 1477121"/>
              <a:gd name="connsiteX186" fmla="*/ 196147 w 950534"/>
              <a:gd name="connsiteY186" fmla="*/ 247282 h 1477121"/>
              <a:gd name="connsiteX187" fmla="*/ 198043 w 950534"/>
              <a:gd name="connsiteY187" fmla="*/ 252126 h 1477121"/>
              <a:gd name="connsiteX188" fmla="*/ 201515 w 950534"/>
              <a:gd name="connsiteY188" fmla="*/ 251283 h 1477121"/>
              <a:gd name="connsiteX189" fmla="*/ 206254 w 950534"/>
              <a:gd name="connsiteY189" fmla="*/ 253073 h 1477121"/>
              <a:gd name="connsiteX190" fmla="*/ 208778 w 950534"/>
              <a:gd name="connsiteY190" fmla="*/ 248443 h 1477121"/>
              <a:gd name="connsiteX191" fmla="*/ 216779 w 950534"/>
              <a:gd name="connsiteY191" fmla="*/ 247702 h 1477121"/>
              <a:gd name="connsiteX192" fmla="*/ 217622 w 950534"/>
              <a:gd name="connsiteY192" fmla="*/ 240967 h 1477121"/>
              <a:gd name="connsiteX193" fmla="*/ 231939 w 950534"/>
              <a:gd name="connsiteY193" fmla="*/ 227388 h 1477121"/>
              <a:gd name="connsiteX194" fmla="*/ 237834 w 950534"/>
              <a:gd name="connsiteY194" fmla="*/ 227497 h 1477121"/>
              <a:gd name="connsiteX195" fmla="*/ 241412 w 950534"/>
              <a:gd name="connsiteY195" fmla="*/ 216338 h 1477121"/>
              <a:gd name="connsiteX196" fmla="*/ 250885 w 950534"/>
              <a:gd name="connsiteY196" fmla="*/ 216230 h 1477121"/>
              <a:gd name="connsiteX197" fmla="*/ 257620 w 950534"/>
              <a:gd name="connsiteY197" fmla="*/ 207284 h 1477121"/>
              <a:gd name="connsiteX198" fmla="*/ 263407 w 950534"/>
              <a:gd name="connsiteY198" fmla="*/ 208550 h 1477121"/>
              <a:gd name="connsiteX199" fmla="*/ 261515 w 950534"/>
              <a:gd name="connsiteY199" fmla="*/ 214229 h 1477121"/>
              <a:gd name="connsiteX200" fmla="*/ 264673 w 950534"/>
              <a:gd name="connsiteY200" fmla="*/ 237176 h 1477121"/>
              <a:gd name="connsiteX201" fmla="*/ 269198 w 950534"/>
              <a:gd name="connsiteY201" fmla="*/ 237176 h 1477121"/>
              <a:gd name="connsiteX202" fmla="*/ 270565 w 950534"/>
              <a:gd name="connsiteY202" fmla="*/ 239809 h 1477121"/>
              <a:gd name="connsiteX203" fmla="*/ 262883 w 950534"/>
              <a:gd name="connsiteY203" fmla="*/ 245915 h 1477121"/>
              <a:gd name="connsiteX204" fmla="*/ 257410 w 950534"/>
              <a:gd name="connsiteY204" fmla="*/ 241495 h 1477121"/>
              <a:gd name="connsiteX205" fmla="*/ 255095 w 950534"/>
              <a:gd name="connsiteY205" fmla="*/ 246440 h 1477121"/>
              <a:gd name="connsiteX206" fmla="*/ 245409 w 950534"/>
              <a:gd name="connsiteY206" fmla="*/ 257388 h 1477121"/>
              <a:gd name="connsiteX207" fmla="*/ 251304 w 950534"/>
              <a:gd name="connsiteY207" fmla="*/ 264547 h 1477121"/>
              <a:gd name="connsiteX208" fmla="*/ 266883 w 950534"/>
              <a:gd name="connsiteY208" fmla="*/ 251912 h 1477121"/>
              <a:gd name="connsiteX209" fmla="*/ 272356 w 950534"/>
              <a:gd name="connsiteY209" fmla="*/ 251912 h 1477121"/>
              <a:gd name="connsiteX210" fmla="*/ 271933 w 950534"/>
              <a:gd name="connsiteY210" fmla="*/ 266229 h 1477121"/>
              <a:gd name="connsiteX211" fmla="*/ 263512 w 950534"/>
              <a:gd name="connsiteY211" fmla="*/ 275488 h 1477121"/>
              <a:gd name="connsiteX212" fmla="*/ 264337 w 950534"/>
              <a:gd name="connsiteY212" fmla="*/ 285385 h 1477121"/>
              <a:gd name="connsiteX213" fmla="*/ 271922 w 950534"/>
              <a:gd name="connsiteY213" fmla="*/ 290239 h 1477121"/>
              <a:gd name="connsiteX214" fmla="*/ 277677 w 950534"/>
              <a:gd name="connsiteY214" fmla="*/ 292771 h 1477121"/>
              <a:gd name="connsiteX215" fmla="*/ 279981 w 950534"/>
              <a:gd name="connsiteY215" fmla="*/ 311428 h 1477121"/>
              <a:gd name="connsiteX216" fmla="*/ 288043 w 950534"/>
              <a:gd name="connsiteY216" fmla="*/ 316036 h 1477121"/>
              <a:gd name="connsiteX217" fmla="*/ 289656 w 950534"/>
              <a:gd name="connsiteY217" fmla="*/ 326171 h 1477121"/>
              <a:gd name="connsiteX218" fmla="*/ 281135 w 950534"/>
              <a:gd name="connsiteY218" fmla="*/ 331235 h 1477121"/>
              <a:gd name="connsiteX219" fmla="*/ 280672 w 950534"/>
              <a:gd name="connsiteY219" fmla="*/ 343215 h 1477121"/>
              <a:gd name="connsiteX220" fmla="*/ 290575 w 950534"/>
              <a:gd name="connsiteY220" fmla="*/ 348973 h 1477121"/>
              <a:gd name="connsiteX221" fmla="*/ 297484 w 950534"/>
              <a:gd name="connsiteY221" fmla="*/ 348510 h 1477121"/>
              <a:gd name="connsiteX222" fmla="*/ 318676 w 950534"/>
              <a:gd name="connsiteY222" fmla="*/ 357264 h 1477121"/>
              <a:gd name="connsiteX223" fmla="*/ 328348 w 950534"/>
              <a:gd name="connsiteY223" fmla="*/ 357723 h 1477121"/>
              <a:gd name="connsiteX224" fmla="*/ 330880 w 950534"/>
              <a:gd name="connsiteY224" fmla="*/ 350814 h 1477121"/>
              <a:gd name="connsiteX225" fmla="*/ 340556 w 950534"/>
              <a:gd name="connsiteY225" fmla="*/ 357954 h 1477121"/>
              <a:gd name="connsiteX226" fmla="*/ 334798 w 950534"/>
              <a:gd name="connsiteY226" fmla="*/ 363253 h 1477121"/>
              <a:gd name="connsiteX227" fmla="*/ 335261 w 950534"/>
              <a:gd name="connsiteY227" fmla="*/ 376611 h 1477121"/>
              <a:gd name="connsiteX228" fmla="*/ 330193 w 950534"/>
              <a:gd name="connsiteY228" fmla="*/ 382370 h 1477121"/>
              <a:gd name="connsiteX229" fmla="*/ 337561 w 950534"/>
              <a:gd name="connsiteY229" fmla="*/ 386056 h 1477121"/>
              <a:gd name="connsiteX230" fmla="*/ 332034 w 950534"/>
              <a:gd name="connsiteY230" fmla="*/ 407704 h 1477121"/>
              <a:gd name="connsiteX231" fmla="*/ 325353 w 950534"/>
              <a:gd name="connsiteY231" fmla="*/ 414385 h 1477121"/>
              <a:gd name="connsiteX232" fmla="*/ 326048 w 950534"/>
              <a:gd name="connsiteY232" fmla="*/ 427052 h 1477121"/>
              <a:gd name="connsiteX233" fmla="*/ 320980 w 950534"/>
              <a:gd name="connsiteY233" fmla="*/ 427742 h 1477121"/>
              <a:gd name="connsiteX234" fmla="*/ 320980 w 950534"/>
              <a:gd name="connsiteY234" fmla="*/ 437183 h 1477121"/>
              <a:gd name="connsiteX235" fmla="*/ 319599 w 950534"/>
              <a:gd name="connsiteY235" fmla="*/ 444327 h 1477121"/>
              <a:gd name="connsiteX236" fmla="*/ 327430 w 950534"/>
              <a:gd name="connsiteY236" fmla="*/ 449622 h 1477121"/>
              <a:gd name="connsiteX237" fmla="*/ 328811 w 950534"/>
              <a:gd name="connsiteY237" fmla="*/ 445709 h 1477121"/>
              <a:gd name="connsiteX238" fmla="*/ 335261 w 950534"/>
              <a:gd name="connsiteY238" fmla="*/ 447318 h 1477121"/>
              <a:gd name="connsiteX239" fmla="*/ 335261 w 950534"/>
              <a:gd name="connsiteY239" fmla="*/ 455844 h 1477121"/>
              <a:gd name="connsiteX240" fmla="*/ 341247 w 950534"/>
              <a:gd name="connsiteY240" fmla="*/ 453999 h 1477121"/>
              <a:gd name="connsiteX241" fmla="*/ 343092 w 950534"/>
              <a:gd name="connsiteY241" fmla="*/ 441791 h 1477121"/>
              <a:gd name="connsiteX242" fmla="*/ 351151 w 950534"/>
              <a:gd name="connsiteY242" fmla="*/ 441332 h 1477121"/>
              <a:gd name="connsiteX243" fmla="*/ 362667 w 950534"/>
              <a:gd name="connsiteY243" fmla="*/ 428433 h 1477121"/>
              <a:gd name="connsiteX244" fmla="*/ 363127 w 950534"/>
              <a:gd name="connsiteY244" fmla="*/ 436955 h 1477121"/>
              <a:gd name="connsiteX245" fmla="*/ 369576 w 950534"/>
              <a:gd name="connsiteY245" fmla="*/ 436033 h 1477121"/>
              <a:gd name="connsiteX246" fmla="*/ 385238 w 950534"/>
              <a:gd name="connsiteY246" fmla="*/ 446859 h 1477121"/>
              <a:gd name="connsiteX247" fmla="*/ 402973 w 950534"/>
              <a:gd name="connsiteY247" fmla="*/ 446172 h 1477121"/>
              <a:gd name="connsiteX248" fmla="*/ 404817 w 950534"/>
              <a:gd name="connsiteY248" fmla="*/ 448472 h 1477121"/>
              <a:gd name="connsiteX249" fmla="*/ 395377 w 950534"/>
              <a:gd name="connsiteY249" fmla="*/ 451467 h 1477121"/>
              <a:gd name="connsiteX250" fmla="*/ 394451 w 950534"/>
              <a:gd name="connsiteY250" fmla="*/ 459757 h 1477121"/>
              <a:gd name="connsiteX251" fmla="*/ 397446 w 950534"/>
              <a:gd name="connsiteY251" fmla="*/ 463212 h 1477121"/>
              <a:gd name="connsiteX252" fmla="*/ 400900 w 950534"/>
              <a:gd name="connsiteY252" fmla="*/ 456534 h 1477121"/>
              <a:gd name="connsiteX253" fmla="*/ 407349 w 950534"/>
              <a:gd name="connsiteY253" fmla="*/ 463443 h 1477121"/>
              <a:gd name="connsiteX254" fmla="*/ 413108 w 950534"/>
              <a:gd name="connsiteY254" fmla="*/ 463675 h 1477121"/>
              <a:gd name="connsiteX255" fmla="*/ 412189 w 950534"/>
              <a:gd name="connsiteY255" fmla="*/ 468511 h 1477121"/>
              <a:gd name="connsiteX256" fmla="*/ 430842 w 950534"/>
              <a:gd name="connsiteY256" fmla="*/ 481178 h 1477121"/>
              <a:gd name="connsiteX257" fmla="*/ 432918 w 950534"/>
              <a:gd name="connsiteY257" fmla="*/ 487399 h 1477121"/>
              <a:gd name="connsiteX258" fmla="*/ 445354 w 950534"/>
              <a:gd name="connsiteY258" fmla="*/ 488086 h 1477121"/>
              <a:gd name="connsiteX259" fmla="*/ 448117 w 950534"/>
              <a:gd name="connsiteY259" fmla="*/ 484173 h 1477121"/>
              <a:gd name="connsiteX260" fmla="*/ 449731 w 950534"/>
              <a:gd name="connsiteY260" fmla="*/ 484173 h 1477121"/>
              <a:gd name="connsiteX261" fmla="*/ 451344 w 950534"/>
              <a:gd name="connsiteY261" fmla="*/ 488318 h 1477121"/>
              <a:gd name="connsiteX262" fmla="*/ 458943 w 950534"/>
              <a:gd name="connsiteY262" fmla="*/ 491313 h 1477121"/>
              <a:gd name="connsiteX263" fmla="*/ 453417 w 950534"/>
              <a:gd name="connsiteY263" fmla="*/ 495917 h 1477121"/>
              <a:gd name="connsiteX264" fmla="*/ 457562 w 950534"/>
              <a:gd name="connsiteY264" fmla="*/ 517569 h 1477121"/>
              <a:gd name="connsiteX265" fmla="*/ 463783 w 950534"/>
              <a:gd name="connsiteY265" fmla="*/ 518492 h 1477121"/>
              <a:gd name="connsiteX266" fmla="*/ 467002 w 950534"/>
              <a:gd name="connsiteY266" fmla="*/ 524246 h 1477121"/>
              <a:gd name="connsiteX267" fmla="*/ 500862 w 950534"/>
              <a:gd name="connsiteY267" fmla="*/ 521946 h 1477121"/>
              <a:gd name="connsiteX268" fmla="*/ 503857 w 950534"/>
              <a:gd name="connsiteY268" fmla="*/ 528395 h 1477121"/>
              <a:gd name="connsiteX269" fmla="*/ 503625 w 950534"/>
              <a:gd name="connsiteY269" fmla="*/ 531850 h 1477121"/>
              <a:gd name="connsiteX270" fmla="*/ 497635 w 950534"/>
              <a:gd name="connsiteY270" fmla="*/ 536913 h 1477121"/>
              <a:gd name="connsiteX271" fmla="*/ 496254 w 950534"/>
              <a:gd name="connsiteY271" fmla="*/ 547511 h 1477121"/>
              <a:gd name="connsiteX272" fmla="*/ 497903 w 950534"/>
              <a:gd name="connsiteY272" fmla="*/ 551157 h 1477121"/>
              <a:gd name="connsiteX273" fmla="*/ 492051 w 950534"/>
              <a:gd name="connsiteY273" fmla="*/ 558829 h 1477121"/>
              <a:gd name="connsiteX274" fmla="*/ 488216 w 950534"/>
              <a:gd name="connsiteY274" fmla="*/ 559636 h 1477121"/>
              <a:gd name="connsiteX275" fmla="*/ 486802 w 950534"/>
              <a:gd name="connsiteY275" fmla="*/ 563676 h 1477121"/>
              <a:gd name="connsiteX276" fmla="*/ 493060 w 950534"/>
              <a:gd name="connsiteY276" fmla="*/ 567308 h 1477121"/>
              <a:gd name="connsiteX277" fmla="*/ 493465 w 950534"/>
              <a:gd name="connsiteY277" fmla="*/ 571547 h 1477121"/>
              <a:gd name="connsiteX278" fmla="*/ 488216 w 950534"/>
              <a:gd name="connsiteY278" fmla="*/ 577805 h 1477121"/>
              <a:gd name="connsiteX279" fmla="*/ 488216 w 950534"/>
              <a:gd name="connsiteY279" fmla="*/ 583256 h 1477121"/>
              <a:gd name="connsiteX280" fmla="*/ 490640 w 950534"/>
              <a:gd name="connsiteY280" fmla="*/ 584872 h 1477121"/>
              <a:gd name="connsiteX281" fmla="*/ 490839 w 950534"/>
              <a:gd name="connsiteY281" fmla="*/ 596982 h 1477121"/>
              <a:gd name="connsiteX282" fmla="*/ 497907 w 950534"/>
              <a:gd name="connsiteY282" fmla="*/ 599406 h 1477121"/>
              <a:gd name="connsiteX283" fmla="*/ 501741 w 950534"/>
              <a:gd name="connsiteY283" fmla="*/ 604651 h 1477121"/>
              <a:gd name="connsiteX284" fmla="*/ 501741 w 950534"/>
              <a:gd name="connsiteY284" fmla="*/ 616565 h 1477121"/>
              <a:gd name="connsiteX285" fmla="*/ 498511 w 950534"/>
              <a:gd name="connsiteY285" fmla="*/ 618381 h 1477121"/>
              <a:gd name="connsiteX286" fmla="*/ 498511 w 950534"/>
              <a:gd name="connsiteY286" fmla="*/ 621206 h 1477121"/>
              <a:gd name="connsiteX287" fmla="*/ 504363 w 950534"/>
              <a:gd name="connsiteY287" fmla="*/ 621007 h 1477121"/>
              <a:gd name="connsiteX288" fmla="*/ 502953 w 950534"/>
              <a:gd name="connsiteY288" fmla="*/ 624841 h 1477121"/>
              <a:gd name="connsiteX289" fmla="*/ 506787 w 950534"/>
              <a:gd name="connsiteY289" fmla="*/ 626860 h 1477121"/>
              <a:gd name="connsiteX290" fmla="*/ 506989 w 950534"/>
              <a:gd name="connsiteY290" fmla="*/ 631706 h 1477121"/>
              <a:gd name="connsiteX291" fmla="*/ 512238 w 950534"/>
              <a:gd name="connsiteY291" fmla="*/ 632513 h 1477121"/>
              <a:gd name="connsiteX292" fmla="*/ 517486 w 950534"/>
              <a:gd name="connsiteY292" fmla="*/ 638366 h 1477121"/>
              <a:gd name="connsiteX293" fmla="*/ 517689 w 950534"/>
              <a:gd name="connsiteY293" fmla="*/ 647853 h 1477121"/>
              <a:gd name="connsiteX294" fmla="*/ 521729 w 950534"/>
              <a:gd name="connsiteY294" fmla="*/ 650682 h 1477121"/>
              <a:gd name="connsiteX295" fmla="*/ 522130 w 950534"/>
              <a:gd name="connsiteY295" fmla="*/ 662184 h 1477121"/>
              <a:gd name="connsiteX296" fmla="*/ 523946 w 950534"/>
              <a:gd name="connsiteY296" fmla="*/ 665013 h 1477121"/>
              <a:gd name="connsiteX297" fmla="*/ 524959 w 950534"/>
              <a:gd name="connsiteY297" fmla="*/ 660571 h 1477121"/>
              <a:gd name="connsiteX298" fmla="*/ 529397 w 950534"/>
              <a:gd name="connsiteY298" fmla="*/ 659764 h 1477121"/>
              <a:gd name="connsiteX299" fmla="*/ 529397 w 950534"/>
              <a:gd name="connsiteY299" fmla="*/ 666224 h 1477121"/>
              <a:gd name="connsiteX300" fmla="*/ 536060 w 950534"/>
              <a:gd name="connsiteY300" fmla="*/ 670058 h 1477121"/>
              <a:gd name="connsiteX301" fmla="*/ 536465 w 950534"/>
              <a:gd name="connsiteY301" fmla="*/ 677126 h 1477121"/>
              <a:gd name="connsiteX302" fmla="*/ 548575 w 950534"/>
              <a:gd name="connsiteY302" fmla="*/ 677325 h 1477121"/>
              <a:gd name="connsiteX303" fmla="*/ 550394 w 950534"/>
              <a:gd name="connsiteY303" fmla="*/ 679951 h 1477121"/>
              <a:gd name="connsiteX304" fmla="*/ 558063 w 950534"/>
              <a:gd name="connsiteY304" fmla="*/ 681564 h 1477121"/>
              <a:gd name="connsiteX305" fmla="*/ 564121 w 950534"/>
              <a:gd name="connsiteY305" fmla="*/ 678338 h 1477121"/>
              <a:gd name="connsiteX306" fmla="*/ 567149 w 950534"/>
              <a:gd name="connsiteY306" fmla="*/ 680154 h 1477121"/>
              <a:gd name="connsiteX307" fmla="*/ 567149 w 950534"/>
              <a:gd name="connsiteY307" fmla="*/ 682375 h 1477121"/>
              <a:gd name="connsiteX308" fmla="*/ 569771 w 950534"/>
              <a:gd name="connsiteY308" fmla="*/ 689641 h 1477121"/>
              <a:gd name="connsiteX309" fmla="*/ 579060 w 950534"/>
              <a:gd name="connsiteY309" fmla="*/ 692669 h 1477121"/>
              <a:gd name="connsiteX310" fmla="*/ 587741 w 950534"/>
              <a:gd name="connsiteY310" fmla="*/ 692669 h 1477121"/>
              <a:gd name="connsiteX311" fmla="*/ 588547 w 950534"/>
              <a:gd name="connsiteY311" fmla="*/ 689034 h 1477121"/>
              <a:gd name="connsiteX312" fmla="*/ 592179 w 950534"/>
              <a:gd name="connsiteY312" fmla="*/ 688632 h 1477121"/>
              <a:gd name="connsiteX313" fmla="*/ 593391 w 950534"/>
              <a:gd name="connsiteY313" fmla="*/ 692065 h 1477121"/>
              <a:gd name="connsiteX314" fmla="*/ 597630 w 950534"/>
              <a:gd name="connsiteY314" fmla="*/ 700138 h 1477121"/>
              <a:gd name="connsiteX315" fmla="*/ 603685 w 950534"/>
              <a:gd name="connsiteY315" fmla="*/ 700138 h 1477121"/>
              <a:gd name="connsiteX316" fmla="*/ 616808 w 950534"/>
              <a:gd name="connsiteY316" fmla="*/ 725574 h 1477121"/>
              <a:gd name="connsiteX317" fmla="*/ 625691 w 950534"/>
              <a:gd name="connsiteY317" fmla="*/ 732844 h 1477121"/>
              <a:gd name="connsiteX318" fmla="*/ 624678 w 950534"/>
              <a:gd name="connsiteY318" fmla="*/ 742530 h 1477121"/>
              <a:gd name="connsiteX319" fmla="*/ 629525 w 950534"/>
              <a:gd name="connsiteY319" fmla="*/ 746166 h 1477121"/>
              <a:gd name="connsiteX320" fmla="*/ 630936 w 950534"/>
              <a:gd name="connsiteY320" fmla="*/ 757469 h 1477121"/>
              <a:gd name="connsiteX321" fmla="*/ 626899 w 950534"/>
              <a:gd name="connsiteY321" fmla="*/ 759285 h 1477121"/>
              <a:gd name="connsiteX322" fmla="*/ 636188 w 950534"/>
              <a:gd name="connsiteY322" fmla="*/ 759285 h 1477121"/>
              <a:gd name="connsiteX323" fmla="*/ 648096 w 950534"/>
              <a:gd name="connsiteY323" fmla="*/ 769377 h 1477121"/>
              <a:gd name="connsiteX324" fmla="*/ 647893 w 950534"/>
              <a:gd name="connsiteY324" fmla="*/ 773012 h 1477121"/>
              <a:gd name="connsiteX325" fmla="*/ 639013 w 950534"/>
              <a:gd name="connsiteY325" fmla="*/ 773822 h 1477121"/>
              <a:gd name="connsiteX326" fmla="*/ 629120 w 950534"/>
              <a:gd name="connsiteY326" fmla="*/ 787748 h 1477121"/>
              <a:gd name="connsiteX327" fmla="*/ 620240 w 950534"/>
              <a:gd name="connsiteY327" fmla="*/ 790171 h 1477121"/>
              <a:gd name="connsiteX328" fmla="*/ 626498 w 950534"/>
              <a:gd name="connsiteY328" fmla="*/ 794815 h 1477121"/>
              <a:gd name="connsiteX329" fmla="*/ 620038 w 950534"/>
              <a:gd name="connsiteY329" fmla="*/ 800266 h 1477121"/>
              <a:gd name="connsiteX330" fmla="*/ 620240 w 950534"/>
              <a:gd name="connsiteY330" fmla="*/ 806524 h 1477121"/>
              <a:gd name="connsiteX331" fmla="*/ 626093 w 950534"/>
              <a:gd name="connsiteY331" fmla="*/ 809754 h 1477121"/>
              <a:gd name="connsiteX332" fmla="*/ 624480 w 950534"/>
              <a:gd name="connsiteY332" fmla="*/ 835591 h 1477121"/>
              <a:gd name="connsiteX333" fmla="*/ 627102 w 950534"/>
              <a:gd name="connsiteY333" fmla="*/ 837410 h 1477121"/>
              <a:gd name="connsiteX334" fmla="*/ 627102 w 950534"/>
              <a:gd name="connsiteY334" fmla="*/ 855376 h 1477121"/>
              <a:gd name="connsiteX335" fmla="*/ 636792 w 950534"/>
              <a:gd name="connsiteY335" fmla="*/ 857597 h 1477121"/>
              <a:gd name="connsiteX336" fmla="*/ 638203 w 950534"/>
              <a:gd name="connsiteY336" fmla="*/ 863855 h 1477121"/>
              <a:gd name="connsiteX337" fmla="*/ 634166 w 950534"/>
              <a:gd name="connsiteY337" fmla="*/ 869306 h 1477121"/>
              <a:gd name="connsiteX338" fmla="*/ 634571 w 950534"/>
              <a:gd name="connsiteY338" fmla="*/ 872131 h 1477121"/>
              <a:gd name="connsiteX339" fmla="*/ 640022 w 950534"/>
              <a:gd name="connsiteY339" fmla="*/ 872735 h 1477121"/>
              <a:gd name="connsiteX340" fmla="*/ 641838 w 950534"/>
              <a:gd name="connsiteY340" fmla="*/ 876974 h 1477121"/>
              <a:gd name="connsiteX341" fmla="*/ 637396 w 950534"/>
              <a:gd name="connsiteY341" fmla="*/ 886867 h 1477121"/>
              <a:gd name="connsiteX342" fmla="*/ 643856 w 950534"/>
              <a:gd name="connsiteY342" fmla="*/ 890502 h 1477121"/>
              <a:gd name="connsiteX343" fmla="*/ 643770 w 950534"/>
              <a:gd name="connsiteY343" fmla="*/ 913235 h 1477121"/>
              <a:gd name="connsiteX344" fmla="*/ 636962 w 950534"/>
              <a:gd name="connsiteY344" fmla="*/ 919251 h 1477121"/>
              <a:gd name="connsiteX345" fmla="*/ 636962 w 950534"/>
              <a:gd name="connsiteY345" fmla="*/ 938197 h 1477121"/>
              <a:gd name="connsiteX346" fmla="*/ 629804 w 950534"/>
              <a:gd name="connsiteY346" fmla="*/ 939882 h 1477121"/>
              <a:gd name="connsiteX347" fmla="*/ 619278 w 950534"/>
              <a:gd name="connsiteY347" fmla="*/ 931881 h 1477121"/>
              <a:gd name="connsiteX348" fmla="*/ 613806 w 950534"/>
              <a:gd name="connsiteY348" fmla="*/ 935672 h 1477121"/>
              <a:gd name="connsiteX349" fmla="*/ 615911 w 950534"/>
              <a:gd name="connsiteY349" fmla="*/ 956304 h 1477121"/>
              <a:gd name="connsiteX350" fmla="*/ 606651 w 950534"/>
              <a:gd name="connsiteY350" fmla="*/ 958409 h 1477121"/>
              <a:gd name="connsiteX351" fmla="*/ 603652 w 950534"/>
              <a:gd name="connsiteY351" fmla="*/ 965021 h 1477121"/>
              <a:gd name="connsiteX352" fmla="*/ 605367 w 950534"/>
              <a:gd name="connsiteY352" fmla="*/ 968447 h 1477121"/>
              <a:gd name="connsiteX353" fmla="*/ 603652 w 950534"/>
              <a:gd name="connsiteY353" fmla="*/ 976151 h 1477121"/>
              <a:gd name="connsiteX354" fmla="*/ 598802 w 950534"/>
              <a:gd name="connsiteY354" fmla="*/ 975869 h 1477121"/>
              <a:gd name="connsiteX355" fmla="*/ 597373 w 950534"/>
              <a:gd name="connsiteY355" fmla="*/ 972443 h 1477121"/>
              <a:gd name="connsiteX356" fmla="*/ 591376 w 950534"/>
              <a:gd name="connsiteY356" fmla="*/ 968732 h 1477121"/>
              <a:gd name="connsiteX357" fmla="*/ 579103 w 950534"/>
              <a:gd name="connsiteY357" fmla="*/ 970157 h 1477121"/>
              <a:gd name="connsiteX358" fmla="*/ 578532 w 950534"/>
              <a:gd name="connsiteY358" fmla="*/ 977012 h 1477121"/>
              <a:gd name="connsiteX359" fmla="*/ 573392 w 950534"/>
              <a:gd name="connsiteY359" fmla="*/ 975012 h 1477121"/>
              <a:gd name="connsiteX360" fmla="*/ 571395 w 950534"/>
              <a:gd name="connsiteY360" fmla="*/ 971015 h 1477121"/>
              <a:gd name="connsiteX361" fmla="*/ 556547 w 950534"/>
              <a:gd name="connsiteY361" fmla="*/ 974726 h 1477121"/>
              <a:gd name="connsiteX362" fmla="*/ 550839 w 950534"/>
              <a:gd name="connsiteY362" fmla="*/ 981862 h 1477121"/>
              <a:gd name="connsiteX363" fmla="*/ 544556 w 950534"/>
              <a:gd name="connsiteY363" fmla="*/ 981009 h 1477121"/>
              <a:gd name="connsiteX364" fmla="*/ 545985 w 950534"/>
              <a:gd name="connsiteY364" fmla="*/ 986716 h 1477121"/>
              <a:gd name="connsiteX365" fmla="*/ 549696 w 950534"/>
              <a:gd name="connsiteY365" fmla="*/ 988717 h 1477121"/>
              <a:gd name="connsiteX366" fmla="*/ 538845 w 950534"/>
              <a:gd name="connsiteY366" fmla="*/ 998421 h 1477121"/>
              <a:gd name="connsiteX367" fmla="*/ 533709 w 950534"/>
              <a:gd name="connsiteY367" fmla="*/ 997564 h 1477121"/>
              <a:gd name="connsiteX368" fmla="*/ 531998 w 950534"/>
              <a:gd name="connsiteY368" fmla="*/ 1002990 h 1477121"/>
              <a:gd name="connsiteX369" fmla="*/ 535995 w 950534"/>
              <a:gd name="connsiteY369" fmla="*/ 1005847 h 1477121"/>
              <a:gd name="connsiteX370" fmla="*/ 536946 w 950534"/>
              <a:gd name="connsiteY370" fmla="*/ 1010832 h 1477121"/>
              <a:gd name="connsiteX371" fmla="*/ 551476 w 950534"/>
              <a:gd name="connsiteY371" fmla="*/ 1015451 h 1477121"/>
              <a:gd name="connsiteX372" fmla="*/ 553754 w 950534"/>
              <a:gd name="connsiteY372" fmla="*/ 1021961 h 1477121"/>
              <a:gd name="connsiteX373" fmla="*/ 560182 w 950534"/>
              <a:gd name="connsiteY373" fmla="*/ 1024960 h 1477121"/>
              <a:gd name="connsiteX374" fmla="*/ 567467 w 950534"/>
              <a:gd name="connsiteY374" fmla="*/ 1034386 h 1477121"/>
              <a:gd name="connsiteX375" fmla="*/ 582037 w 950534"/>
              <a:gd name="connsiteY375" fmla="*/ 1044243 h 1477121"/>
              <a:gd name="connsiteX376" fmla="*/ 582037 w 950534"/>
              <a:gd name="connsiteY376" fmla="*/ 1048956 h 1477121"/>
              <a:gd name="connsiteX377" fmla="*/ 591036 w 950534"/>
              <a:gd name="connsiteY377" fmla="*/ 1055810 h 1477121"/>
              <a:gd name="connsiteX378" fmla="*/ 598321 w 950534"/>
              <a:gd name="connsiteY378" fmla="*/ 1057955 h 1477121"/>
              <a:gd name="connsiteX379" fmla="*/ 606459 w 950534"/>
              <a:gd name="connsiteY379" fmla="*/ 1069096 h 1477121"/>
              <a:gd name="connsiteX380" fmla="*/ 617173 w 950534"/>
              <a:gd name="connsiteY380" fmla="*/ 1068238 h 1477121"/>
              <a:gd name="connsiteX381" fmla="*/ 620602 w 950534"/>
              <a:gd name="connsiteY381" fmla="*/ 1071664 h 1477121"/>
              <a:gd name="connsiteX382" fmla="*/ 621459 w 950534"/>
              <a:gd name="connsiteY382" fmla="*/ 1077234 h 1477121"/>
              <a:gd name="connsiteX383" fmla="*/ 633884 w 950534"/>
              <a:gd name="connsiteY383" fmla="*/ 1100803 h 1477121"/>
              <a:gd name="connsiteX384" fmla="*/ 641169 w 950534"/>
              <a:gd name="connsiteY384" fmla="*/ 1103805 h 1477121"/>
              <a:gd name="connsiteX385" fmla="*/ 645455 w 950534"/>
              <a:gd name="connsiteY385" fmla="*/ 1120516 h 1477121"/>
              <a:gd name="connsiteX386" fmla="*/ 650168 w 950534"/>
              <a:gd name="connsiteY386" fmla="*/ 1122658 h 1477121"/>
              <a:gd name="connsiteX387" fmla="*/ 651025 w 950534"/>
              <a:gd name="connsiteY387" fmla="*/ 1133368 h 1477121"/>
              <a:gd name="connsiteX388" fmla="*/ 648454 w 950534"/>
              <a:gd name="connsiteY388" fmla="*/ 1137224 h 1477121"/>
              <a:gd name="connsiteX389" fmla="*/ 646739 w 950534"/>
              <a:gd name="connsiteY389" fmla="*/ 1143224 h 1477121"/>
              <a:gd name="connsiteX390" fmla="*/ 650168 w 950534"/>
              <a:gd name="connsiteY390" fmla="*/ 1147937 h 1477121"/>
              <a:gd name="connsiteX391" fmla="*/ 650168 w 950534"/>
              <a:gd name="connsiteY391" fmla="*/ 1159078 h 1477121"/>
              <a:gd name="connsiteX392" fmla="*/ 647596 w 950534"/>
              <a:gd name="connsiteY392" fmla="*/ 1162080 h 1477121"/>
              <a:gd name="connsiteX393" fmla="*/ 650165 w 950534"/>
              <a:gd name="connsiteY393" fmla="*/ 1174074 h 1477121"/>
              <a:gd name="connsiteX394" fmla="*/ 659457 w 950534"/>
              <a:gd name="connsiteY394" fmla="*/ 1183200 h 1477121"/>
              <a:gd name="connsiteX395" fmla="*/ 669859 w 950534"/>
              <a:gd name="connsiteY395" fmla="*/ 1185305 h 1477121"/>
              <a:gd name="connsiteX396" fmla="*/ 676786 w 950534"/>
              <a:gd name="connsiteY396" fmla="*/ 1194341 h 1477121"/>
              <a:gd name="connsiteX397" fmla="*/ 670464 w 950534"/>
              <a:gd name="connsiteY397" fmla="*/ 1211207 h 1477121"/>
              <a:gd name="connsiteX398" fmla="*/ 655706 w 950534"/>
              <a:gd name="connsiteY398" fmla="*/ 1223553 h 1477121"/>
              <a:gd name="connsiteX399" fmla="*/ 641505 w 950534"/>
              <a:gd name="connsiteY399" fmla="*/ 1227857 h 1477121"/>
              <a:gd name="connsiteX400" fmla="*/ 633537 w 950534"/>
              <a:gd name="connsiteY400" fmla="*/ 1226906 h 1477121"/>
              <a:gd name="connsiteX401" fmla="*/ 632813 w 950534"/>
              <a:gd name="connsiteY401" fmla="*/ 1232892 h 1477121"/>
              <a:gd name="connsiteX402" fmla="*/ 638539 w 950534"/>
              <a:gd name="connsiteY402" fmla="*/ 1241624 h 1477121"/>
              <a:gd name="connsiteX403" fmla="*/ 638839 w 950534"/>
              <a:gd name="connsiteY403" fmla="*/ 1259998 h 1477121"/>
              <a:gd name="connsiteX404" fmla="*/ 642153 w 950534"/>
              <a:gd name="connsiteY404" fmla="*/ 1261803 h 1477121"/>
              <a:gd name="connsiteX405" fmla="*/ 643057 w 950534"/>
              <a:gd name="connsiteY405" fmla="*/ 1267526 h 1477121"/>
              <a:gd name="connsiteX406" fmla="*/ 637031 w 950534"/>
              <a:gd name="connsiteY406" fmla="*/ 1278366 h 1477121"/>
              <a:gd name="connsiteX407" fmla="*/ 632213 w 950534"/>
              <a:gd name="connsiteY407" fmla="*/ 1278366 h 1477121"/>
              <a:gd name="connsiteX408" fmla="*/ 625286 w 950534"/>
              <a:gd name="connsiteY408" fmla="*/ 1285897 h 1477121"/>
              <a:gd name="connsiteX409" fmla="*/ 625887 w 950534"/>
              <a:gd name="connsiteY409" fmla="*/ 1301255 h 1477121"/>
              <a:gd name="connsiteX410" fmla="*/ 639140 w 950534"/>
              <a:gd name="connsiteY410" fmla="*/ 1308786 h 1477121"/>
              <a:gd name="connsiteX411" fmla="*/ 639744 w 950534"/>
              <a:gd name="connsiteY411" fmla="*/ 1315712 h 1477121"/>
              <a:gd name="connsiteX412" fmla="*/ 648171 w 950534"/>
              <a:gd name="connsiteY412" fmla="*/ 1316013 h 1477121"/>
              <a:gd name="connsiteX413" fmla="*/ 658715 w 950534"/>
              <a:gd name="connsiteY413" fmla="*/ 1328662 h 1477121"/>
              <a:gd name="connsiteX414" fmla="*/ 659920 w 950534"/>
              <a:gd name="connsiteY414" fmla="*/ 1335889 h 1477121"/>
              <a:gd name="connsiteX415" fmla="*/ 663537 w 950534"/>
              <a:gd name="connsiteY415" fmla="*/ 1336793 h 1477121"/>
              <a:gd name="connsiteX416" fmla="*/ 664738 w 950534"/>
              <a:gd name="connsiteY416" fmla="*/ 1344020 h 1477121"/>
              <a:gd name="connsiteX417" fmla="*/ 672869 w 950534"/>
              <a:gd name="connsiteY417" fmla="*/ 1344924 h 1477121"/>
              <a:gd name="connsiteX418" fmla="*/ 682208 w 950534"/>
              <a:gd name="connsiteY418" fmla="*/ 1337697 h 1477121"/>
              <a:gd name="connsiteX419" fmla="*/ 687073 w 950534"/>
              <a:gd name="connsiteY419" fmla="*/ 1328495 h 1477121"/>
              <a:gd name="connsiteX420" fmla="*/ 696814 w 950534"/>
              <a:gd name="connsiteY420" fmla="*/ 1323207 h 1477121"/>
              <a:gd name="connsiteX421" fmla="*/ 692756 w 950534"/>
              <a:gd name="connsiteY421" fmla="*/ 1311260 h 1477121"/>
              <a:gd name="connsiteX422" fmla="*/ 696879 w 950534"/>
              <a:gd name="connsiteY422" fmla="*/ 1301287 h 1477121"/>
              <a:gd name="connsiteX423" fmla="*/ 704887 w 950534"/>
              <a:gd name="connsiteY423" fmla="*/ 1300709 h 1477121"/>
              <a:gd name="connsiteX424" fmla="*/ 707528 w 950534"/>
              <a:gd name="connsiteY424" fmla="*/ 1297019 h 1477121"/>
              <a:gd name="connsiteX425" fmla="*/ 714907 w 950534"/>
              <a:gd name="connsiteY425" fmla="*/ 1297547 h 1477121"/>
              <a:gd name="connsiteX426" fmla="*/ 717547 w 950534"/>
              <a:gd name="connsiteY426" fmla="*/ 1302821 h 1477121"/>
              <a:gd name="connsiteX427" fmla="*/ 724930 w 950534"/>
              <a:gd name="connsiteY427" fmla="*/ 1304930 h 1477121"/>
              <a:gd name="connsiteX428" fmla="*/ 728095 w 950534"/>
              <a:gd name="connsiteY428" fmla="*/ 1312844 h 1477121"/>
              <a:gd name="connsiteX429" fmla="*/ 719656 w 950534"/>
              <a:gd name="connsiteY429" fmla="*/ 1320755 h 1477121"/>
              <a:gd name="connsiteX430" fmla="*/ 712953 w 950534"/>
              <a:gd name="connsiteY430" fmla="*/ 1326918 h 1477121"/>
              <a:gd name="connsiteX431" fmla="*/ 710349 w 950534"/>
              <a:gd name="connsiteY431" fmla="*/ 1334868 h 1477121"/>
              <a:gd name="connsiteX432" fmla="*/ 696337 w 950534"/>
              <a:gd name="connsiteY432" fmla="*/ 1344917 h 1477121"/>
              <a:gd name="connsiteX433" fmla="*/ 696337 w 950534"/>
              <a:gd name="connsiteY433" fmla="*/ 1350813 h 1477121"/>
              <a:gd name="connsiteX434" fmla="*/ 700124 w 950534"/>
              <a:gd name="connsiteY434" fmla="*/ 1352495 h 1477121"/>
              <a:gd name="connsiteX435" fmla="*/ 700124 w 950534"/>
              <a:gd name="connsiteY435" fmla="*/ 1360496 h 1477121"/>
              <a:gd name="connsiteX436" fmla="*/ 705177 w 950534"/>
              <a:gd name="connsiteY436" fmla="*/ 1363020 h 1477121"/>
              <a:gd name="connsiteX437" fmla="*/ 700124 w 950534"/>
              <a:gd name="connsiteY437" fmla="*/ 1371864 h 1477121"/>
              <a:gd name="connsiteX438" fmla="*/ 700547 w 950534"/>
              <a:gd name="connsiteY438" fmla="*/ 1380285 h 1477121"/>
              <a:gd name="connsiteX439" fmla="*/ 692546 w 950534"/>
              <a:gd name="connsiteY439" fmla="*/ 1394178 h 1477121"/>
              <a:gd name="connsiteX440" fmla="*/ 697599 w 950534"/>
              <a:gd name="connsiteY440" fmla="*/ 1400493 h 1477121"/>
              <a:gd name="connsiteX441" fmla="*/ 701809 w 950534"/>
              <a:gd name="connsiteY441" fmla="*/ 1411862 h 1477121"/>
              <a:gd name="connsiteX442" fmla="*/ 708125 w 950534"/>
              <a:gd name="connsiteY442" fmla="*/ 1419440 h 1477121"/>
              <a:gd name="connsiteX443" fmla="*/ 708125 w 950534"/>
              <a:gd name="connsiteY443" fmla="*/ 1440491 h 1477121"/>
              <a:gd name="connsiteX444" fmla="*/ 717384 w 950534"/>
              <a:gd name="connsiteY444" fmla="*/ 1452283 h 1477121"/>
              <a:gd name="connsiteX445" fmla="*/ 717384 w 950534"/>
              <a:gd name="connsiteY445" fmla="*/ 1467858 h 1477121"/>
              <a:gd name="connsiteX446" fmla="*/ 722441 w 950534"/>
              <a:gd name="connsiteY446" fmla="*/ 1472488 h 1477121"/>
              <a:gd name="connsiteX447" fmla="*/ 732967 w 950534"/>
              <a:gd name="connsiteY447" fmla="*/ 1472488 h 1477121"/>
              <a:gd name="connsiteX448" fmla="*/ 736754 w 950534"/>
              <a:gd name="connsiteY448" fmla="*/ 1477121 h 1477121"/>
              <a:gd name="connsiteX449" fmla="*/ 742230 w 950534"/>
              <a:gd name="connsiteY449" fmla="*/ 1477121 h 1477121"/>
              <a:gd name="connsiteX450" fmla="*/ 746017 w 950534"/>
              <a:gd name="connsiteY450" fmla="*/ 1472492 h 1477121"/>
              <a:gd name="connsiteX451" fmla="*/ 753175 w 950534"/>
              <a:gd name="connsiteY451" fmla="*/ 1472492 h 1477121"/>
              <a:gd name="connsiteX452" fmla="*/ 763701 w 950534"/>
              <a:gd name="connsiteY452" fmla="*/ 1476279 h 1477121"/>
              <a:gd name="connsiteX453" fmla="*/ 878645 w 950534"/>
              <a:gd name="connsiteY453" fmla="*/ 1366811 h 1477121"/>
              <a:gd name="connsiteX454" fmla="*/ 879484 w 950534"/>
              <a:gd name="connsiteY454" fmla="*/ 1349547 h 1477121"/>
              <a:gd name="connsiteX455" fmla="*/ 888748 w 950534"/>
              <a:gd name="connsiteY455" fmla="*/ 1338182 h 1477121"/>
              <a:gd name="connsiteX456" fmla="*/ 887485 w 950534"/>
              <a:gd name="connsiteY456" fmla="*/ 1300709 h 1477121"/>
              <a:gd name="connsiteX457" fmla="*/ 883695 w 950534"/>
              <a:gd name="connsiteY457" fmla="*/ 1296079 h 1477121"/>
              <a:gd name="connsiteX458" fmla="*/ 884537 w 950534"/>
              <a:gd name="connsiteY458" fmla="*/ 1285130 h 1477121"/>
              <a:gd name="connsiteX459" fmla="*/ 906012 w 950534"/>
              <a:gd name="connsiteY459" fmla="*/ 1267026 h 1477121"/>
              <a:gd name="connsiteX460" fmla="*/ 919902 w 950534"/>
              <a:gd name="connsiteY460" fmla="*/ 1238393 h 1477121"/>
              <a:gd name="connsiteX461" fmla="*/ 920748 w 950534"/>
              <a:gd name="connsiteY461" fmla="*/ 1212712 h 1477121"/>
              <a:gd name="connsiteX462" fmla="*/ 930851 w 950534"/>
              <a:gd name="connsiteY462" fmla="*/ 1191661 h 1477121"/>
              <a:gd name="connsiteX463" fmla="*/ 931274 w 950534"/>
              <a:gd name="connsiteY463" fmla="*/ 1167661 h 1477121"/>
              <a:gd name="connsiteX464" fmla="*/ 922010 w 950534"/>
              <a:gd name="connsiteY464" fmla="*/ 1153768 h 1477121"/>
              <a:gd name="connsiteX465" fmla="*/ 921587 w 950534"/>
              <a:gd name="connsiteY465" fmla="*/ 1136504 h 1477121"/>
              <a:gd name="connsiteX466" fmla="*/ 914852 w 950534"/>
              <a:gd name="connsiteY466" fmla="*/ 1130608 h 1477121"/>
              <a:gd name="connsiteX467" fmla="*/ 915695 w 950534"/>
              <a:gd name="connsiteY467" fmla="*/ 1106193 h 1477121"/>
              <a:gd name="connsiteX468" fmla="*/ 906432 w 950534"/>
              <a:gd name="connsiteY468" fmla="*/ 1097768 h 1477121"/>
              <a:gd name="connsiteX469" fmla="*/ 906432 w 950534"/>
              <a:gd name="connsiteY469" fmla="*/ 1085561 h 1477121"/>
              <a:gd name="connsiteX470" fmla="*/ 901802 w 950534"/>
              <a:gd name="connsiteY470" fmla="*/ 1082613 h 1477121"/>
              <a:gd name="connsiteX471" fmla="*/ 900959 w 950534"/>
              <a:gd name="connsiteY471" fmla="*/ 1073773 h 1477121"/>
              <a:gd name="connsiteX472" fmla="*/ 908117 w 950534"/>
              <a:gd name="connsiteY472" fmla="*/ 1062404 h 1477121"/>
              <a:gd name="connsiteX473" fmla="*/ 916957 w 950534"/>
              <a:gd name="connsiteY473" fmla="*/ 1044301 h 1477121"/>
              <a:gd name="connsiteX474" fmla="*/ 925378 w 950534"/>
              <a:gd name="connsiteY474" fmla="*/ 1043458 h 1477121"/>
              <a:gd name="connsiteX475" fmla="*/ 930008 w 950534"/>
              <a:gd name="connsiteY475" fmla="*/ 1040090 h 1477121"/>
              <a:gd name="connsiteX476" fmla="*/ 930326 w 950534"/>
              <a:gd name="connsiteY476" fmla="*/ 1032089 h 1477121"/>
              <a:gd name="connsiteX477" fmla="*/ 940957 w 950534"/>
              <a:gd name="connsiteY477" fmla="*/ 1031666 h 1477121"/>
              <a:gd name="connsiteX478" fmla="*/ 943272 w 950534"/>
              <a:gd name="connsiteY478" fmla="*/ 1018511 h 1477121"/>
              <a:gd name="connsiteX479" fmla="*/ 936746 w 950534"/>
              <a:gd name="connsiteY479" fmla="*/ 1011352 h 1477121"/>
              <a:gd name="connsiteX480" fmla="*/ 938009 w 950534"/>
              <a:gd name="connsiteY480" fmla="*/ 1001669 h 1477121"/>
              <a:gd name="connsiteX481" fmla="*/ 946639 w 950534"/>
              <a:gd name="connsiteY481" fmla="*/ 991035 h 1477121"/>
              <a:gd name="connsiteX482" fmla="*/ 950430 w 950534"/>
              <a:gd name="connsiteY482" fmla="*/ 974722 h 1477121"/>
              <a:gd name="connsiteX483" fmla="*/ 950535 w 950534"/>
              <a:gd name="connsiteY483" fmla="*/ 897146 h 1477121"/>
              <a:gd name="connsiteX484" fmla="*/ 938743 w 950534"/>
              <a:gd name="connsiteY484" fmla="*/ 885778 h 1477121"/>
              <a:gd name="connsiteX485" fmla="*/ 939481 w 950534"/>
              <a:gd name="connsiteY485" fmla="*/ 863149 h 1477121"/>
              <a:gd name="connsiteX486" fmla="*/ 925483 w 950534"/>
              <a:gd name="connsiteY486" fmla="*/ 847676 h 1477121"/>
              <a:gd name="connsiteX487" fmla="*/ 925273 w 950534"/>
              <a:gd name="connsiteY487" fmla="*/ 803677 h 1477121"/>
              <a:gd name="connsiteX488" fmla="*/ 930536 w 950534"/>
              <a:gd name="connsiteY488" fmla="*/ 795995 h 1477121"/>
              <a:gd name="connsiteX489" fmla="*/ 931060 w 950534"/>
              <a:gd name="connsiteY489" fmla="*/ 769575 h 1477121"/>
              <a:gd name="connsiteX490" fmla="*/ 902956 w 950534"/>
              <a:gd name="connsiteY490" fmla="*/ 739047 h 1477121"/>
              <a:gd name="connsiteX491" fmla="*/ 906222 w 950534"/>
              <a:gd name="connsiteY491" fmla="*/ 722524 h 1477121"/>
              <a:gd name="connsiteX492" fmla="*/ 903589 w 950534"/>
              <a:gd name="connsiteY492" fmla="*/ 706103 h 1477121"/>
              <a:gd name="connsiteX493" fmla="*/ 868430 w 950534"/>
              <a:gd name="connsiteY493" fmla="*/ 699049 h 1477121"/>
              <a:gd name="connsiteX494" fmla="*/ 855803 w 950534"/>
              <a:gd name="connsiteY494" fmla="*/ 701578 h 1477121"/>
              <a:gd name="connsiteX495" fmla="*/ 846855 w 950534"/>
              <a:gd name="connsiteY495" fmla="*/ 684208 h 1477121"/>
              <a:gd name="connsiteX496" fmla="*/ 830961 w 950534"/>
              <a:gd name="connsiteY496" fmla="*/ 684104 h 1477121"/>
              <a:gd name="connsiteX497" fmla="*/ 814749 w 950534"/>
              <a:gd name="connsiteY497" fmla="*/ 691472 h 1477121"/>
              <a:gd name="connsiteX498" fmla="*/ 799908 w 950534"/>
              <a:gd name="connsiteY498" fmla="*/ 684737 h 1477121"/>
              <a:gd name="connsiteX499" fmla="*/ 799279 w 950534"/>
              <a:gd name="connsiteY499" fmla="*/ 675159 h 1477121"/>
              <a:gd name="connsiteX500" fmla="*/ 770122 w 950534"/>
              <a:gd name="connsiteY500" fmla="*/ 656313 h 1477121"/>
              <a:gd name="connsiteX501" fmla="*/ 754648 w 950534"/>
              <a:gd name="connsiteY501" fmla="*/ 634843 h 1477121"/>
              <a:gd name="connsiteX502" fmla="*/ 735701 w 950534"/>
              <a:gd name="connsiteY502" fmla="*/ 636108 h 1477121"/>
              <a:gd name="connsiteX503" fmla="*/ 733596 w 950534"/>
              <a:gd name="connsiteY503" fmla="*/ 628212 h 1477121"/>
              <a:gd name="connsiteX504" fmla="*/ 737911 w 950534"/>
              <a:gd name="connsiteY504" fmla="*/ 622002 h 1477121"/>
              <a:gd name="connsiteX505" fmla="*/ 717808 w 950534"/>
              <a:gd name="connsiteY505" fmla="*/ 608004 h 1477121"/>
              <a:gd name="connsiteX506" fmla="*/ 708020 w 950534"/>
              <a:gd name="connsiteY506" fmla="*/ 614739 h 1477121"/>
              <a:gd name="connsiteX507" fmla="*/ 696337 w 950534"/>
              <a:gd name="connsiteY507" fmla="*/ 614634 h 1477121"/>
              <a:gd name="connsiteX508" fmla="*/ 686125 w 950534"/>
              <a:gd name="connsiteY508" fmla="*/ 590739 h 1477121"/>
              <a:gd name="connsiteX509" fmla="*/ 670861 w 950534"/>
              <a:gd name="connsiteY509" fmla="*/ 591372 h 1477121"/>
              <a:gd name="connsiteX510" fmla="*/ 670022 w 950534"/>
              <a:gd name="connsiteY510" fmla="*/ 598635 h 1477121"/>
              <a:gd name="connsiteX511" fmla="*/ 653492 w 950534"/>
              <a:gd name="connsiteY511" fmla="*/ 608109 h 1477121"/>
              <a:gd name="connsiteX512" fmla="*/ 645705 w 950534"/>
              <a:gd name="connsiteY512" fmla="*/ 602213 h 1477121"/>
              <a:gd name="connsiteX513" fmla="*/ 643397 w 950534"/>
              <a:gd name="connsiteY513" fmla="*/ 589994 h 1477121"/>
              <a:gd name="connsiteX514" fmla="*/ 637273 w 950534"/>
              <a:gd name="connsiteY514" fmla="*/ 587390 h 1477121"/>
              <a:gd name="connsiteX515" fmla="*/ 632636 w 950534"/>
              <a:gd name="connsiteY515" fmla="*/ 582561 h 1477121"/>
              <a:gd name="connsiteX516" fmla="*/ 633215 w 950534"/>
              <a:gd name="connsiteY516" fmla="*/ 572325 h 1477121"/>
              <a:gd name="connsiteX517" fmla="*/ 614095 w 950534"/>
              <a:gd name="connsiteY517" fmla="*/ 568462 h 1477121"/>
              <a:gd name="connsiteX518" fmla="*/ 611389 w 950534"/>
              <a:gd name="connsiteY518" fmla="*/ 561119 h 1477121"/>
              <a:gd name="connsiteX519" fmla="*/ 614287 w 950534"/>
              <a:gd name="connsiteY519" fmla="*/ 552431 h 1477121"/>
              <a:gd name="connsiteX520" fmla="*/ 608879 w 950534"/>
              <a:gd name="connsiteY520" fmla="*/ 549533 h 1477121"/>
              <a:gd name="connsiteX521" fmla="*/ 598447 w 950534"/>
              <a:gd name="connsiteY521" fmla="*/ 549533 h 1477121"/>
              <a:gd name="connsiteX522" fmla="*/ 592848 w 950534"/>
              <a:gd name="connsiteY522" fmla="*/ 544318 h 1477121"/>
              <a:gd name="connsiteX523" fmla="*/ 237831 w 950534"/>
              <a:gd name="connsiteY523" fmla="*/ 176908 h 1477121"/>
              <a:gd name="connsiteX524" fmla="*/ 241404 w 950534"/>
              <a:gd name="connsiteY524" fmla="*/ 176908 h 1477121"/>
              <a:gd name="connsiteX525" fmla="*/ 245571 w 950534"/>
              <a:gd name="connsiteY525" fmla="*/ 169764 h 1477121"/>
              <a:gd name="connsiteX526" fmla="*/ 248548 w 950534"/>
              <a:gd name="connsiteY526" fmla="*/ 172144 h 1477121"/>
              <a:gd name="connsiteX527" fmla="*/ 252715 w 950534"/>
              <a:gd name="connsiteY527" fmla="*/ 170954 h 1477121"/>
              <a:gd name="connsiteX528" fmla="*/ 254502 w 950534"/>
              <a:gd name="connsiteY528" fmla="*/ 169168 h 1477121"/>
              <a:gd name="connsiteX529" fmla="*/ 258672 w 950534"/>
              <a:gd name="connsiteY529" fmla="*/ 166788 h 1477121"/>
              <a:gd name="connsiteX530" fmla="*/ 258061 w 950534"/>
              <a:gd name="connsiteY530" fmla="*/ 160385 h 1477121"/>
              <a:gd name="connsiteX531" fmla="*/ 251514 w 950534"/>
              <a:gd name="connsiteY531" fmla="*/ 158855 h 1477121"/>
              <a:gd name="connsiteX532" fmla="*/ 247951 w 950534"/>
              <a:gd name="connsiteY532" fmla="*/ 154283 h 1477121"/>
              <a:gd name="connsiteX533" fmla="*/ 243188 w 950534"/>
              <a:gd name="connsiteY533" fmla="*/ 154283 h 1477121"/>
              <a:gd name="connsiteX534" fmla="*/ 240808 w 950534"/>
              <a:gd name="connsiteY534" fmla="*/ 148923 h 1477121"/>
              <a:gd name="connsiteX535" fmla="*/ 240211 w 950534"/>
              <a:gd name="connsiteY535" fmla="*/ 159047 h 1477121"/>
              <a:gd name="connsiteX536" fmla="*/ 236409 w 950534"/>
              <a:gd name="connsiteY536" fmla="*/ 165800 h 14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950534" h="1477121">
                <a:moveTo>
                  <a:pt x="0" y="553512"/>
                </a:moveTo>
                <a:lnTo>
                  <a:pt x="145" y="547761"/>
                </a:lnTo>
                <a:lnTo>
                  <a:pt x="5823" y="545797"/>
                </a:lnTo>
                <a:lnTo>
                  <a:pt x="5823" y="548926"/>
                </a:lnTo>
                <a:lnTo>
                  <a:pt x="3783" y="551400"/>
                </a:lnTo>
                <a:lnTo>
                  <a:pt x="3566" y="555259"/>
                </a:lnTo>
                <a:close/>
                <a:moveTo>
                  <a:pt x="165905" y="235588"/>
                </a:moveTo>
                <a:lnTo>
                  <a:pt x="162194" y="233168"/>
                </a:lnTo>
                <a:lnTo>
                  <a:pt x="159770" y="233009"/>
                </a:lnTo>
                <a:lnTo>
                  <a:pt x="162838" y="231233"/>
                </a:lnTo>
                <a:close/>
                <a:moveTo>
                  <a:pt x="178167" y="211871"/>
                </a:moveTo>
                <a:lnTo>
                  <a:pt x="174456" y="211064"/>
                </a:lnTo>
                <a:lnTo>
                  <a:pt x="175747" y="208804"/>
                </a:lnTo>
                <a:lnTo>
                  <a:pt x="178004" y="209288"/>
                </a:lnTo>
                <a:close/>
                <a:moveTo>
                  <a:pt x="182685" y="248176"/>
                </a:moveTo>
                <a:lnTo>
                  <a:pt x="180912" y="246562"/>
                </a:lnTo>
                <a:lnTo>
                  <a:pt x="184457" y="244624"/>
                </a:lnTo>
                <a:close/>
                <a:moveTo>
                  <a:pt x="176554" y="236073"/>
                </a:moveTo>
                <a:lnTo>
                  <a:pt x="174293" y="235751"/>
                </a:lnTo>
                <a:lnTo>
                  <a:pt x="173486" y="230911"/>
                </a:lnTo>
                <a:lnTo>
                  <a:pt x="179780" y="231396"/>
                </a:lnTo>
                <a:lnTo>
                  <a:pt x="182363" y="231877"/>
                </a:lnTo>
                <a:lnTo>
                  <a:pt x="185908" y="231071"/>
                </a:lnTo>
                <a:lnTo>
                  <a:pt x="179295" y="235914"/>
                </a:lnTo>
                <a:close/>
                <a:moveTo>
                  <a:pt x="159611" y="241560"/>
                </a:moveTo>
                <a:lnTo>
                  <a:pt x="157351" y="242529"/>
                </a:lnTo>
                <a:lnTo>
                  <a:pt x="153965" y="237201"/>
                </a:lnTo>
                <a:lnTo>
                  <a:pt x="158964" y="237527"/>
                </a:lnTo>
                <a:close/>
                <a:moveTo>
                  <a:pt x="133861" y="425301"/>
                </a:moveTo>
                <a:lnTo>
                  <a:pt x="133861" y="428299"/>
                </a:lnTo>
                <a:lnTo>
                  <a:pt x="130302" y="430734"/>
                </a:lnTo>
                <a:lnTo>
                  <a:pt x="129929" y="428672"/>
                </a:lnTo>
                <a:close/>
                <a:moveTo>
                  <a:pt x="148094" y="409010"/>
                </a:moveTo>
                <a:lnTo>
                  <a:pt x="144163" y="411628"/>
                </a:lnTo>
                <a:lnTo>
                  <a:pt x="143222" y="408821"/>
                </a:lnTo>
                <a:lnTo>
                  <a:pt x="147346" y="405638"/>
                </a:lnTo>
                <a:close/>
                <a:moveTo>
                  <a:pt x="160454" y="400206"/>
                </a:moveTo>
                <a:lnTo>
                  <a:pt x="156710" y="402640"/>
                </a:lnTo>
                <a:lnTo>
                  <a:pt x="154088" y="400770"/>
                </a:lnTo>
                <a:close/>
                <a:moveTo>
                  <a:pt x="173378" y="413690"/>
                </a:moveTo>
                <a:lnTo>
                  <a:pt x="167945" y="410319"/>
                </a:lnTo>
                <a:lnTo>
                  <a:pt x="168133" y="408257"/>
                </a:lnTo>
                <a:lnTo>
                  <a:pt x="177310" y="411816"/>
                </a:lnTo>
                <a:close/>
                <a:moveTo>
                  <a:pt x="124685" y="395713"/>
                </a:moveTo>
                <a:lnTo>
                  <a:pt x="120941" y="395525"/>
                </a:lnTo>
                <a:lnTo>
                  <a:pt x="122250" y="392154"/>
                </a:lnTo>
                <a:lnTo>
                  <a:pt x="125061" y="391405"/>
                </a:lnTo>
                <a:close/>
                <a:moveTo>
                  <a:pt x="141913" y="390841"/>
                </a:moveTo>
                <a:lnTo>
                  <a:pt x="129181" y="391593"/>
                </a:lnTo>
                <a:lnTo>
                  <a:pt x="129741" y="386721"/>
                </a:lnTo>
                <a:lnTo>
                  <a:pt x="133112" y="384102"/>
                </a:lnTo>
                <a:lnTo>
                  <a:pt x="134049" y="385972"/>
                </a:lnTo>
                <a:lnTo>
                  <a:pt x="142477" y="387846"/>
                </a:lnTo>
                <a:close/>
                <a:moveTo>
                  <a:pt x="588891" y="532967"/>
                </a:moveTo>
                <a:lnTo>
                  <a:pt x="581729" y="532396"/>
                </a:lnTo>
                <a:cubicBezTo>
                  <a:pt x="574875" y="535731"/>
                  <a:pt x="573721" y="535799"/>
                  <a:pt x="568259" y="531249"/>
                </a:cubicBezTo>
                <a:lnTo>
                  <a:pt x="565394" y="521794"/>
                </a:lnTo>
                <a:lnTo>
                  <a:pt x="554796" y="518358"/>
                </a:lnTo>
                <a:lnTo>
                  <a:pt x="541330" y="522941"/>
                </a:lnTo>
                <a:lnTo>
                  <a:pt x="541330" y="516350"/>
                </a:lnTo>
                <a:lnTo>
                  <a:pt x="550495" y="506895"/>
                </a:lnTo>
                <a:lnTo>
                  <a:pt x="549924" y="498301"/>
                </a:lnTo>
                <a:lnTo>
                  <a:pt x="543334" y="488846"/>
                </a:lnTo>
                <a:lnTo>
                  <a:pt x="544238" y="483167"/>
                </a:lnTo>
                <a:lnTo>
                  <a:pt x="541594" y="475882"/>
                </a:lnTo>
                <a:lnTo>
                  <a:pt x="553176" y="463971"/>
                </a:lnTo>
                <a:lnTo>
                  <a:pt x="555491" y="447423"/>
                </a:lnTo>
                <a:lnTo>
                  <a:pt x="544904" y="439147"/>
                </a:lnTo>
                <a:lnTo>
                  <a:pt x="541923" y="431537"/>
                </a:lnTo>
                <a:lnTo>
                  <a:pt x="546557" y="423926"/>
                </a:lnTo>
                <a:lnTo>
                  <a:pt x="546557" y="416974"/>
                </a:lnTo>
                <a:lnTo>
                  <a:pt x="536298" y="404731"/>
                </a:lnTo>
                <a:lnTo>
                  <a:pt x="535969" y="396458"/>
                </a:lnTo>
                <a:lnTo>
                  <a:pt x="542256" y="394802"/>
                </a:lnTo>
                <a:lnTo>
                  <a:pt x="544571" y="389839"/>
                </a:lnTo>
                <a:lnTo>
                  <a:pt x="533651" y="387191"/>
                </a:lnTo>
                <a:lnTo>
                  <a:pt x="518759" y="369319"/>
                </a:lnTo>
                <a:lnTo>
                  <a:pt x="523064" y="361047"/>
                </a:lnTo>
                <a:lnTo>
                  <a:pt x="521407" y="348138"/>
                </a:lnTo>
                <a:lnTo>
                  <a:pt x="515450" y="341189"/>
                </a:lnTo>
                <a:lnTo>
                  <a:pt x="514777" y="326742"/>
                </a:lnTo>
                <a:lnTo>
                  <a:pt x="543815" y="313280"/>
                </a:lnTo>
                <a:lnTo>
                  <a:pt x="546238" y="301806"/>
                </a:lnTo>
                <a:lnTo>
                  <a:pt x="538028" y="293176"/>
                </a:lnTo>
                <a:lnTo>
                  <a:pt x="525288" y="270229"/>
                </a:lnTo>
                <a:lnTo>
                  <a:pt x="487291" y="258546"/>
                </a:lnTo>
                <a:lnTo>
                  <a:pt x="485395" y="242439"/>
                </a:lnTo>
                <a:lnTo>
                  <a:pt x="496344" y="222758"/>
                </a:lnTo>
                <a:lnTo>
                  <a:pt x="497440" y="208489"/>
                </a:lnTo>
                <a:lnTo>
                  <a:pt x="487909" y="199211"/>
                </a:lnTo>
                <a:lnTo>
                  <a:pt x="484845" y="184276"/>
                </a:lnTo>
                <a:lnTo>
                  <a:pt x="479868" y="174705"/>
                </a:lnTo>
                <a:lnTo>
                  <a:pt x="473741" y="172409"/>
                </a:lnTo>
                <a:lnTo>
                  <a:pt x="465700" y="160154"/>
                </a:lnTo>
                <a:lnTo>
                  <a:pt x="461490" y="158624"/>
                </a:lnTo>
                <a:lnTo>
                  <a:pt x="454979" y="159770"/>
                </a:lnTo>
                <a:lnTo>
                  <a:pt x="441961" y="152496"/>
                </a:lnTo>
                <a:lnTo>
                  <a:pt x="436984" y="142926"/>
                </a:lnTo>
                <a:lnTo>
                  <a:pt x="428943" y="141392"/>
                </a:lnTo>
                <a:lnTo>
                  <a:pt x="426263" y="145223"/>
                </a:lnTo>
                <a:lnTo>
                  <a:pt x="414008" y="147136"/>
                </a:lnTo>
                <a:lnTo>
                  <a:pt x="403287" y="135648"/>
                </a:lnTo>
                <a:lnTo>
                  <a:pt x="403287" y="129137"/>
                </a:lnTo>
                <a:lnTo>
                  <a:pt x="396397" y="125694"/>
                </a:lnTo>
                <a:lnTo>
                  <a:pt x="396397" y="123014"/>
                </a:lnTo>
                <a:lnTo>
                  <a:pt x="400607" y="120717"/>
                </a:lnTo>
                <a:lnTo>
                  <a:pt x="400607" y="116503"/>
                </a:lnTo>
                <a:lnTo>
                  <a:pt x="392566" y="114586"/>
                </a:lnTo>
                <a:lnTo>
                  <a:pt x="374188" y="117653"/>
                </a:lnTo>
                <a:lnTo>
                  <a:pt x="364617" y="111142"/>
                </a:lnTo>
                <a:lnTo>
                  <a:pt x="370741" y="106165"/>
                </a:lnTo>
                <a:lnTo>
                  <a:pt x="371508" y="95061"/>
                </a:lnTo>
                <a:lnTo>
                  <a:pt x="376868" y="91997"/>
                </a:lnTo>
                <a:lnTo>
                  <a:pt x="378402" y="85107"/>
                </a:lnTo>
                <a:lnTo>
                  <a:pt x="369594" y="80513"/>
                </a:lnTo>
                <a:lnTo>
                  <a:pt x="374571" y="77066"/>
                </a:lnTo>
                <a:lnTo>
                  <a:pt x="377635" y="55240"/>
                </a:lnTo>
                <a:lnTo>
                  <a:pt x="364997" y="40305"/>
                </a:lnTo>
                <a:lnTo>
                  <a:pt x="366885" y="27182"/>
                </a:lnTo>
                <a:lnTo>
                  <a:pt x="377136" y="9441"/>
                </a:lnTo>
                <a:lnTo>
                  <a:pt x="367022" y="0"/>
                </a:lnTo>
                <a:lnTo>
                  <a:pt x="359499" y="15543"/>
                </a:lnTo>
                <a:lnTo>
                  <a:pt x="357669" y="27768"/>
                </a:lnTo>
                <a:lnTo>
                  <a:pt x="337087" y="31711"/>
                </a:lnTo>
                <a:lnTo>
                  <a:pt x="327090" y="38764"/>
                </a:lnTo>
                <a:lnTo>
                  <a:pt x="316246" y="39922"/>
                </a:lnTo>
                <a:lnTo>
                  <a:pt x="301828" y="56239"/>
                </a:lnTo>
                <a:lnTo>
                  <a:pt x="292460" y="60977"/>
                </a:lnTo>
                <a:lnTo>
                  <a:pt x="288879" y="74552"/>
                </a:lnTo>
                <a:lnTo>
                  <a:pt x="274671" y="75080"/>
                </a:lnTo>
                <a:lnTo>
                  <a:pt x="265827" y="82867"/>
                </a:lnTo>
                <a:lnTo>
                  <a:pt x="265827" y="85920"/>
                </a:lnTo>
                <a:lnTo>
                  <a:pt x="275304" y="86448"/>
                </a:lnTo>
                <a:lnTo>
                  <a:pt x="280983" y="90449"/>
                </a:lnTo>
                <a:lnTo>
                  <a:pt x="273513" y="92974"/>
                </a:lnTo>
                <a:lnTo>
                  <a:pt x="273405" y="96236"/>
                </a:lnTo>
                <a:lnTo>
                  <a:pt x="276986" y="97079"/>
                </a:lnTo>
                <a:lnTo>
                  <a:pt x="277091" y="103604"/>
                </a:lnTo>
                <a:lnTo>
                  <a:pt x="283616" y="108448"/>
                </a:lnTo>
                <a:lnTo>
                  <a:pt x="283511" y="111500"/>
                </a:lnTo>
                <a:lnTo>
                  <a:pt x="279406" y="111392"/>
                </a:lnTo>
                <a:lnTo>
                  <a:pt x="279301" y="114445"/>
                </a:lnTo>
                <a:lnTo>
                  <a:pt x="273922" y="116192"/>
                </a:lnTo>
                <a:lnTo>
                  <a:pt x="280672" y="118026"/>
                </a:lnTo>
                <a:lnTo>
                  <a:pt x="277970" y="126254"/>
                </a:lnTo>
                <a:lnTo>
                  <a:pt x="281022" y="132255"/>
                </a:lnTo>
                <a:lnTo>
                  <a:pt x="286166" y="132812"/>
                </a:lnTo>
                <a:lnTo>
                  <a:pt x="281261" y="138889"/>
                </a:lnTo>
                <a:lnTo>
                  <a:pt x="273021" y="139518"/>
                </a:lnTo>
                <a:lnTo>
                  <a:pt x="267249" y="135894"/>
                </a:lnTo>
                <a:lnTo>
                  <a:pt x="273969" y="126464"/>
                </a:lnTo>
                <a:lnTo>
                  <a:pt x="270811" y="126464"/>
                </a:lnTo>
                <a:lnTo>
                  <a:pt x="271198" y="119498"/>
                </a:lnTo>
                <a:lnTo>
                  <a:pt x="268565" y="120445"/>
                </a:lnTo>
                <a:lnTo>
                  <a:pt x="265722" y="126866"/>
                </a:lnTo>
                <a:lnTo>
                  <a:pt x="252339" y="134339"/>
                </a:lnTo>
                <a:lnTo>
                  <a:pt x="250881" y="143497"/>
                </a:lnTo>
                <a:lnTo>
                  <a:pt x="247300" y="144340"/>
                </a:lnTo>
                <a:lnTo>
                  <a:pt x="247199" y="147812"/>
                </a:lnTo>
                <a:lnTo>
                  <a:pt x="258568" y="147921"/>
                </a:lnTo>
                <a:lnTo>
                  <a:pt x="260908" y="153600"/>
                </a:lnTo>
                <a:lnTo>
                  <a:pt x="264040" y="149498"/>
                </a:lnTo>
                <a:lnTo>
                  <a:pt x="268880" y="152551"/>
                </a:lnTo>
                <a:lnTo>
                  <a:pt x="265303" y="157181"/>
                </a:lnTo>
                <a:lnTo>
                  <a:pt x="267093" y="165182"/>
                </a:lnTo>
                <a:lnTo>
                  <a:pt x="270146" y="166230"/>
                </a:lnTo>
                <a:lnTo>
                  <a:pt x="268146" y="184652"/>
                </a:lnTo>
                <a:lnTo>
                  <a:pt x="260984" y="188968"/>
                </a:lnTo>
                <a:lnTo>
                  <a:pt x="257620" y="193496"/>
                </a:lnTo>
                <a:lnTo>
                  <a:pt x="249199" y="193601"/>
                </a:lnTo>
                <a:lnTo>
                  <a:pt x="246042" y="197706"/>
                </a:lnTo>
                <a:lnTo>
                  <a:pt x="241513" y="195392"/>
                </a:lnTo>
                <a:lnTo>
                  <a:pt x="241303" y="182442"/>
                </a:lnTo>
                <a:lnTo>
                  <a:pt x="237831" y="188024"/>
                </a:lnTo>
                <a:lnTo>
                  <a:pt x="237726" y="195287"/>
                </a:lnTo>
                <a:lnTo>
                  <a:pt x="232568" y="201284"/>
                </a:lnTo>
                <a:lnTo>
                  <a:pt x="229410" y="201284"/>
                </a:lnTo>
                <a:lnTo>
                  <a:pt x="224252" y="204127"/>
                </a:lnTo>
                <a:lnTo>
                  <a:pt x="228781" y="205074"/>
                </a:lnTo>
                <a:lnTo>
                  <a:pt x="227623" y="211390"/>
                </a:lnTo>
                <a:lnTo>
                  <a:pt x="230043" y="215705"/>
                </a:lnTo>
                <a:lnTo>
                  <a:pt x="231201" y="222230"/>
                </a:lnTo>
                <a:lnTo>
                  <a:pt x="225200" y="225283"/>
                </a:lnTo>
                <a:lnTo>
                  <a:pt x="220461" y="232546"/>
                </a:lnTo>
                <a:lnTo>
                  <a:pt x="211412" y="238547"/>
                </a:lnTo>
                <a:lnTo>
                  <a:pt x="202463" y="241495"/>
                </a:lnTo>
                <a:lnTo>
                  <a:pt x="196147" y="247282"/>
                </a:lnTo>
                <a:lnTo>
                  <a:pt x="198043" y="252126"/>
                </a:lnTo>
                <a:lnTo>
                  <a:pt x="201515" y="251283"/>
                </a:lnTo>
                <a:lnTo>
                  <a:pt x="206254" y="253073"/>
                </a:lnTo>
                <a:lnTo>
                  <a:pt x="208778" y="248443"/>
                </a:lnTo>
                <a:lnTo>
                  <a:pt x="216779" y="247702"/>
                </a:lnTo>
                <a:lnTo>
                  <a:pt x="217622" y="240967"/>
                </a:lnTo>
                <a:lnTo>
                  <a:pt x="231939" y="227388"/>
                </a:lnTo>
                <a:lnTo>
                  <a:pt x="237834" y="227497"/>
                </a:lnTo>
                <a:lnTo>
                  <a:pt x="241412" y="216338"/>
                </a:lnTo>
                <a:lnTo>
                  <a:pt x="250885" y="216230"/>
                </a:lnTo>
                <a:lnTo>
                  <a:pt x="257620" y="207284"/>
                </a:lnTo>
                <a:lnTo>
                  <a:pt x="263407" y="208550"/>
                </a:lnTo>
                <a:lnTo>
                  <a:pt x="261515" y="214229"/>
                </a:lnTo>
                <a:lnTo>
                  <a:pt x="264673" y="237176"/>
                </a:lnTo>
                <a:lnTo>
                  <a:pt x="269198" y="237176"/>
                </a:lnTo>
                <a:lnTo>
                  <a:pt x="270565" y="239809"/>
                </a:lnTo>
                <a:lnTo>
                  <a:pt x="262883" y="245915"/>
                </a:lnTo>
                <a:lnTo>
                  <a:pt x="257410" y="241495"/>
                </a:lnTo>
                <a:lnTo>
                  <a:pt x="255095" y="246440"/>
                </a:lnTo>
                <a:lnTo>
                  <a:pt x="245409" y="257388"/>
                </a:lnTo>
                <a:lnTo>
                  <a:pt x="251304" y="264547"/>
                </a:lnTo>
                <a:lnTo>
                  <a:pt x="266883" y="251912"/>
                </a:lnTo>
                <a:lnTo>
                  <a:pt x="272356" y="251912"/>
                </a:lnTo>
                <a:lnTo>
                  <a:pt x="271933" y="266229"/>
                </a:lnTo>
                <a:lnTo>
                  <a:pt x="263512" y="275488"/>
                </a:lnTo>
                <a:lnTo>
                  <a:pt x="264337" y="285385"/>
                </a:lnTo>
                <a:lnTo>
                  <a:pt x="271922" y="290239"/>
                </a:lnTo>
                <a:lnTo>
                  <a:pt x="277677" y="292771"/>
                </a:lnTo>
                <a:lnTo>
                  <a:pt x="279981" y="311428"/>
                </a:lnTo>
                <a:lnTo>
                  <a:pt x="288043" y="316036"/>
                </a:lnTo>
                <a:lnTo>
                  <a:pt x="289656" y="326171"/>
                </a:lnTo>
                <a:lnTo>
                  <a:pt x="281135" y="331235"/>
                </a:lnTo>
                <a:lnTo>
                  <a:pt x="280672" y="343215"/>
                </a:lnTo>
                <a:lnTo>
                  <a:pt x="290575" y="348973"/>
                </a:lnTo>
                <a:lnTo>
                  <a:pt x="297484" y="348510"/>
                </a:lnTo>
                <a:lnTo>
                  <a:pt x="318676" y="357264"/>
                </a:lnTo>
                <a:lnTo>
                  <a:pt x="328348" y="357723"/>
                </a:lnTo>
                <a:lnTo>
                  <a:pt x="330880" y="350814"/>
                </a:lnTo>
                <a:lnTo>
                  <a:pt x="340556" y="357954"/>
                </a:lnTo>
                <a:lnTo>
                  <a:pt x="334798" y="363253"/>
                </a:lnTo>
                <a:lnTo>
                  <a:pt x="335261" y="376611"/>
                </a:lnTo>
                <a:lnTo>
                  <a:pt x="330193" y="382370"/>
                </a:lnTo>
                <a:lnTo>
                  <a:pt x="337561" y="386056"/>
                </a:lnTo>
                <a:cubicBezTo>
                  <a:pt x="337561" y="386056"/>
                  <a:pt x="332266" y="406781"/>
                  <a:pt x="332034" y="407704"/>
                </a:cubicBezTo>
                <a:cubicBezTo>
                  <a:pt x="331803" y="408626"/>
                  <a:pt x="325353" y="414385"/>
                  <a:pt x="325353" y="414385"/>
                </a:cubicBezTo>
                <a:lnTo>
                  <a:pt x="326048" y="427052"/>
                </a:lnTo>
                <a:lnTo>
                  <a:pt x="320980" y="427742"/>
                </a:lnTo>
                <a:lnTo>
                  <a:pt x="320980" y="437183"/>
                </a:lnTo>
                <a:lnTo>
                  <a:pt x="319599" y="444327"/>
                </a:lnTo>
                <a:lnTo>
                  <a:pt x="327430" y="449622"/>
                </a:lnTo>
                <a:lnTo>
                  <a:pt x="328811" y="445709"/>
                </a:lnTo>
                <a:lnTo>
                  <a:pt x="335261" y="447318"/>
                </a:lnTo>
                <a:lnTo>
                  <a:pt x="335261" y="455844"/>
                </a:lnTo>
                <a:lnTo>
                  <a:pt x="341247" y="453999"/>
                </a:lnTo>
                <a:lnTo>
                  <a:pt x="343092" y="441791"/>
                </a:lnTo>
                <a:lnTo>
                  <a:pt x="351151" y="441332"/>
                </a:lnTo>
                <a:lnTo>
                  <a:pt x="362667" y="428433"/>
                </a:lnTo>
                <a:lnTo>
                  <a:pt x="363127" y="436955"/>
                </a:lnTo>
                <a:lnTo>
                  <a:pt x="369576" y="436033"/>
                </a:lnTo>
                <a:lnTo>
                  <a:pt x="385238" y="446859"/>
                </a:lnTo>
                <a:lnTo>
                  <a:pt x="402973" y="446172"/>
                </a:lnTo>
                <a:lnTo>
                  <a:pt x="404817" y="448472"/>
                </a:lnTo>
                <a:cubicBezTo>
                  <a:pt x="404817" y="448472"/>
                  <a:pt x="396295" y="451467"/>
                  <a:pt x="395377" y="451467"/>
                </a:cubicBezTo>
                <a:cubicBezTo>
                  <a:pt x="394451" y="451467"/>
                  <a:pt x="394451" y="459757"/>
                  <a:pt x="394451" y="459757"/>
                </a:cubicBezTo>
                <a:lnTo>
                  <a:pt x="397446" y="463212"/>
                </a:lnTo>
                <a:cubicBezTo>
                  <a:pt x="397446" y="463212"/>
                  <a:pt x="400669" y="458148"/>
                  <a:pt x="400900" y="456534"/>
                </a:cubicBezTo>
                <a:cubicBezTo>
                  <a:pt x="401131" y="454921"/>
                  <a:pt x="407349" y="463443"/>
                  <a:pt x="407349" y="463443"/>
                </a:cubicBezTo>
                <a:lnTo>
                  <a:pt x="413108" y="463675"/>
                </a:lnTo>
                <a:lnTo>
                  <a:pt x="412189" y="468511"/>
                </a:lnTo>
                <a:lnTo>
                  <a:pt x="430842" y="481178"/>
                </a:lnTo>
                <a:lnTo>
                  <a:pt x="432918" y="487399"/>
                </a:lnTo>
                <a:lnTo>
                  <a:pt x="445354" y="488086"/>
                </a:lnTo>
                <a:lnTo>
                  <a:pt x="448117" y="484173"/>
                </a:lnTo>
                <a:lnTo>
                  <a:pt x="449731" y="484173"/>
                </a:lnTo>
                <a:lnTo>
                  <a:pt x="451344" y="488318"/>
                </a:lnTo>
                <a:lnTo>
                  <a:pt x="458943" y="491313"/>
                </a:lnTo>
                <a:lnTo>
                  <a:pt x="453417" y="495917"/>
                </a:lnTo>
                <a:lnTo>
                  <a:pt x="457562" y="517569"/>
                </a:lnTo>
                <a:lnTo>
                  <a:pt x="463783" y="518492"/>
                </a:lnTo>
                <a:lnTo>
                  <a:pt x="467002" y="524246"/>
                </a:lnTo>
                <a:lnTo>
                  <a:pt x="500862" y="521946"/>
                </a:lnTo>
                <a:lnTo>
                  <a:pt x="503857" y="528395"/>
                </a:lnTo>
                <a:lnTo>
                  <a:pt x="503625" y="531850"/>
                </a:lnTo>
                <a:lnTo>
                  <a:pt x="497635" y="536913"/>
                </a:lnTo>
                <a:lnTo>
                  <a:pt x="496254" y="547511"/>
                </a:lnTo>
                <a:lnTo>
                  <a:pt x="497903" y="551157"/>
                </a:lnTo>
                <a:lnTo>
                  <a:pt x="492051" y="558829"/>
                </a:lnTo>
                <a:lnTo>
                  <a:pt x="488216" y="559636"/>
                </a:lnTo>
                <a:lnTo>
                  <a:pt x="486802" y="563676"/>
                </a:lnTo>
                <a:lnTo>
                  <a:pt x="493060" y="567308"/>
                </a:lnTo>
                <a:lnTo>
                  <a:pt x="493465" y="571547"/>
                </a:lnTo>
                <a:lnTo>
                  <a:pt x="488216" y="577805"/>
                </a:lnTo>
                <a:lnTo>
                  <a:pt x="488216" y="583256"/>
                </a:lnTo>
                <a:lnTo>
                  <a:pt x="490640" y="584872"/>
                </a:lnTo>
                <a:lnTo>
                  <a:pt x="490839" y="596982"/>
                </a:lnTo>
                <a:lnTo>
                  <a:pt x="497907" y="599406"/>
                </a:lnTo>
                <a:lnTo>
                  <a:pt x="501741" y="604651"/>
                </a:lnTo>
                <a:lnTo>
                  <a:pt x="501741" y="616565"/>
                </a:lnTo>
                <a:lnTo>
                  <a:pt x="498511" y="618381"/>
                </a:lnTo>
                <a:lnTo>
                  <a:pt x="498511" y="621206"/>
                </a:lnTo>
                <a:lnTo>
                  <a:pt x="504363" y="621007"/>
                </a:lnTo>
                <a:lnTo>
                  <a:pt x="502953" y="624841"/>
                </a:lnTo>
                <a:lnTo>
                  <a:pt x="506787" y="626860"/>
                </a:lnTo>
                <a:lnTo>
                  <a:pt x="506989" y="631706"/>
                </a:lnTo>
                <a:lnTo>
                  <a:pt x="512238" y="632513"/>
                </a:lnTo>
                <a:lnTo>
                  <a:pt x="517486" y="638366"/>
                </a:lnTo>
                <a:lnTo>
                  <a:pt x="517689" y="647853"/>
                </a:lnTo>
                <a:lnTo>
                  <a:pt x="521729" y="650682"/>
                </a:lnTo>
                <a:lnTo>
                  <a:pt x="522130" y="662184"/>
                </a:lnTo>
                <a:lnTo>
                  <a:pt x="523946" y="665013"/>
                </a:lnTo>
                <a:lnTo>
                  <a:pt x="524959" y="660571"/>
                </a:lnTo>
                <a:lnTo>
                  <a:pt x="529397" y="659764"/>
                </a:lnTo>
                <a:lnTo>
                  <a:pt x="529397" y="666224"/>
                </a:lnTo>
                <a:lnTo>
                  <a:pt x="536060" y="670058"/>
                </a:lnTo>
                <a:lnTo>
                  <a:pt x="536465" y="677126"/>
                </a:lnTo>
                <a:lnTo>
                  <a:pt x="548575" y="677325"/>
                </a:lnTo>
                <a:lnTo>
                  <a:pt x="550394" y="679951"/>
                </a:lnTo>
                <a:lnTo>
                  <a:pt x="558063" y="681564"/>
                </a:lnTo>
                <a:lnTo>
                  <a:pt x="564121" y="678338"/>
                </a:lnTo>
                <a:lnTo>
                  <a:pt x="567149" y="680154"/>
                </a:lnTo>
                <a:lnTo>
                  <a:pt x="567149" y="682375"/>
                </a:lnTo>
                <a:lnTo>
                  <a:pt x="569771" y="689641"/>
                </a:lnTo>
                <a:lnTo>
                  <a:pt x="579060" y="692669"/>
                </a:lnTo>
                <a:lnTo>
                  <a:pt x="587741" y="692669"/>
                </a:lnTo>
                <a:lnTo>
                  <a:pt x="588547" y="689034"/>
                </a:lnTo>
                <a:lnTo>
                  <a:pt x="592179" y="688632"/>
                </a:lnTo>
                <a:lnTo>
                  <a:pt x="593391" y="692065"/>
                </a:lnTo>
                <a:lnTo>
                  <a:pt x="597630" y="700138"/>
                </a:lnTo>
                <a:lnTo>
                  <a:pt x="603685" y="700138"/>
                </a:lnTo>
                <a:lnTo>
                  <a:pt x="616808" y="725574"/>
                </a:lnTo>
                <a:lnTo>
                  <a:pt x="625691" y="732844"/>
                </a:lnTo>
                <a:lnTo>
                  <a:pt x="624678" y="742530"/>
                </a:lnTo>
                <a:lnTo>
                  <a:pt x="629525" y="746166"/>
                </a:lnTo>
                <a:lnTo>
                  <a:pt x="630936" y="757469"/>
                </a:lnTo>
                <a:lnTo>
                  <a:pt x="626899" y="759285"/>
                </a:lnTo>
                <a:lnTo>
                  <a:pt x="636188" y="759285"/>
                </a:lnTo>
                <a:lnTo>
                  <a:pt x="648096" y="769377"/>
                </a:lnTo>
                <a:lnTo>
                  <a:pt x="647893" y="773012"/>
                </a:lnTo>
                <a:lnTo>
                  <a:pt x="639013" y="773822"/>
                </a:lnTo>
                <a:lnTo>
                  <a:pt x="629120" y="787748"/>
                </a:lnTo>
                <a:lnTo>
                  <a:pt x="620240" y="790171"/>
                </a:lnTo>
                <a:lnTo>
                  <a:pt x="626498" y="794815"/>
                </a:lnTo>
                <a:lnTo>
                  <a:pt x="620038" y="800266"/>
                </a:lnTo>
                <a:lnTo>
                  <a:pt x="620240" y="806524"/>
                </a:lnTo>
                <a:lnTo>
                  <a:pt x="626093" y="809754"/>
                </a:lnTo>
                <a:lnTo>
                  <a:pt x="624480" y="835591"/>
                </a:lnTo>
                <a:lnTo>
                  <a:pt x="627102" y="837410"/>
                </a:lnTo>
                <a:lnTo>
                  <a:pt x="627102" y="855376"/>
                </a:lnTo>
                <a:lnTo>
                  <a:pt x="636792" y="857597"/>
                </a:lnTo>
                <a:lnTo>
                  <a:pt x="638203" y="863855"/>
                </a:lnTo>
                <a:lnTo>
                  <a:pt x="634166" y="869306"/>
                </a:lnTo>
                <a:lnTo>
                  <a:pt x="634571" y="872131"/>
                </a:lnTo>
                <a:lnTo>
                  <a:pt x="640022" y="872735"/>
                </a:lnTo>
                <a:lnTo>
                  <a:pt x="641838" y="876974"/>
                </a:lnTo>
                <a:lnTo>
                  <a:pt x="637396" y="886867"/>
                </a:lnTo>
                <a:lnTo>
                  <a:pt x="643856" y="890502"/>
                </a:lnTo>
                <a:lnTo>
                  <a:pt x="643770" y="913235"/>
                </a:lnTo>
                <a:lnTo>
                  <a:pt x="636962" y="919251"/>
                </a:lnTo>
                <a:lnTo>
                  <a:pt x="636962" y="938197"/>
                </a:lnTo>
                <a:lnTo>
                  <a:pt x="629804" y="939882"/>
                </a:lnTo>
                <a:lnTo>
                  <a:pt x="619278" y="931881"/>
                </a:lnTo>
                <a:lnTo>
                  <a:pt x="613806" y="935672"/>
                </a:lnTo>
                <a:lnTo>
                  <a:pt x="615911" y="956304"/>
                </a:lnTo>
                <a:lnTo>
                  <a:pt x="606651" y="958409"/>
                </a:lnTo>
                <a:lnTo>
                  <a:pt x="603652" y="965021"/>
                </a:lnTo>
                <a:lnTo>
                  <a:pt x="605367" y="968447"/>
                </a:lnTo>
                <a:lnTo>
                  <a:pt x="603652" y="976151"/>
                </a:lnTo>
                <a:lnTo>
                  <a:pt x="598802" y="975869"/>
                </a:lnTo>
                <a:lnTo>
                  <a:pt x="597373" y="972443"/>
                </a:lnTo>
                <a:lnTo>
                  <a:pt x="591376" y="968732"/>
                </a:lnTo>
                <a:lnTo>
                  <a:pt x="579103" y="970157"/>
                </a:lnTo>
                <a:lnTo>
                  <a:pt x="578532" y="977012"/>
                </a:lnTo>
                <a:lnTo>
                  <a:pt x="573392" y="975012"/>
                </a:lnTo>
                <a:lnTo>
                  <a:pt x="571395" y="971015"/>
                </a:lnTo>
                <a:lnTo>
                  <a:pt x="556547" y="974726"/>
                </a:lnTo>
                <a:lnTo>
                  <a:pt x="550839" y="981862"/>
                </a:lnTo>
                <a:lnTo>
                  <a:pt x="544556" y="981009"/>
                </a:lnTo>
                <a:lnTo>
                  <a:pt x="545985" y="986716"/>
                </a:lnTo>
                <a:lnTo>
                  <a:pt x="549696" y="988717"/>
                </a:lnTo>
                <a:cubicBezTo>
                  <a:pt x="549696" y="988717"/>
                  <a:pt x="539992" y="998136"/>
                  <a:pt x="538845" y="998421"/>
                </a:cubicBezTo>
                <a:cubicBezTo>
                  <a:pt x="537706" y="998707"/>
                  <a:pt x="533709" y="997564"/>
                  <a:pt x="533709" y="997564"/>
                </a:cubicBezTo>
                <a:lnTo>
                  <a:pt x="531998" y="1002990"/>
                </a:lnTo>
                <a:lnTo>
                  <a:pt x="535995" y="1005847"/>
                </a:lnTo>
                <a:lnTo>
                  <a:pt x="536946" y="1010832"/>
                </a:lnTo>
                <a:lnTo>
                  <a:pt x="551476" y="1015451"/>
                </a:lnTo>
                <a:lnTo>
                  <a:pt x="553754" y="1021961"/>
                </a:lnTo>
                <a:lnTo>
                  <a:pt x="560182" y="1024960"/>
                </a:lnTo>
                <a:lnTo>
                  <a:pt x="567467" y="1034386"/>
                </a:lnTo>
                <a:lnTo>
                  <a:pt x="582037" y="1044243"/>
                </a:lnTo>
                <a:lnTo>
                  <a:pt x="582037" y="1048956"/>
                </a:lnTo>
                <a:lnTo>
                  <a:pt x="591036" y="1055810"/>
                </a:lnTo>
                <a:lnTo>
                  <a:pt x="598321" y="1057955"/>
                </a:lnTo>
                <a:lnTo>
                  <a:pt x="606459" y="1069096"/>
                </a:lnTo>
                <a:lnTo>
                  <a:pt x="617173" y="1068238"/>
                </a:lnTo>
                <a:lnTo>
                  <a:pt x="620602" y="1071664"/>
                </a:lnTo>
                <a:lnTo>
                  <a:pt x="621459" y="1077234"/>
                </a:lnTo>
                <a:lnTo>
                  <a:pt x="633884" y="1100803"/>
                </a:lnTo>
                <a:lnTo>
                  <a:pt x="641169" y="1103805"/>
                </a:lnTo>
                <a:lnTo>
                  <a:pt x="645455" y="1120516"/>
                </a:lnTo>
                <a:lnTo>
                  <a:pt x="650168" y="1122658"/>
                </a:lnTo>
                <a:lnTo>
                  <a:pt x="651025" y="1133368"/>
                </a:lnTo>
                <a:lnTo>
                  <a:pt x="648454" y="1137224"/>
                </a:lnTo>
                <a:lnTo>
                  <a:pt x="646739" y="1143224"/>
                </a:lnTo>
                <a:lnTo>
                  <a:pt x="650168" y="1147937"/>
                </a:lnTo>
                <a:lnTo>
                  <a:pt x="650168" y="1159078"/>
                </a:lnTo>
                <a:lnTo>
                  <a:pt x="647596" y="1162080"/>
                </a:lnTo>
                <a:lnTo>
                  <a:pt x="650165" y="1174074"/>
                </a:lnTo>
                <a:lnTo>
                  <a:pt x="659457" y="1183200"/>
                </a:lnTo>
                <a:lnTo>
                  <a:pt x="669859" y="1185305"/>
                </a:lnTo>
                <a:lnTo>
                  <a:pt x="676786" y="1194341"/>
                </a:lnTo>
                <a:lnTo>
                  <a:pt x="670464" y="1211207"/>
                </a:lnTo>
                <a:lnTo>
                  <a:pt x="655706" y="1223553"/>
                </a:lnTo>
                <a:lnTo>
                  <a:pt x="641505" y="1227857"/>
                </a:lnTo>
                <a:lnTo>
                  <a:pt x="633537" y="1226906"/>
                </a:lnTo>
                <a:lnTo>
                  <a:pt x="632813" y="1232892"/>
                </a:lnTo>
                <a:lnTo>
                  <a:pt x="638539" y="1241624"/>
                </a:lnTo>
                <a:lnTo>
                  <a:pt x="638839" y="1259998"/>
                </a:lnTo>
                <a:lnTo>
                  <a:pt x="642153" y="1261803"/>
                </a:lnTo>
                <a:lnTo>
                  <a:pt x="643057" y="1267526"/>
                </a:lnTo>
                <a:lnTo>
                  <a:pt x="637031" y="1278366"/>
                </a:lnTo>
                <a:lnTo>
                  <a:pt x="632213" y="1278366"/>
                </a:lnTo>
                <a:lnTo>
                  <a:pt x="625286" y="1285897"/>
                </a:lnTo>
                <a:lnTo>
                  <a:pt x="625887" y="1301255"/>
                </a:lnTo>
                <a:lnTo>
                  <a:pt x="639140" y="1308786"/>
                </a:lnTo>
                <a:lnTo>
                  <a:pt x="639744" y="1315712"/>
                </a:lnTo>
                <a:lnTo>
                  <a:pt x="648171" y="1316013"/>
                </a:lnTo>
                <a:lnTo>
                  <a:pt x="658715" y="1328662"/>
                </a:lnTo>
                <a:lnTo>
                  <a:pt x="659920" y="1335889"/>
                </a:lnTo>
                <a:lnTo>
                  <a:pt x="663537" y="1336793"/>
                </a:lnTo>
                <a:lnTo>
                  <a:pt x="664738" y="1344020"/>
                </a:lnTo>
                <a:lnTo>
                  <a:pt x="672869" y="1344924"/>
                </a:lnTo>
                <a:lnTo>
                  <a:pt x="682208" y="1337697"/>
                </a:lnTo>
                <a:lnTo>
                  <a:pt x="687073" y="1328495"/>
                </a:lnTo>
                <a:lnTo>
                  <a:pt x="696814" y="1323207"/>
                </a:lnTo>
                <a:lnTo>
                  <a:pt x="692756" y="1311260"/>
                </a:lnTo>
                <a:lnTo>
                  <a:pt x="696879" y="1301287"/>
                </a:lnTo>
                <a:lnTo>
                  <a:pt x="704887" y="1300709"/>
                </a:lnTo>
                <a:lnTo>
                  <a:pt x="707528" y="1297019"/>
                </a:lnTo>
                <a:lnTo>
                  <a:pt x="714907" y="1297547"/>
                </a:lnTo>
                <a:lnTo>
                  <a:pt x="717547" y="1302821"/>
                </a:lnTo>
                <a:lnTo>
                  <a:pt x="724930" y="1304930"/>
                </a:lnTo>
                <a:lnTo>
                  <a:pt x="728095" y="1312844"/>
                </a:lnTo>
                <a:lnTo>
                  <a:pt x="719656" y="1320755"/>
                </a:lnTo>
                <a:lnTo>
                  <a:pt x="712953" y="1326918"/>
                </a:lnTo>
                <a:lnTo>
                  <a:pt x="710349" y="1334868"/>
                </a:lnTo>
                <a:lnTo>
                  <a:pt x="696337" y="1344917"/>
                </a:lnTo>
                <a:lnTo>
                  <a:pt x="696337" y="1350813"/>
                </a:lnTo>
                <a:lnTo>
                  <a:pt x="700124" y="1352495"/>
                </a:lnTo>
                <a:lnTo>
                  <a:pt x="700124" y="1360496"/>
                </a:lnTo>
                <a:lnTo>
                  <a:pt x="705177" y="1363020"/>
                </a:lnTo>
                <a:lnTo>
                  <a:pt x="700124" y="1371864"/>
                </a:lnTo>
                <a:lnTo>
                  <a:pt x="700547" y="1380285"/>
                </a:lnTo>
                <a:lnTo>
                  <a:pt x="692546" y="1394178"/>
                </a:lnTo>
                <a:lnTo>
                  <a:pt x="697599" y="1400493"/>
                </a:lnTo>
                <a:lnTo>
                  <a:pt x="701809" y="1411862"/>
                </a:lnTo>
                <a:lnTo>
                  <a:pt x="708125" y="1419440"/>
                </a:lnTo>
                <a:lnTo>
                  <a:pt x="708125" y="1440491"/>
                </a:lnTo>
                <a:lnTo>
                  <a:pt x="717384" y="1452283"/>
                </a:lnTo>
                <a:lnTo>
                  <a:pt x="717384" y="1467858"/>
                </a:lnTo>
                <a:lnTo>
                  <a:pt x="722441" y="1472488"/>
                </a:lnTo>
                <a:lnTo>
                  <a:pt x="732967" y="1472488"/>
                </a:lnTo>
                <a:lnTo>
                  <a:pt x="736754" y="1477121"/>
                </a:lnTo>
                <a:lnTo>
                  <a:pt x="742230" y="1477121"/>
                </a:lnTo>
                <a:lnTo>
                  <a:pt x="746017" y="1472492"/>
                </a:lnTo>
                <a:lnTo>
                  <a:pt x="753175" y="1472492"/>
                </a:lnTo>
                <a:lnTo>
                  <a:pt x="763701" y="1476279"/>
                </a:lnTo>
                <a:lnTo>
                  <a:pt x="878645" y="1366811"/>
                </a:lnTo>
                <a:lnTo>
                  <a:pt x="879484" y="1349547"/>
                </a:lnTo>
                <a:lnTo>
                  <a:pt x="888748" y="1338182"/>
                </a:lnTo>
                <a:lnTo>
                  <a:pt x="887485" y="1300709"/>
                </a:lnTo>
                <a:lnTo>
                  <a:pt x="883695" y="1296079"/>
                </a:lnTo>
                <a:lnTo>
                  <a:pt x="884537" y="1285130"/>
                </a:lnTo>
                <a:lnTo>
                  <a:pt x="906012" y="1267026"/>
                </a:lnTo>
                <a:lnTo>
                  <a:pt x="919902" y="1238393"/>
                </a:lnTo>
                <a:lnTo>
                  <a:pt x="920748" y="1212712"/>
                </a:lnTo>
                <a:lnTo>
                  <a:pt x="930851" y="1191661"/>
                </a:lnTo>
                <a:lnTo>
                  <a:pt x="931274" y="1167661"/>
                </a:lnTo>
                <a:lnTo>
                  <a:pt x="922010" y="1153768"/>
                </a:lnTo>
                <a:lnTo>
                  <a:pt x="921587" y="1136504"/>
                </a:lnTo>
                <a:lnTo>
                  <a:pt x="914852" y="1130608"/>
                </a:lnTo>
                <a:lnTo>
                  <a:pt x="915695" y="1106193"/>
                </a:lnTo>
                <a:lnTo>
                  <a:pt x="906432" y="1097768"/>
                </a:lnTo>
                <a:lnTo>
                  <a:pt x="906432" y="1085561"/>
                </a:lnTo>
                <a:lnTo>
                  <a:pt x="901802" y="1082613"/>
                </a:lnTo>
                <a:lnTo>
                  <a:pt x="900959" y="1073773"/>
                </a:lnTo>
                <a:lnTo>
                  <a:pt x="908117" y="1062404"/>
                </a:lnTo>
                <a:lnTo>
                  <a:pt x="916957" y="1044301"/>
                </a:lnTo>
                <a:lnTo>
                  <a:pt x="925378" y="1043458"/>
                </a:lnTo>
                <a:lnTo>
                  <a:pt x="930008" y="1040090"/>
                </a:lnTo>
                <a:lnTo>
                  <a:pt x="930326" y="1032089"/>
                </a:lnTo>
                <a:lnTo>
                  <a:pt x="940957" y="1031666"/>
                </a:lnTo>
                <a:lnTo>
                  <a:pt x="943272" y="1018511"/>
                </a:lnTo>
                <a:lnTo>
                  <a:pt x="936746" y="1011352"/>
                </a:lnTo>
                <a:lnTo>
                  <a:pt x="938009" y="1001669"/>
                </a:lnTo>
                <a:lnTo>
                  <a:pt x="946639" y="991035"/>
                </a:lnTo>
                <a:lnTo>
                  <a:pt x="950430" y="974722"/>
                </a:lnTo>
                <a:lnTo>
                  <a:pt x="950535" y="897146"/>
                </a:lnTo>
                <a:lnTo>
                  <a:pt x="938743" y="885778"/>
                </a:lnTo>
                <a:lnTo>
                  <a:pt x="939481" y="863149"/>
                </a:lnTo>
                <a:lnTo>
                  <a:pt x="925483" y="847676"/>
                </a:lnTo>
                <a:lnTo>
                  <a:pt x="925273" y="803677"/>
                </a:lnTo>
                <a:lnTo>
                  <a:pt x="930536" y="795995"/>
                </a:lnTo>
                <a:lnTo>
                  <a:pt x="931060" y="769575"/>
                </a:lnTo>
                <a:lnTo>
                  <a:pt x="902956" y="739047"/>
                </a:lnTo>
                <a:lnTo>
                  <a:pt x="906222" y="722524"/>
                </a:lnTo>
                <a:lnTo>
                  <a:pt x="903589" y="706103"/>
                </a:lnTo>
                <a:lnTo>
                  <a:pt x="868430" y="699049"/>
                </a:lnTo>
                <a:lnTo>
                  <a:pt x="855803" y="701578"/>
                </a:lnTo>
                <a:lnTo>
                  <a:pt x="846855" y="684208"/>
                </a:lnTo>
                <a:lnTo>
                  <a:pt x="830961" y="684104"/>
                </a:lnTo>
                <a:lnTo>
                  <a:pt x="814749" y="691472"/>
                </a:lnTo>
                <a:lnTo>
                  <a:pt x="799908" y="684737"/>
                </a:lnTo>
                <a:lnTo>
                  <a:pt x="799279" y="675159"/>
                </a:lnTo>
                <a:lnTo>
                  <a:pt x="770122" y="656313"/>
                </a:lnTo>
                <a:lnTo>
                  <a:pt x="754648" y="634843"/>
                </a:lnTo>
                <a:lnTo>
                  <a:pt x="735701" y="636108"/>
                </a:lnTo>
                <a:lnTo>
                  <a:pt x="733596" y="628212"/>
                </a:lnTo>
                <a:lnTo>
                  <a:pt x="737911" y="622002"/>
                </a:lnTo>
                <a:lnTo>
                  <a:pt x="717808" y="608004"/>
                </a:lnTo>
                <a:lnTo>
                  <a:pt x="708020" y="614739"/>
                </a:lnTo>
                <a:lnTo>
                  <a:pt x="696337" y="614634"/>
                </a:lnTo>
                <a:lnTo>
                  <a:pt x="686125" y="590739"/>
                </a:lnTo>
                <a:lnTo>
                  <a:pt x="670861" y="591372"/>
                </a:lnTo>
                <a:lnTo>
                  <a:pt x="670022" y="598635"/>
                </a:lnTo>
                <a:lnTo>
                  <a:pt x="653492" y="608109"/>
                </a:lnTo>
                <a:lnTo>
                  <a:pt x="645705" y="602213"/>
                </a:lnTo>
                <a:lnTo>
                  <a:pt x="643397" y="589994"/>
                </a:lnTo>
                <a:lnTo>
                  <a:pt x="637273" y="587390"/>
                </a:lnTo>
                <a:lnTo>
                  <a:pt x="632636" y="582561"/>
                </a:lnTo>
                <a:lnTo>
                  <a:pt x="633215" y="572325"/>
                </a:lnTo>
                <a:lnTo>
                  <a:pt x="614095" y="568462"/>
                </a:lnTo>
                <a:lnTo>
                  <a:pt x="611389" y="561119"/>
                </a:lnTo>
                <a:lnTo>
                  <a:pt x="614287" y="552431"/>
                </a:lnTo>
                <a:lnTo>
                  <a:pt x="608879" y="549533"/>
                </a:lnTo>
                <a:lnTo>
                  <a:pt x="598447" y="549533"/>
                </a:lnTo>
                <a:lnTo>
                  <a:pt x="592848" y="544318"/>
                </a:lnTo>
                <a:close/>
                <a:moveTo>
                  <a:pt x="237831" y="176908"/>
                </a:moveTo>
                <a:lnTo>
                  <a:pt x="241404" y="176908"/>
                </a:lnTo>
                <a:lnTo>
                  <a:pt x="245571" y="169764"/>
                </a:lnTo>
                <a:lnTo>
                  <a:pt x="248548" y="172144"/>
                </a:lnTo>
                <a:lnTo>
                  <a:pt x="252715" y="170954"/>
                </a:lnTo>
                <a:lnTo>
                  <a:pt x="254502" y="169168"/>
                </a:lnTo>
                <a:lnTo>
                  <a:pt x="258672" y="166788"/>
                </a:lnTo>
                <a:lnTo>
                  <a:pt x="258061" y="160385"/>
                </a:lnTo>
                <a:lnTo>
                  <a:pt x="251514" y="158855"/>
                </a:lnTo>
                <a:lnTo>
                  <a:pt x="247951" y="154283"/>
                </a:lnTo>
                <a:lnTo>
                  <a:pt x="243188" y="154283"/>
                </a:lnTo>
                <a:lnTo>
                  <a:pt x="240808" y="148923"/>
                </a:lnTo>
                <a:lnTo>
                  <a:pt x="240211" y="159047"/>
                </a:lnTo>
                <a:lnTo>
                  <a:pt x="236409" y="165800"/>
                </a:lnTo>
                <a:close/>
              </a:path>
            </a:pathLst>
          </a:custGeom>
          <a:solidFill>
            <a:srgbClr val="F8DCCD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8" name="Forma libre: forma 37">
            <a:hlinkClick r:id="rId24" action="ppaction://hlinksldjump"/>
            <a:extLst>
              <a:ext uri="{FF2B5EF4-FFF2-40B4-BE49-F238E27FC236}">
                <a16:creationId xmlns:a16="http://schemas.microsoft.com/office/drawing/2014/main" id="{FFE14DB4-08C9-5E70-E912-072E93E33869}"/>
              </a:ext>
            </a:extLst>
          </p:cNvPr>
          <p:cNvSpPr/>
          <p:nvPr/>
        </p:nvSpPr>
        <p:spPr>
          <a:xfrm>
            <a:off x="11069313" y="5407824"/>
            <a:ext cx="1462560" cy="1385271"/>
          </a:xfrm>
          <a:custGeom>
            <a:avLst/>
            <a:gdLst>
              <a:gd name="connsiteX0" fmla="*/ 4073 w 975040"/>
              <a:gd name="connsiteY0" fmla="*/ 144901 h 923514"/>
              <a:gd name="connsiteX1" fmla="*/ 4597 w 975040"/>
              <a:gd name="connsiteY1" fmla="*/ 147288 h 923514"/>
              <a:gd name="connsiteX2" fmla="*/ 1971 w 975040"/>
              <a:gd name="connsiteY2" fmla="*/ 149639 h 923514"/>
              <a:gd name="connsiteX3" fmla="*/ 0 w 975040"/>
              <a:gd name="connsiteY3" fmla="*/ 149494 h 923514"/>
              <a:gd name="connsiteX4" fmla="*/ 1049 w 975040"/>
              <a:gd name="connsiteY4" fmla="*/ 145949 h 923514"/>
              <a:gd name="connsiteX5" fmla="*/ 808430 w 975040"/>
              <a:gd name="connsiteY5" fmla="*/ 694372 h 923514"/>
              <a:gd name="connsiteX6" fmla="*/ 814851 w 975040"/>
              <a:gd name="connsiteY6" fmla="*/ 696687 h 923514"/>
              <a:gd name="connsiteX7" fmla="*/ 808271 w 975040"/>
              <a:gd name="connsiteY7" fmla="*/ 705007 h 923514"/>
              <a:gd name="connsiteX8" fmla="*/ 798744 w 975040"/>
              <a:gd name="connsiteY8" fmla="*/ 713941 h 923514"/>
              <a:gd name="connsiteX9" fmla="*/ 794276 w 975040"/>
              <a:gd name="connsiteY9" fmla="*/ 728228 h 923514"/>
              <a:gd name="connsiteX10" fmla="*/ 787133 w 975040"/>
              <a:gd name="connsiteY10" fmla="*/ 739550 h 923514"/>
              <a:gd name="connsiteX11" fmla="*/ 784753 w 975040"/>
              <a:gd name="connsiteY11" fmla="*/ 755610 h 923514"/>
              <a:gd name="connsiteX12" fmla="*/ 772248 w 975040"/>
              <a:gd name="connsiteY12" fmla="*/ 763676 h 923514"/>
              <a:gd name="connsiteX13" fmla="*/ 770165 w 975040"/>
              <a:gd name="connsiteY13" fmla="*/ 775287 h 923514"/>
              <a:gd name="connsiteX14" fmla="*/ 760638 w 975040"/>
              <a:gd name="connsiteY14" fmla="*/ 786283 h 923514"/>
              <a:gd name="connsiteX15" fmla="*/ 753194 w 975040"/>
              <a:gd name="connsiteY15" fmla="*/ 789864 h 923514"/>
              <a:gd name="connsiteX16" fmla="*/ 754387 w 975040"/>
              <a:gd name="connsiteY16" fmla="*/ 796989 h 923514"/>
              <a:gd name="connsiteX17" fmla="*/ 758258 w 975040"/>
              <a:gd name="connsiteY17" fmla="*/ 799377 h 923514"/>
              <a:gd name="connsiteX18" fmla="*/ 760041 w 975040"/>
              <a:gd name="connsiteY18" fmla="*/ 808022 h 923514"/>
              <a:gd name="connsiteX19" fmla="*/ 776716 w 975040"/>
              <a:gd name="connsiteY19" fmla="*/ 826179 h 923514"/>
              <a:gd name="connsiteX20" fmla="*/ 776119 w 975040"/>
              <a:gd name="connsiteY20" fmla="*/ 841660 h 923514"/>
              <a:gd name="connsiteX21" fmla="*/ 783263 w 975040"/>
              <a:gd name="connsiteY21" fmla="*/ 841950 h 923514"/>
              <a:gd name="connsiteX22" fmla="*/ 785939 w 975040"/>
              <a:gd name="connsiteY22" fmla="*/ 838405 h 923514"/>
              <a:gd name="connsiteX23" fmla="*/ 791003 w 975040"/>
              <a:gd name="connsiteY23" fmla="*/ 838079 h 923514"/>
              <a:gd name="connsiteX24" fmla="*/ 794577 w 975040"/>
              <a:gd name="connsiteY24" fmla="*/ 833341 h 923514"/>
              <a:gd name="connsiteX25" fmla="*/ 798744 w 975040"/>
              <a:gd name="connsiteY25" fmla="*/ 833341 h 923514"/>
              <a:gd name="connsiteX26" fmla="*/ 798147 w 975040"/>
              <a:gd name="connsiteY26" fmla="*/ 843433 h 923514"/>
              <a:gd name="connsiteX27" fmla="*/ 793980 w 975040"/>
              <a:gd name="connsiteY27" fmla="*/ 845531 h 923514"/>
              <a:gd name="connsiteX28" fmla="*/ 793980 w 975040"/>
              <a:gd name="connsiteY28" fmla="*/ 859818 h 923514"/>
              <a:gd name="connsiteX29" fmla="*/ 798744 w 975040"/>
              <a:gd name="connsiteY29" fmla="*/ 862784 h 923514"/>
              <a:gd name="connsiteX30" fmla="*/ 798744 w 975040"/>
              <a:gd name="connsiteY30" fmla="*/ 867559 h 923514"/>
              <a:gd name="connsiteX31" fmla="*/ 807678 w 975040"/>
              <a:gd name="connsiteY31" fmla="*/ 867269 h 923514"/>
              <a:gd name="connsiteX32" fmla="*/ 811248 w 975040"/>
              <a:gd name="connsiteY32" fmla="*/ 861012 h 923514"/>
              <a:gd name="connsiteX33" fmla="*/ 814521 w 975040"/>
              <a:gd name="connsiteY33" fmla="*/ 861012 h 923514"/>
              <a:gd name="connsiteX34" fmla="*/ 816608 w 975040"/>
              <a:gd name="connsiteY34" fmla="*/ 867559 h 923514"/>
              <a:gd name="connsiteX35" fmla="*/ 829706 w 975040"/>
              <a:gd name="connsiteY35" fmla="*/ 881268 h 923514"/>
              <a:gd name="connsiteX36" fmla="*/ 839233 w 975040"/>
              <a:gd name="connsiteY36" fmla="*/ 881846 h 923514"/>
              <a:gd name="connsiteX37" fmla="*/ 839530 w 975040"/>
              <a:gd name="connsiteY37" fmla="*/ 899425 h 923514"/>
              <a:gd name="connsiteX38" fmla="*/ 828516 w 975040"/>
              <a:gd name="connsiteY38" fmla="*/ 902102 h 923514"/>
              <a:gd name="connsiteX39" fmla="*/ 828219 w 975040"/>
              <a:gd name="connsiteY39" fmla="*/ 908649 h 923514"/>
              <a:gd name="connsiteX40" fmla="*/ 815715 w 975040"/>
              <a:gd name="connsiteY40" fmla="*/ 905972 h 923514"/>
              <a:gd name="connsiteX41" fmla="*/ 807974 w 975040"/>
              <a:gd name="connsiteY41" fmla="*/ 895266 h 923514"/>
              <a:gd name="connsiteX42" fmla="*/ 803507 w 975040"/>
              <a:gd name="connsiteY42" fmla="*/ 897942 h 923514"/>
              <a:gd name="connsiteX43" fmla="*/ 801127 w 975040"/>
              <a:gd name="connsiteY43" fmla="*/ 903006 h 923514"/>
              <a:gd name="connsiteX44" fmla="*/ 792193 w 975040"/>
              <a:gd name="connsiteY44" fmla="*/ 903295 h 923514"/>
              <a:gd name="connsiteX45" fmla="*/ 791896 w 975040"/>
              <a:gd name="connsiteY45" fmla="*/ 908360 h 923514"/>
              <a:gd name="connsiteX46" fmla="*/ 799934 w 975040"/>
              <a:gd name="connsiteY46" fmla="*/ 912230 h 923514"/>
              <a:gd name="connsiteX47" fmla="*/ 797850 w 975040"/>
              <a:gd name="connsiteY47" fmla="*/ 915810 h 923514"/>
              <a:gd name="connsiteX48" fmla="*/ 780582 w 975040"/>
              <a:gd name="connsiteY48" fmla="*/ 917583 h 923514"/>
              <a:gd name="connsiteX49" fmla="*/ 779689 w 975040"/>
              <a:gd name="connsiteY49" fmla="*/ 923226 h 923514"/>
              <a:gd name="connsiteX50" fmla="*/ 772545 w 975040"/>
              <a:gd name="connsiteY50" fmla="*/ 922358 h 923514"/>
              <a:gd name="connsiteX51" fmla="*/ 766888 w 975040"/>
              <a:gd name="connsiteY51" fmla="*/ 915196 h 923514"/>
              <a:gd name="connsiteX52" fmla="*/ 761828 w 975040"/>
              <a:gd name="connsiteY52" fmla="*/ 917583 h 923514"/>
              <a:gd name="connsiteX53" fmla="*/ 758254 w 975040"/>
              <a:gd name="connsiteY53" fmla="*/ 923515 h 923514"/>
              <a:gd name="connsiteX54" fmla="*/ 737712 w 975040"/>
              <a:gd name="connsiteY54" fmla="*/ 922936 h 923514"/>
              <a:gd name="connsiteX55" fmla="*/ 733546 w 975040"/>
              <a:gd name="connsiteY55" fmla="*/ 914292 h 923514"/>
              <a:gd name="connsiteX56" fmla="*/ 718065 w 975040"/>
              <a:gd name="connsiteY56" fmla="*/ 915810 h 923514"/>
              <a:gd name="connsiteX57" fmla="*/ 716574 w 975040"/>
              <a:gd name="connsiteY57" fmla="*/ 919356 h 923514"/>
              <a:gd name="connsiteX58" fmla="*/ 706750 w 975040"/>
              <a:gd name="connsiteY58" fmla="*/ 917872 h 923514"/>
              <a:gd name="connsiteX59" fmla="*/ 674895 w 975040"/>
              <a:gd name="connsiteY59" fmla="*/ 897038 h 923514"/>
              <a:gd name="connsiteX60" fmla="*/ 658220 w 975040"/>
              <a:gd name="connsiteY60" fmla="*/ 896423 h 923514"/>
              <a:gd name="connsiteX61" fmla="*/ 652270 w 975040"/>
              <a:gd name="connsiteY61" fmla="*/ 880978 h 923514"/>
              <a:gd name="connsiteX62" fmla="*/ 648399 w 975040"/>
              <a:gd name="connsiteY62" fmla="*/ 881557 h 923514"/>
              <a:gd name="connsiteX63" fmla="*/ 648993 w 975040"/>
              <a:gd name="connsiteY63" fmla="*/ 869331 h 923514"/>
              <a:gd name="connsiteX64" fmla="*/ 652566 w 975040"/>
              <a:gd name="connsiteY64" fmla="*/ 866365 h 923514"/>
              <a:gd name="connsiteX65" fmla="*/ 652566 w 975040"/>
              <a:gd name="connsiteY65" fmla="*/ 852692 h 923514"/>
              <a:gd name="connsiteX66" fmla="*/ 660307 w 975040"/>
              <a:gd name="connsiteY66" fmla="*/ 831243 h 923514"/>
              <a:gd name="connsiteX67" fmla="*/ 661793 w 975040"/>
              <a:gd name="connsiteY67" fmla="*/ 809215 h 923514"/>
              <a:gd name="connsiteX68" fmla="*/ 656140 w 975040"/>
              <a:gd name="connsiteY68" fmla="*/ 805055 h 923514"/>
              <a:gd name="connsiteX69" fmla="*/ 656733 w 975040"/>
              <a:gd name="connsiteY69" fmla="*/ 783317 h 923514"/>
              <a:gd name="connsiteX70" fmla="*/ 653159 w 975040"/>
              <a:gd name="connsiteY70" fmla="*/ 782123 h 923514"/>
              <a:gd name="connsiteX71" fmla="*/ 653756 w 975040"/>
              <a:gd name="connsiteY71" fmla="*/ 767836 h 923514"/>
              <a:gd name="connsiteX72" fmla="*/ 645719 w 975040"/>
              <a:gd name="connsiteY72" fmla="*/ 763965 h 923514"/>
              <a:gd name="connsiteX73" fmla="*/ 642442 w 975040"/>
              <a:gd name="connsiteY73" fmla="*/ 755320 h 923514"/>
              <a:gd name="connsiteX74" fmla="*/ 628155 w 975040"/>
              <a:gd name="connsiteY74" fmla="*/ 754742 h 923514"/>
              <a:gd name="connsiteX75" fmla="*/ 620114 w 975040"/>
              <a:gd name="connsiteY75" fmla="*/ 748774 h 923514"/>
              <a:gd name="connsiteX76" fmla="*/ 615947 w 975040"/>
              <a:gd name="connsiteY76" fmla="*/ 740454 h 923514"/>
              <a:gd name="connsiteX77" fmla="*/ 609693 w 975040"/>
              <a:gd name="connsiteY77" fmla="*/ 740744 h 923514"/>
              <a:gd name="connsiteX78" fmla="*/ 608503 w 975040"/>
              <a:gd name="connsiteY78" fmla="*/ 744614 h 923514"/>
              <a:gd name="connsiteX79" fmla="*/ 597489 w 975040"/>
              <a:gd name="connsiteY79" fmla="*/ 758287 h 923514"/>
              <a:gd name="connsiteX80" fmla="*/ 552568 w 975040"/>
              <a:gd name="connsiteY80" fmla="*/ 776191 h 923514"/>
              <a:gd name="connsiteX81" fmla="*/ 537351 w 975040"/>
              <a:gd name="connsiteY81" fmla="*/ 776155 h 923514"/>
              <a:gd name="connsiteX82" fmla="*/ 523342 w 975040"/>
              <a:gd name="connsiteY82" fmla="*/ 778796 h 923514"/>
              <a:gd name="connsiteX83" fmla="*/ 513959 w 975040"/>
              <a:gd name="connsiteY83" fmla="*/ 776300 h 923514"/>
              <a:gd name="connsiteX84" fmla="*/ 509029 w 975040"/>
              <a:gd name="connsiteY84" fmla="*/ 770693 h 923514"/>
              <a:gd name="connsiteX85" fmla="*/ 503575 w 975040"/>
              <a:gd name="connsiteY85" fmla="*/ 767293 h 923514"/>
              <a:gd name="connsiteX86" fmla="*/ 508024 w 975040"/>
              <a:gd name="connsiteY86" fmla="*/ 764544 h 923514"/>
              <a:gd name="connsiteX87" fmla="*/ 513836 w 975040"/>
              <a:gd name="connsiteY87" fmla="*/ 750510 h 923514"/>
              <a:gd name="connsiteX88" fmla="*/ 508020 w 975040"/>
              <a:gd name="connsiteY88" fmla="*/ 745373 h 923514"/>
              <a:gd name="connsiteX89" fmla="*/ 510075 w 975040"/>
              <a:gd name="connsiteY89" fmla="*/ 723816 h 923514"/>
              <a:gd name="connsiteX90" fmla="*/ 515547 w 975040"/>
              <a:gd name="connsiteY90" fmla="*/ 723165 h 923514"/>
              <a:gd name="connsiteX91" fmla="*/ 518285 w 975040"/>
              <a:gd name="connsiteY91" fmla="*/ 718354 h 923514"/>
              <a:gd name="connsiteX92" fmla="*/ 525809 w 975040"/>
              <a:gd name="connsiteY92" fmla="*/ 714592 h 923514"/>
              <a:gd name="connsiteX93" fmla="*/ 529918 w 975040"/>
              <a:gd name="connsiteY93" fmla="*/ 718354 h 923514"/>
              <a:gd name="connsiteX94" fmla="*/ 539152 w 975040"/>
              <a:gd name="connsiteY94" fmla="*/ 709817 h 923514"/>
              <a:gd name="connsiteX95" fmla="*/ 534703 w 975040"/>
              <a:gd name="connsiteY95" fmla="*/ 703994 h 923514"/>
              <a:gd name="connsiteX96" fmla="*/ 535391 w 975040"/>
              <a:gd name="connsiteY96" fmla="*/ 697845 h 923514"/>
              <a:gd name="connsiteX97" fmla="*/ 540180 w 975040"/>
              <a:gd name="connsiteY97" fmla="*/ 694770 h 923514"/>
              <a:gd name="connsiteX98" fmla="*/ 540523 w 975040"/>
              <a:gd name="connsiteY98" fmla="*/ 688585 h 923514"/>
              <a:gd name="connsiteX99" fmla="*/ 544285 w 975040"/>
              <a:gd name="connsiteY99" fmla="*/ 687211 h 923514"/>
              <a:gd name="connsiteX100" fmla="*/ 547363 w 975040"/>
              <a:gd name="connsiteY100" fmla="*/ 682110 h 923514"/>
              <a:gd name="connsiteX101" fmla="*/ 541207 w 975040"/>
              <a:gd name="connsiteY101" fmla="*/ 675600 h 923514"/>
              <a:gd name="connsiteX102" fmla="*/ 539152 w 975040"/>
              <a:gd name="connsiteY102" fmla="*/ 662253 h 923514"/>
              <a:gd name="connsiteX103" fmla="*/ 518282 w 975040"/>
              <a:gd name="connsiteY103" fmla="*/ 652667 h 923514"/>
              <a:gd name="connsiteX104" fmla="*/ 513836 w 975040"/>
              <a:gd name="connsiteY104" fmla="*/ 644131 h 923514"/>
              <a:gd name="connsiteX105" fmla="*/ 514524 w 975040"/>
              <a:gd name="connsiteY105" fmla="*/ 635233 h 923514"/>
              <a:gd name="connsiteX106" fmla="*/ 504258 w 975040"/>
              <a:gd name="connsiteY106" fmla="*/ 624273 h 923514"/>
              <a:gd name="connsiteX107" fmla="*/ 499809 w 975040"/>
              <a:gd name="connsiteY107" fmla="*/ 624273 h 923514"/>
              <a:gd name="connsiteX108" fmla="*/ 493653 w 975040"/>
              <a:gd name="connsiteY108" fmla="*/ 630784 h 923514"/>
              <a:gd name="connsiteX109" fmla="*/ 483731 w 975040"/>
              <a:gd name="connsiteY109" fmla="*/ 630784 h 923514"/>
              <a:gd name="connsiteX110" fmla="*/ 479282 w 975040"/>
              <a:gd name="connsiteY110" fmla="*/ 635559 h 923514"/>
              <a:gd name="connsiteX111" fmla="*/ 476204 w 975040"/>
              <a:gd name="connsiteY111" fmla="*/ 631471 h 923514"/>
              <a:gd name="connsiteX112" fmla="*/ 467650 w 975040"/>
              <a:gd name="connsiteY112" fmla="*/ 631471 h 923514"/>
              <a:gd name="connsiteX113" fmla="*/ 460810 w 975040"/>
              <a:gd name="connsiteY113" fmla="*/ 636608 h 923514"/>
              <a:gd name="connsiteX114" fmla="*/ 457048 w 975040"/>
              <a:gd name="connsiteY114" fmla="*/ 636608 h 923514"/>
              <a:gd name="connsiteX115" fmla="*/ 452255 w 975040"/>
              <a:gd name="connsiteY115" fmla="*/ 648580 h 923514"/>
              <a:gd name="connsiteX116" fmla="*/ 445072 w 975040"/>
              <a:gd name="connsiteY116" fmla="*/ 649267 h 923514"/>
              <a:gd name="connsiteX117" fmla="*/ 442677 w 975040"/>
              <a:gd name="connsiteY117" fmla="*/ 651655 h 923514"/>
              <a:gd name="connsiteX118" fmla="*/ 424201 w 975040"/>
              <a:gd name="connsiteY118" fmla="*/ 651655 h 923514"/>
              <a:gd name="connsiteX119" fmla="*/ 421807 w 975040"/>
              <a:gd name="connsiteY119" fmla="*/ 642395 h 923514"/>
              <a:gd name="connsiteX120" fmla="*/ 419412 w 975040"/>
              <a:gd name="connsiteY120" fmla="*/ 642069 h 923514"/>
              <a:gd name="connsiteX121" fmla="*/ 417358 w 975040"/>
              <a:gd name="connsiteY121" fmla="*/ 645469 h 923514"/>
              <a:gd name="connsiteX122" fmla="*/ 400253 w 975040"/>
              <a:gd name="connsiteY122" fmla="*/ 645469 h 923514"/>
              <a:gd name="connsiteX123" fmla="*/ 394100 w 975040"/>
              <a:gd name="connsiteY123" fmla="*/ 650099 h 923514"/>
              <a:gd name="connsiteX124" fmla="*/ 382836 w 975040"/>
              <a:gd name="connsiteY124" fmla="*/ 650533 h 923514"/>
              <a:gd name="connsiteX125" fmla="*/ 365865 w 975040"/>
              <a:gd name="connsiteY125" fmla="*/ 646952 h 923514"/>
              <a:gd name="connsiteX126" fmla="*/ 360508 w 975040"/>
              <a:gd name="connsiteY126" fmla="*/ 643661 h 923514"/>
              <a:gd name="connsiteX127" fmla="*/ 351277 w 975040"/>
              <a:gd name="connsiteY127" fmla="*/ 642178 h 923514"/>
              <a:gd name="connsiteX128" fmla="*/ 350981 w 975040"/>
              <a:gd name="connsiteY128" fmla="*/ 638308 h 923514"/>
              <a:gd name="connsiteX129" fmla="*/ 358721 w 975040"/>
              <a:gd name="connsiteY129" fmla="*/ 629989 h 923514"/>
              <a:gd name="connsiteX130" fmla="*/ 363185 w 975040"/>
              <a:gd name="connsiteY130" fmla="*/ 619282 h 923514"/>
              <a:gd name="connsiteX131" fmla="*/ 363185 w 975040"/>
              <a:gd name="connsiteY131" fmla="*/ 588609 h 923514"/>
              <a:gd name="connsiteX132" fmla="*/ 367948 w 975040"/>
              <a:gd name="connsiteY132" fmla="*/ 583256 h 923514"/>
              <a:gd name="connsiteX133" fmla="*/ 378369 w 975040"/>
              <a:gd name="connsiteY133" fmla="*/ 566292 h 923514"/>
              <a:gd name="connsiteX134" fmla="*/ 395637 w 975040"/>
              <a:gd name="connsiteY134" fmla="*/ 550195 h 923514"/>
              <a:gd name="connsiteX135" fmla="*/ 400520 w 975040"/>
              <a:gd name="connsiteY135" fmla="*/ 534786 h 923514"/>
              <a:gd name="connsiteX136" fmla="*/ 402510 w 975040"/>
              <a:gd name="connsiteY136" fmla="*/ 530844 h 923514"/>
              <a:gd name="connsiteX137" fmla="*/ 399247 w 975040"/>
              <a:gd name="connsiteY137" fmla="*/ 519269 h 923514"/>
              <a:gd name="connsiteX138" fmla="*/ 382211 w 975040"/>
              <a:gd name="connsiteY138" fmla="*/ 515652 h 923514"/>
              <a:gd name="connsiteX139" fmla="*/ 364248 w 975040"/>
              <a:gd name="connsiteY139" fmla="*/ 497024 h 923514"/>
              <a:gd name="connsiteX140" fmla="*/ 354793 w 975040"/>
              <a:gd name="connsiteY140" fmla="*/ 492865 h 923514"/>
              <a:gd name="connsiteX141" fmla="*/ 355281 w 975040"/>
              <a:gd name="connsiteY141" fmla="*/ 489211 h 923514"/>
              <a:gd name="connsiteX142" fmla="*/ 360642 w 975040"/>
              <a:gd name="connsiteY142" fmla="*/ 485305 h 923514"/>
              <a:gd name="connsiteX143" fmla="*/ 361372 w 975040"/>
              <a:gd name="connsiteY143" fmla="*/ 474345 h 923514"/>
              <a:gd name="connsiteX144" fmla="*/ 364295 w 975040"/>
              <a:gd name="connsiteY144" fmla="*/ 472862 h 923514"/>
              <a:gd name="connsiteX145" fmla="*/ 366729 w 975040"/>
              <a:gd name="connsiteY145" fmla="*/ 454632 h 923514"/>
              <a:gd name="connsiteX146" fmla="*/ 361126 w 975040"/>
              <a:gd name="connsiteY146" fmla="*/ 450002 h 923514"/>
              <a:gd name="connsiteX147" fmla="*/ 360396 w 975040"/>
              <a:gd name="connsiteY147" fmla="*/ 442442 h 923514"/>
              <a:gd name="connsiteX148" fmla="*/ 364537 w 975040"/>
              <a:gd name="connsiteY148" fmla="*/ 437559 h 923514"/>
              <a:gd name="connsiteX149" fmla="*/ 362103 w 975040"/>
              <a:gd name="connsiteY149" fmla="*/ 433436 h 923514"/>
              <a:gd name="connsiteX150" fmla="*/ 357231 w 975040"/>
              <a:gd name="connsiteY150" fmla="*/ 432676 h 923514"/>
              <a:gd name="connsiteX151" fmla="*/ 354793 w 975040"/>
              <a:gd name="connsiteY151" fmla="*/ 427576 h 923514"/>
              <a:gd name="connsiteX152" fmla="*/ 332627 w 975040"/>
              <a:gd name="connsiteY152" fmla="*/ 427323 h 923514"/>
              <a:gd name="connsiteX153" fmla="*/ 330678 w 975040"/>
              <a:gd name="connsiteY153" fmla="*/ 423923 h 923514"/>
              <a:gd name="connsiteX154" fmla="*/ 312896 w 975040"/>
              <a:gd name="connsiteY154" fmla="*/ 423923 h 923514"/>
              <a:gd name="connsiteX155" fmla="*/ 300229 w 975040"/>
              <a:gd name="connsiteY155" fmla="*/ 435859 h 923514"/>
              <a:gd name="connsiteX156" fmla="*/ 293899 w 975040"/>
              <a:gd name="connsiteY156" fmla="*/ 437559 h 923514"/>
              <a:gd name="connsiteX157" fmla="*/ 292680 w 975040"/>
              <a:gd name="connsiteY157" fmla="*/ 439512 h 923514"/>
              <a:gd name="connsiteX158" fmla="*/ 276848 w 975040"/>
              <a:gd name="connsiteY158" fmla="*/ 444142 h 923514"/>
              <a:gd name="connsiteX159" fmla="*/ 268681 w 975040"/>
              <a:gd name="connsiteY159" fmla="*/ 441574 h 923514"/>
              <a:gd name="connsiteX160" fmla="*/ 259204 w 975040"/>
              <a:gd name="connsiteY160" fmla="*/ 441140 h 923514"/>
              <a:gd name="connsiteX161" fmla="*/ 248331 w 975040"/>
              <a:gd name="connsiteY161" fmla="*/ 445300 h 923514"/>
              <a:gd name="connsiteX162" fmla="*/ 242634 w 975040"/>
              <a:gd name="connsiteY162" fmla="*/ 444757 h 923514"/>
              <a:gd name="connsiteX163" fmla="*/ 231761 w 975040"/>
              <a:gd name="connsiteY163" fmla="*/ 450472 h 923514"/>
              <a:gd name="connsiteX164" fmla="*/ 226585 w 975040"/>
              <a:gd name="connsiteY164" fmla="*/ 450472 h 923514"/>
              <a:gd name="connsiteX165" fmla="*/ 223995 w 975040"/>
              <a:gd name="connsiteY165" fmla="*/ 457707 h 923514"/>
              <a:gd name="connsiteX166" fmla="*/ 215712 w 975040"/>
              <a:gd name="connsiteY166" fmla="*/ 456151 h 923514"/>
              <a:gd name="connsiteX167" fmla="*/ 210015 w 975040"/>
              <a:gd name="connsiteY167" fmla="*/ 450979 h 923514"/>
              <a:gd name="connsiteX168" fmla="*/ 200177 w 975040"/>
              <a:gd name="connsiteY168" fmla="*/ 446855 h 923514"/>
              <a:gd name="connsiteX169" fmla="*/ 197591 w 975040"/>
              <a:gd name="connsiteY169" fmla="*/ 439585 h 923514"/>
              <a:gd name="connsiteX170" fmla="*/ 184645 w 975040"/>
              <a:gd name="connsiteY170" fmla="*/ 439078 h 923514"/>
              <a:gd name="connsiteX171" fmla="*/ 180504 w 975040"/>
              <a:gd name="connsiteY171" fmla="*/ 432857 h 923514"/>
              <a:gd name="connsiteX172" fmla="*/ 165489 w 975040"/>
              <a:gd name="connsiteY172" fmla="*/ 425080 h 923514"/>
              <a:gd name="connsiteX173" fmla="*/ 158758 w 975040"/>
              <a:gd name="connsiteY173" fmla="*/ 412674 h 923514"/>
              <a:gd name="connsiteX174" fmla="*/ 162382 w 975040"/>
              <a:gd name="connsiteY174" fmla="*/ 410612 h 923514"/>
              <a:gd name="connsiteX175" fmla="*/ 158240 w 975040"/>
              <a:gd name="connsiteY175" fmla="*/ 382109 h 923514"/>
              <a:gd name="connsiteX176" fmla="*/ 153061 w 975040"/>
              <a:gd name="connsiteY176" fmla="*/ 375924 h 923514"/>
              <a:gd name="connsiteX177" fmla="*/ 157202 w 975040"/>
              <a:gd name="connsiteY177" fmla="*/ 372813 h 923514"/>
              <a:gd name="connsiteX178" fmla="*/ 157202 w 975040"/>
              <a:gd name="connsiteY178" fmla="*/ 366592 h 923514"/>
              <a:gd name="connsiteX179" fmla="*/ 140119 w 975040"/>
              <a:gd name="connsiteY179" fmla="*/ 347964 h 923514"/>
              <a:gd name="connsiteX180" fmla="*/ 141153 w 975040"/>
              <a:gd name="connsiteY180" fmla="*/ 341200 h 923514"/>
              <a:gd name="connsiteX181" fmla="*/ 135977 w 975040"/>
              <a:gd name="connsiteY181" fmla="*/ 324634 h 923514"/>
              <a:gd name="connsiteX182" fmla="*/ 130280 w 975040"/>
              <a:gd name="connsiteY182" fmla="*/ 322066 h 923514"/>
              <a:gd name="connsiteX183" fmla="*/ 126139 w 975040"/>
              <a:gd name="connsiteY183" fmla="*/ 304957 h 923514"/>
              <a:gd name="connsiteX184" fmla="*/ 121480 w 975040"/>
              <a:gd name="connsiteY184" fmla="*/ 299278 h 923514"/>
              <a:gd name="connsiteX185" fmla="*/ 126139 w 975040"/>
              <a:gd name="connsiteY185" fmla="*/ 293599 h 923514"/>
              <a:gd name="connsiteX186" fmla="*/ 126139 w 975040"/>
              <a:gd name="connsiteY186" fmla="*/ 288933 h 923514"/>
              <a:gd name="connsiteX187" fmla="*/ 121480 w 975040"/>
              <a:gd name="connsiteY187" fmla="*/ 284267 h 923514"/>
              <a:gd name="connsiteX188" fmla="*/ 119733 w 975040"/>
              <a:gd name="connsiteY188" fmla="*/ 273741 h 923514"/>
              <a:gd name="connsiteX189" fmla="*/ 124037 w 975040"/>
              <a:gd name="connsiteY189" fmla="*/ 266941 h 923514"/>
              <a:gd name="connsiteX190" fmla="*/ 119407 w 975040"/>
              <a:gd name="connsiteY190" fmla="*/ 262818 h 923514"/>
              <a:gd name="connsiteX191" fmla="*/ 120988 w 975040"/>
              <a:gd name="connsiteY191" fmla="*/ 261154 h 923514"/>
              <a:gd name="connsiteX192" fmla="*/ 125828 w 975040"/>
              <a:gd name="connsiteY192" fmla="*/ 260828 h 923514"/>
              <a:gd name="connsiteX193" fmla="*/ 131409 w 975040"/>
              <a:gd name="connsiteY193" fmla="*/ 267158 h 923514"/>
              <a:gd name="connsiteX194" fmla="*/ 131090 w 975040"/>
              <a:gd name="connsiteY194" fmla="*/ 270920 h 923514"/>
              <a:gd name="connsiteX195" fmla="*/ 135937 w 975040"/>
              <a:gd name="connsiteY195" fmla="*/ 268496 h 923514"/>
              <a:gd name="connsiteX196" fmla="*/ 131586 w 975040"/>
              <a:gd name="connsiteY196" fmla="*/ 263903 h 923514"/>
              <a:gd name="connsiteX197" fmla="*/ 127513 w 975040"/>
              <a:gd name="connsiteY197" fmla="*/ 258730 h 923514"/>
              <a:gd name="connsiteX198" fmla="*/ 129409 w 975040"/>
              <a:gd name="connsiteY198" fmla="*/ 255981 h 923514"/>
              <a:gd name="connsiteX199" fmla="*/ 135091 w 975040"/>
              <a:gd name="connsiteY199" fmla="*/ 258079 h 923514"/>
              <a:gd name="connsiteX200" fmla="*/ 138459 w 975040"/>
              <a:gd name="connsiteY200" fmla="*/ 255656 h 923514"/>
              <a:gd name="connsiteX201" fmla="*/ 136039 w 975040"/>
              <a:gd name="connsiteY201" fmla="*/ 253883 h 923514"/>
              <a:gd name="connsiteX202" fmla="*/ 128671 w 975040"/>
              <a:gd name="connsiteY202" fmla="*/ 253775 h 923514"/>
              <a:gd name="connsiteX203" fmla="*/ 125723 w 975040"/>
              <a:gd name="connsiteY203" fmla="*/ 250736 h 923514"/>
              <a:gd name="connsiteX204" fmla="*/ 129513 w 975040"/>
              <a:gd name="connsiteY204" fmla="*/ 247264 h 923514"/>
              <a:gd name="connsiteX205" fmla="*/ 138354 w 975040"/>
              <a:gd name="connsiteY205" fmla="*/ 247879 h 923514"/>
              <a:gd name="connsiteX206" fmla="*/ 146883 w 975040"/>
              <a:gd name="connsiteY206" fmla="*/ 254318 h 923514"/>
              <a:gd name="connsiteX207" fmla="*/ 142564 w 975040"/>
              <a:gd name="connsiteY207" fmla="*/ 246613 h 923514"/>
              <a:gd name="connsiteX208" fmla="*/ 135724 w 975040"/>
              <a:gd name="connsiteY208" fmla="*/ 244406 h 923514"/>
              <a:gd name="connsiteX209" fmla="*/ 140987 w 975040"/>
              <a:gd name="connsiteY209" fmla="*/ 239162 h 923514"/>
              <a:gd name="connsiteX210" fmla="*/ 143302 w 975040"/>
              <a:gd name="connsiteY210" fmla="*/ 234206 h 923514"/>
              <a:gd name="connsiteX211" fmla="*/ 149089 w 975040"/>
              <a:gd name="connsiteY211" fmla="*/ 236630 h 923514"/>
              <a:gd name="connsiteX212" fmla="*/ 149722 w 975040"/>
              <a:gd name="connsiteY212" fmla="*/ 242634 h 923514"/>
              <a:gd name="connsiteX213" fmla="*/ 155303 w 975040"/>
              <a:gd name="connsiteY213" fmla="*/ 243032 h 923514"/>
              <a:gd name="connsiteX214" fmla="*/ 156985 w 975040"/>
              <a:gd name="connsiteY214" fmla="*/ 246215 h 923514"/>
              <a:gd name="connsiteX215" fmla="*/ 167196 w 975040"/>
              <a:gd name="connsiteY215" fmla="*/ 247264 h 923514"/>
              <a:gd name="connsiteX216" fmla="*/ 171511 w 975040"/>
              <a:gd name="connsiteY216" fmla="*/ 253160 h 923514"/>
              <a:gd name="connsiteX217" fmla="*/ 171511 w 975040"/>
              <a:gd name="connsiteY217" fmla="*/ 259888 h 923514"/>
              <a:gd name="connsiteX218" fmla="*/ 174355 w 975040"/>
              <a:gd name="connsiteY218" fmla="*/ 256090 h 923514"/>
              <a:gd name="connsiteX219" fmla="*/ 178670 w 975040"/>
              <a:gd name="connsiteY219" fmla="*/ 256850 h 923514"/>
              <a:gd name="connsiteX220" fmla="*/ 182037 w 975040"/>
              <a:gd name="connsiteY220" fmla="*/ 252617 h 923514"/>
              <a:gd name="connsiteX221" fmla="*/ 174984 w 975040"/>
              <a:gd name="connsiteY221" fmla="*/ 253160 h 923514"/>
              <a:gd name="connsiteX222" fmla="*/ 174774 w 975040"/>
              <a:gd name="connsiteY222" fmla="*/ 246505 h 923514"/>
              <a:gd name="connsiteX223" fmla="*/ 167091 w 975040"/>
              <a:gd name="connsiteY223" fmla="*/ 245673 h 923514"/>
              <a:gd name="connsiteX224" fmla="*/ 157933 w 975040"/>
              <a:gd name="connsiteY224" fmla="*/ 243900 h 923514"/>
              <a:gd name="connsiteX225" fmla="*/ 153828 w 975040"/>
              <a:gd name="connsiteY225" fmla="*/ 239343 h 923514"/>
              <a:gd name="connsiteX226" fmla="*/ 151722 w 975040"/>
              <a:gd name="connsiteY226" fmla="*/ 239777 h 923514"/>
              <a:gd name="connsiteX227" fmla="*/ 152670 w 975040"/>
              <a:gd name="connsiteY227" fmla="*/ 235256 h 923514"/>
              <a:gd name="connsiteX228" fmla="*/ 164143 w 975040"/>
              <a:gd name="connsiteY228" fmla="*/ 236413 h 923514"/>
              <a:gd name="connsiteX229" fmla="*/ 165301 w 975040"/>
              <a:gd name="connsiteY229" fmla="*/ 242200 h 923514"/>
              <a:gd name="connsiteX230" fmla="*/ 167724 w 975040"/>
              <a:gd name="connsiteY230" fmla="*/ 243141 h 923514"/>
              <a:gd name="connsiteX231" fmla="*/ 167934 w 975040"/>
              <a:gd name="connsiteY231" fmla="*/ 236956 h 923514"/>
              <a:gd name="connsiteX232" fmla="*/ 172354 w 975040"/>
              <a:gd name="connsiteY232" fmla="*/ 235472 h 923514"/>
              <a:gd name="connsiteX233" fmla="*/ 174778 w 975040"/>
              <a:gd name="connsiteY233" fmla="*/ 245347 h 923514"/>
              <a:gd name="connsiteX234" fmla="*/ 177617 w 975040"/>
              <a:gd name="connsiteY234" fmla="*/ 239885 h 923514"/>
              <a:gd name="connsiteX235" fmla="*/ 180565 w 975040"/>
              <a:gd name="connsiteY235" fmla="*/ 239451 h 923514"/>
              <a:gd name="connsiteX236" fmla="*/ 184670 w 975040"/>
              <a:gd name="connsiteY236" fmla="*/ 235979 h 923514"/>
              <a:gd name="connsiteX237" fmla="*/ 192773 w 975040"/>
              <a:gd name="connsiteY237" fmla="*/ 235798 h 923514"/>
              <a:gd name="connsiteX238" fmla="*/ 181827 w 975040"/>
              <a:gd name="connsiteY238" fmla="*/ 235256 h 923514"/>
              <a:gd name="connsiteX239" fmla="*/ 175932 w 975040"/>
              <a:gd name="connsiteY239" fmla="*/ 239053 h 923514"/>
              <a:gd name="connsiteX240" fmla="*/ 174355 w 975040"/>
              <a:gd name="connsiteY240" fmla="*/ 234822 h 923514"/>
              <a:gd name="connsiteX241" fmla="*/ 170144 w 975040"/>
              <a:gd name="connsiteY241" fmla="*/ 231783 h 923514"/>
              <a:gd name="connsiteX242" fmla="*/ 173508 w 975040"/>
              <a:gd name="connsiteY242" fmla="*/ 227587 h 923514"/>
              <a:gd name="connsiteX243" fmla="*/ 180352 w 975040"/>
              <a:gd name="connsiteY243" fmla="*/ 226936 h 923514"/>
              <a:gd name="connsiteX244" fmla="*/ 181090 w 975040"/>
              <a:gd name="connsiteY244" fmla="*/ 222849 h 923514"/>
              <a:gd name="connsiteX245" fmla="*/ 189192 w 975040"/>
              <a:gd name="connsiteY245" fmla="*/ 222089 h 923514"/>
              <a:gd name="connsiteX246" fmla="*/ 192353 w 975040"/>
              <a:gd name="connsiteY246" fmla="*/ 217351 h 923514"/>
              <a:gd name="connsiteX247" fmla="*/ 191720 w 975040"/>
              <a:gd name="connsiteY247" fmla="*/ 215687 h 923514"/>
              <a:gd name="connsiteX248" fmla="*/ 185615 w 975040"/>
              <a:gd name="connsiteY248" fmla="*/ 221474 h 923514"/>
              <a:gd name="connsiteX249" fmla="*/ 183195 w 975040"/>
              <a:gd name="connsiteY249" fmla="*/ 214638 h 923514"/>
              <a:gd name="connsiteX250" fmla="*/ 174564 w 975040"/>
              <a:gd name="connsiteY250" fmla="*/ 215578 h 923514"/>
              <a:gd name="connsiteX251" fmla="*/ 169511 w 975040"/>
              <a:gd name="connsiteY251" fmla="*/ 220932 h 923514"/>
              <a:gd name="connsiteX252" fmla="*/ 168462 w 975040"/>
              <a:gd name="connsiteY252" fmla="*/ 217134 h 923514"/>
              <a:gd name="connsiteX253" fmla="*/ 179089 w 975040"/>
              <a:gd name="connsiteY253" fmla="*/ 211998 h 923514"/>
              <a:gd name="connsiteX254" fmla="*/ 188772 w 975040"/>
              <a:gd name="connsiteY254" fmla="*/ 214819 h 923514"/>
              <a:gd name="connsiteX255" fmla="*/ 193930 w 975040"/>
              <a:gd name="connsiteY255" fmla="*/ 210514 h 923514"/>
              <a:gd name="connsiteX256" fmla="*/ 207089 w 975040"/>
              <a:gd name="connsiteY256" fmla="*/ 209683 h 923514"/>
              <a:gd name="connsiteX257" fmla="*/ 202879 w 975040"/>
              <a:gd name="connsiteY257" fmla="*/ 208091 h 923514"/>
              <a:gd name="connsiteX258" fmla="*/ 202770 w 975040"/>
              <a:gd name="connsiteY258" fmla="*/ 205053 h 923514"/>
              <a:gd name="connsiteX259" fmla="*/ 210247 w 975040"/>
              <a:gd name="connsiteY259" fmla="*/ 204402 h 923514"/>
              <a:gd name="connsiteX260" fmla="*/ 214667 w 975040"/>
              <a:gd name="connsiteY260" fmla="*/ 211455 h 923514"/>
              <a:gd name="connsiteX261" fmla="*/ 216143 w 975040"/>
              <a:gd name="connsiteY261" fmla="*/ 206210 h 923514"/>
              <a:gd name="connsiteX262" fmla="*/ 211195 w 975040"/>
              <a:gd name="connsiteY262" fmla="*/ 202412 h 923514"/>
              <a:gd name="connsiteX263" fmla="*/ 187090 w 975040"/>
              <a:gd name="connsiteY263" fmla="*/ 202521 h 923514"/>
              <a:gd name="connsiteX264" fmla="*/ 187195 w 975040"/>
              <a:gd name="connsiteY264" fmla="*/ 199157 h 923514"/>
              <a:gd name="connsiteX265" fmla="*/ 194035 w 975040"/>
              <a:gd name="connsiteY265" fmla="*/ 195793 h 923514"/>
              <a:gd name="connsiteX266" fmla="*/ 200774 w 975040"/>
              <a:gd name="connsiteY266" fmla="*/ 187871 h 923514"/>
              <a:gd name="connsiteX267" fmla="*/ 203722 w 975040"/>
              <a:gd name="connsiteY267" fmla="*/ 192827 h 923514"/>
              <a:gd name="connsiteX268" fmla="*/ 203931 w 975040"/>
              <a:gd name="connsiteY268" fmla="*/ 196010 h 923514"/>
              <a:gd name="connsiteX269" fmla="*/ 206561 w 975040"/>
              <a:gd name="connsiteY269" fmla="*/ 196010 h 923514"/>
              <a:gd name="connsiteX270" fmla="*/ 211191 w 975040"/>
              <a:gd name="connsiteY270" fmla="*/ 189680 h 923514"/>
              <a:gd name="connsiteX271" fmla="*/ 206561 w 975040"/>
              <a:gd name="connsiteY271" fmla="*/ 191561 h 923514"/>
              <a:gd name="connsiteX272" fmla="*/ 202879 w 975040"/>
              <a:gd name="connsiteY272" fmla="*/ 186714 h 923514"/>
              <a:gd name="connsiteX273" fmla="*/ 207404 w 975040"/>
              <a:gd name="connsiteY273" fmla="*/ 185557 h 923514"/>
              <a:gd name="connsiteX274" fmla="*/ 208037 w 975040"/>
              <a:gd name="connsiteY274" fmla="*/ 178105 h 923514"/>
              <a:gd name="connsiteX275" fmla="*/ 214247 w 975040"/>
              <a:gd name="connsiteY275" fmla="*/ 175356 h 923514"/>
              <a:gd name="connsiteX276" fmla="*/ 218248 w 975040"/>
              <a:gd name="connsiteY276" fmla="*/ 176008 h 923514"/>
              <a:gd name="connsiteX277" fmla="*/ 219405 w 975040"/>
              <a:gd name="connsiteY277" fmla="*/ 178431 h 923514"/>
              <a:gd name="connsiteX278" fmla="*/ 224668 w 975040"/>
              <a:gd name="connsiteY278" fmla="*/ 178431 h 923514"/>
              <a:gd name="connsiteX279" fmla="*/ 227721 w 975040"/>
              <a:gd name="connsiteY279" fmla="*/ 171884 h 923514"/>
              <a:gd name="connsiteX280" fmla="*/ 235718 w 975040"/>
              <a:gd name="connsiteY280" fmla="*/ 171667 h 923514"/>
              <a:gd name="connsiteX281" fmla="*/ 235827 w 975040"/>
              <a:gd name="connsiteY281" fmla="*/ 166929 h 923514"/>
              <a:gd name="connsiteX282" fmla="*/ 226459 w 975040"/>
              <a:gd name="connsiteY282" fmla="*/ 169895 h 923514"/>
              <a:gd name="connsiteX283" fmla="*/ 222035 w 975040"/>
              <a:gd name="connsiteY283" fmla="*/ 174416 h 923514"/>
              <a:gd name="connsiteX284" fmla="*/ 215720 w 975040"/>
              <a:gd name="connsiteY284" fmla="*/ 171052 h 923514"/>
              <a:gd name="connsiteX285" fmla="*/ 215300 w 975040"/>
              <a:gd name="connsiteY285" fmla="*/ 166929 h 923514"/>
              <a:gd name="connsiteX286" fmla="*/ 210562 w 975040"/>
              <a:gd name="connsiteY286" fmla="*/ 164939 h 923514"/>
              <a:gd name="connsiteX287" fmla="*/ 210247 w 975040"/>
              <a:gd name="connsiteY287" fmla="*/ 160635 h 923514"/>
              <a:gd name="connsiteX288" fmla="*/ 218458 w 975040"/>
              <a:gd name="connsiteY288" fmla="*/ 160309 h 923514"/>
              <a:gd name="connsiteX289" fmla="*/ 214038 w 975040"/>
              <a:gd name="connsiteY289" fmla="*/ 156620 h 923514"/>
              <a:gd name="connsiteX290" fmla="*/ 214143 w 975040"/>
              <a:gd name="connsiteY290" fmla="*/ 149675 h 923514"/>
              <a:gd name="connsiteX291" fmla="*/ 217720 w 975040"/>
              <a:gd name="connsiteY291" fmla="*/ 149567 h 923514"/>
              <a:gd name="connsiteX292" fmla="*/ 219300 w 975040"/>
              <a:gd name="connsiteY292" fmla="*/ 145877 h 923514"/>
              <a:gd name="connsiteX293" fmla="*/ 221192 w 975040"/>
              <a:gd name="connsiteY293" fmla="*/ 146203 h 923514"/>
              <a:gd name="connsiteX294" fmla="*/ 221087 w 975040"/>
              <a:gd name="connsiteY294" fmla="*/ 153690 h 923514"/>
              <a:gd name="connsiteX295" fmla="*/ 223825 w 975040"/>
              <a:gd name="connsiteY295" fmla="*/ 149060 h 923514"/>
              <a:gd name="connsiteX296" fmla="*/ 229826 w 975040"/>
              <a:gd name="connsiteY296" fmla="*/ 148952 h 923514"/>
              <a:gd name="connsiteX297" fmla="*/ 228983 w 975040"/>
              <a:gd name="connsiteY297" fmla="*/ 141139 h 923514"/>
              <a:gd name="connsiteX298" fmla="*/ 224140 w 975040"/>
              <a:gd name="connsiteY298" fmla="*/ 137160 h 923514"/>
              <a:gd name="connsiteX299" fmla="*/ 220982 w 975040"/>
              <a:gd name="connsiteY299" fmla="*/ 136111 h 923514"/>
              <a:gd name="connsiteX300" fmla="*/ 220982 w 975040"/>
              <a:gd name="connsiteY300" fmla="*/ 130613 h 923514"/>
              <a:gd name="connsiteX301" fmla="*/ 231617 w 975040"/>
              <a:gd name="connsiteY301" fmla="*/ 130504 h 923514"/>
              <a:gd name="connsiteX302" fmla="*/ 229193 w 975040"/>
              <a:gd name="connsiteY302" fmla="*/ 127900 h 923514"/>
              <a:gd name="connsiteX303" fmla="*/ 222248 w 975040"/>
              <a:gd name="connsiteY303" fmla="*/ 127900 h 923514"/>
              <a:gd name="connsiteX304" fmla="*/ 219615 w 975040"/>
              <a:gd name="connsiteY304" fmla="*/ 124319 h 923514"/>
              <a:gd name="connsiteX305" fmla="*/ 213300 w 975040"/>
              <a:gd name="connsiteY305" fmla="*/ 127141 h 923514"/>
              <a:gd name="connsiteX306" fmla="*/ 210562 w 975040"/>
              <a:gd name="connsiteY306" fmla="*/ 136002 h 923514"/>
              <a:gd name="connsiteX307" fmla="*/ 206775 w 975040"/>
              <a:gd name="connsiteY307" fmla="*/ 135786 h 923514"/>
              <a:gd name="connsiteX308" fmla="*/ 206142 w 975040"/>
              <a:gd name="connsiteY308" fmla="*/ 131047 h 923514"/>
              <a:gd name="connsiteX309" fmla="*/ 216457 w 975040"/>
              <a:gd name="connsiteY309" fmla="*/ 122222 h 923514"/>
              <a:gd name="connsiteX310" fmla="*/ 213929 w 975040"/>
              <a:gd name="connsiteY310" fmla="*/ 116108 h 923514"/>
              <a:gd name="connsiteX311" fmla="*/ 218353 w 975040"/>
              <a:gd name="connsiteY311" fmla="*/ 113902 h 923514"/>
              <a:gd name="connsiteX312" fmla="*/ 218563 w 975040"/>
              <a:gd name="connsiteY312" fmla="*/ 105691 h 923514"/>
              <a:gd name="connsiteX313" fmla="*/ 224035 w 975040"/>
              <a:gd name="connsiteY313" fmla="*/ 101061 h 923514"/>
              <a:gd name="connsiteX314" fmla="*/ 230665 w 975040"/>
              <a:gd name="connsiteY314" fmla="*/ 101676 h 923514"/>
              <a:gd name="connsiteX315" fmla="*/ 240142 w 975040"/>
              <a:gd name="connsiteY315" fmla="*/ 85906 h 923514"/>
              <a:gd name="connsiteX316" fmla="*/ 247297 w 975040"/>
              <a:gd name="connsiteY316" fmla="*/ 82000 h 923514"/>
              <a:gd name="connsiteX317" fmla="*/ 248035 w 975040"/>
              <a:gd name="connsiteY317" fmla="*/ 73789 h 923514"/>
              <a:gd name="connsiteX318" fmla="*/ 257294 w 975040"/>
              <a:gd name="connsiteY318" fmla="*/ 69267 h 923514"/>
              <a:gd name="connsiteX319" fmla="*/ 264876 w 975040"/>
              <a:gd name="connsiteY319" fmla="*/ 56426 h 923514"/>
              <a:gd name="connsiteX320" fmla="*/ 264456 w 975040"/>
              <a:gd name="connsiteY320" fmla="*/ 48939 h 923514"/>
              <a:gd name="connsiteX321" fmla="*/ 273929 w 975040"/>
              <a:gd name="connsiteY321" fmla="*/ 40511 h 923514"/>
              <a:gd name="connsiteX322" fmla="*/ 278874 w 975040"/>
              <a:gd name="connsiteY322" fmla="*/ 40511 h 923514"/>
              <a:gd name="connsiteX323" fmla="*/ 279717 w 975040"/>
              <a:gd name="connsiteY323" fmla="*/ 45467 h 923514"/>
              <a:gd name="connsiteX324" fmla="*/ 283403 w 975040"/>
              <a:gd name="connsiteY324" fmla="*/ 46733 h 923514"/>
              <a:gd name="connsiteX325" fmla="*/ 283507 w 975040"/>
              <a:gd name="connsiteY325" fmla="*/ 51905 h 923514"/>
              <a:gd name="connsiteX326" fmla="*/ 273401 w 975040"/>
              <a:gd name="connsiteY326" fmla="*/ 57692 h 923514"/>
              <a:gd name="connsiteX327" fmla="*/ 273401 w 975040"/>
              <a:gd name="connsiteY327" fmla="*/ 62322 h 923514"/>
              <a:gd name="connsiteX328" fmla="*/ 276349 w 975040"/>
              <a:gd name="connsiteY328" fmla="*/ 63986 h 923514"/>
              <a:gd name="connsiteX329" fmla="*/ 276349 w 975040"/>
              <a:gd name="connsiteY329" fmla="*/ 70425 h 923514"/>
              <a:gd name="connsiteX330" fmla="*/ 280664 w 975040"/>
              <a:gd name="connsiteY330" fmla="*/ 74005 h 923514"/>
              <a:gd name="connsiteX331" fmla="*/ 280350 w 975040"/>
              <a:gd name="connsiteY331" fmla="*/ 79359 h 923514"/>
              <a:gd name="connsiteX332" fmla="*/ 272663 w 975040"/>
              <a:gd name="connsiteY332" fmla="*/ 82831 h 923514"/>
              <a:gd name="connsiteX333" fmla="*/ 270877 w 975040"/>
              <a:gd name="connsiteY333" fmla="*/ 95672 h 923514"/>
              <a:gd name="connsiteX334" fmla="*/ 264138 w 975040"/>
              <a:gd name="connsiteY334" fmla="*/ 101278 h 923514"/>
              <a:gd name="connsiteX335" fmla="*/ 252878 w 975040"/>
              <a:gd name="connsiteY335" fmla="*/ 99795 h 923514"/>
              <a:gd name="connsiteX336" fmla="*/ 248139 w 975040"/>
              <a:gd name="connsiteY336" fmla="*/ 105366 h 923514"/>
              <a:gd name="connsiteX337" fmla="*/ 243086 w 975040"/>
              <a:gd name="connsiteY337" fmla="*/ 102110 h 923514"/>
              <a:gd name="connsiteX338" fmla="*/ 237824 w 975040"/>
              <a:gd name="connsiteY338" fmla="*/ 106306 h 923514"/>
              <a:gd name="connsiteX339" fmla="*/ 229721 w 975040"/>
              <a:gd name="connsiteY339" fmla="*/ 107138 h 923514"/>
              <a:gd name="connsiteX340" fmla="*/ 228665 w 975040"/>
              <a:gd name="connsiteY340" fmla="*/ 104534 h 923514"/>
              <a:gd name="connsiteX341" fmla="*/ 225301 w 975040"/>
              <a:gd name="connsiteY341" fmla="*/ 107789 h 923514"/>
              <a:gd name="connsiteX342" fmla="*/ 232875 w 975040"/>
              <a:gd name="connsiteY342" fmla="*/ 113468 h 923514"/>
              <a:gd name="connsiteX343" fmla="*/ 233404 w 975040"/>
              <a:gd name="connsiteY343" fmla="*/ 110104 h 923514"/>
              <a:gd name="connsiteX344" fmla="*/ 240139 w 975040"/>
              <a:gd name="connsiteY344" fmla="*/ 109562 h 923514"/>
              <a:gd name="connsiteX345" fmla="*/ 243510 w 975040"/>
              <a:gd name="connsiteY345" fmla="*/ 106198 h 923514"/>
              <a:gd name="connsiteX346" fmla="*/ 249720 w 975040"/>
              <a:gd name="connsiteY346" fmla="*/ 108295 h 923514"/>
              <a:gd name="connsiteX347" fmla="*/ 257298 w 975040"/>
              <a:gd name="connsiteY347" fmla="*/ 106632 h 923514"/>
              <a:gd name="connsiteX348" fmla="*/ 254983 w 975040"/>
              <a:gd name="connsiteY348" fmla="*/ 104209 h 923514"/>
              <a:gd name="connsiteX349" fmla="*/ 266666 w 975040"/>
              <a:gd name="connsiteY349" fmla="*/ 104209 h 923514"/>
              <a:gd name="connsiteX350" fmla="*/ 272139 w 975040"/>
              <a:gd name="connsiteY350" fmla="*/ 99470 h 923514"/>
              <a:gd name="connsiteX351" fmla="*/ 277087 w 975040"/>
              <a:gd name="connsiteY351" fmla="*/ 100736 h 923514"/>
              <a:gd name="connsiteX352" fmla="*/ 277612 w 975040"/>
              <a:gd name="connsiteY352" fmla="*/ 107789 h 923514"/>
              <a:gd name="connsiteX353" fmla="*/ 280560 w 975040"/>
              <a:gd name="connsiteY353" fmla="*/ 105474 h 923514"/>
              <a:gd name="connsiteX354" fmla="*/ 280245 w 975040"/>
              <a:gd name="connsiteY354" fmla="*/ 98927 h 923514"/>
              <a:gd name="connsiteX355" fmla="*/ 274664 w 975040"/>
              <a:gd name="connsiteY355" fmla="*/ 95600 h 923514"/>
              <a:gd name="connsiteX356" fmla="*/ 274772 w 975040"/>
              <a:gd name="connsiteY356" fmla="*/ 84423 h 923514"/>
              <a:gd name="connsiteX357" fmla="*/ 284032 w 975040"/>
              <a:gd name="connsiteY357" fmla="*/ 80408 h 923514"/>
              <a:gd name="connsiteX358" fmla="*/ 284032 w 975040"/>
              <a:gd name="connsiteY358" fmla="*/ 73065 h 923514"/>
              <a:gd name="connsiteX359" fmla="*/ 280140 w 975040"/>
              <a:gd name="connsiteY359" fmla="*/ 70533 h 923514"/>
              <a:gd name="connsiteX360" fmla="*/ 283822 w 975040"/>
              <a:gd name="connsiteY360" fmla="*/ 62829 h 923514"/>
              <a:gd name="connsiteX361" fmla="*/ 279717 w 975040"/>
              <a:gd name="connsiteY361" fmla="*/ 62829 h 923514"/>
              <a:gd name="connsiteX362" fmla="*/ 276349 w 975040"/>
              <a:gd name="connsiteY362" fmla="*/ 59465 h 923514"/>
              <a:gd name="connsiteX363" fmla="*/ 283189 w 975040"/>
              <a:gd name="connsiteY363" fmla="*/ 56933 h 923514"/>
              <a:gd name="connsiteX364" fmla="*/ 286662 w 975040"/>
              <a:gd name="connsiteY364" fmla="*/ 47275 h 923514"/>
              <a:gd name="connsiteX365" fmla="*/ 291295 w 975040"/>
              <a:gd name="connsiteY365" fmla="*/ 47275 h 923514"/>
              <a:gd name="connsiteX366" fmla="*/ 291505 w 975040"/>
              <a:gd name="connsiteY366" fmla="*/ 52412 h 923514"/>
              <a:gd name="connsiteX367" fmla="*/ 294977 w 975040"/>
              <a:gd name="connsiteY367" fmla="*/ 54618 h 923514"/>
              <a:gd name="connsiteX368" fmla="*/ 294876 w 975040"/>
              <a:gd name="connsiteY368" fmla="*/ 63371 h 923514"/>
              <a:gd name="connsiteX369" fmla="*/ 285613 w 975040"/>
              <a:gd name="connsiteY369" fmla="*/ 67061 h 923514"/>
              <a:gd name="connsiteX370" fmla="*/ 289718 w 975040"/>
              <a:gd name="connsiteY370" fmla="*/ 67893 h 923514"/>
              <a:gd name="connsiteX371" fmla="*/ 289823 w 975040"/>
              <a:gd name="connsiteY371" fmla="*/ 72197 h 923514"/>
              <a:gd name="connsiteX372" fmla="*/ 293295 w 975040"/>
              <a:gd name="connsiteY372" fmla="*/ 74331 h 923514"/>
              <a:gd name="connsiteX373" fmla="*/ 294876 w 975040"/>
              <a:gd name="connsiteY373" fmla="*/ 80299 h 923514"/>
              <a:gd name="connsiteX374" fmla="*/ 301611 w 975040"/>
              <a:gd name="connsiteY374" fmla="*/ 82000 h 923514"/>
              <a:gd name="connsiteX375" fmla="*/ 299611 w 975040"/>
              <a:gd name="connsiteY375" fmla="*/ 76718 h 923514"/>
              <a:gd name="connsiteX376" fmla="*/ 295191 w 975040"/>
              <a:gd name="connsiteY376" fmla="*/ 74837 h 923514"/>
              <a:gd name="connsiteX377" fmla="*/ 292767 w 975040"/>
              <a:gd name="connsiteY377" fmla="*/ 68833 h 923514"/>
              <a:gd name="connsiteX378" fmla="*/ 295820 w 975040"/>
              <a:gd name="connsiteY378" fmla="*/ 64855 h 923514"/>
              <a:gd name="connsiteX379" fmla="*/ 299086 w 975040"/>
              <a:gd name="connsiteY379" fmla="*/ 61672 h 923514"/>
              <a:gd name="connsiteX380" fmla="*/ 298453 w 975040"/>
              <a:gd name="connsiteY380" fmla="*/ 52629 h 923514"/>
              <a:gd name="connsiteX381" fmla="*/ 295295 w 975040"/>
              <a:gd name="connsiteY381" fmla="*/ 51037 h 923514"/>
              <a:gd name="connsiteX382" fmla="*/ 300768 w 975040"/>
              <a:gd name="connsiteY382" fmla="*/ 46841 h 923514"/>
              <a:gd name="connsiteX383" fmla="*/ 293085 w 975040"/>
              <a:gd name="connsiteY383" fmla="*/ 41379 h 923514"/>
              <a:gd name="connsiteX384" fmla="*/ 293295 w 975040"/>
              <a:gd name="connsiteY384" fmla="*/ 36641 h 923514"/>
              <a:gd name="connsiteX385" fmla="*/ 301611 w 975040"/>
              <a:gd name="connsiteY385" fmla="*/ 36207 h 923514"/>
              <a:gd name="connsiteX386" fmla="*/ 303611 w 975040"/>
              <a:gd name="connsiteY386" fmla="*/ 29588 h 923514"/>
              <a:gd name="connsiteX387" fmla="*/ 309399 w 975040"/>
              <a:gd name="connsiteY387" fmla="*/ 29479 h 923514"/>
              <a:gd name="connsiteX388" fmla="*/ 317400 w 975040"/>
              <a:gd name="connsiteY388" fmla="*/ 23258 h 923514"/>
              <a:gd name="connsiteX389" fmla="*/ 323505 w 975040"/>
              <a:gd name="connsiteY389" fmla="*/ 31577 h 923514"/>
              <a:gd name="connsiteX390" fmla="*/ 323082 w 975040"/>
              <a:gd name="connsiteY390" fmla="*/ 37148 h 923514"/>
              <a:gd name="connsiteX391" fmla="*/ 330663 w 975040"/>
              <a:gd name="connsiteY391" fmla="*/ 37148 h 923514"/>
              <a:gd name="connsiteX392" fmla="*/ 337294 w 975040"/>
              <a:gd name="connsiteY392" fmla="*/ 42537 h 923514"/>
              <a:gd name="connsiteX393" fmla="*/ 339608 w 975040"/>
              <a:gd name="connsiteY393" fmla="*/ 55884 h 923514"/>
              <a:gd name="connsiteX394" fmla="*/ 342976 w 975040"/>
              <a:gd name="connsiteY394" fmla="*/ 57258 h 923514"/>
              <a:gd name="connsiteX395" fmla="*/ 347081 w 975040"/>
              <a:gd name="connsiteY395" fmla="*/ 64855 h 923514"/>
              <a:gd name="connsiteX396" fmla="*/ 352977 w 975040"/>
              <a:gd name="connsiteY396" fmla="*/ 65252 h 923514"/>
              <a:gd name="connsiteX397" fmla="*/ 353715 w 975040"/>
              <a:gd name="connsiteY397" fmla="*/ 60225 h 923514"/>
              <a:gd name="connsiteX398" fmla="*/ 362765 w 975040"/>
              <a:gd name="connsiteY398" fmla="*/ 55378 h 923514"/>
              <a:gd name="connsiteX399" fmla="*/ 366661 w 975040"/>
              <a:gd name="connsiteY399" fmla="*/ 56752 h 923514"/>
              <a:gd name="connsiteX400" fmla="*/ 366870 w 975040"/>
              <a:gd name="connsiteY400" fmla="*/ 61056 h 923514"/>
              <a:gd name="connsiteX401" fmla="*/ 380869 w 975040"/>
              <a:gd name="connsiteY401" fmla="*/ 66410 h 923514"/>
              <a:gd name="connsiteX402" fmla="*/ 388258 w 975040"/>
              <a:gd name="connsiteY402" fmla="*/ 75742 h 923514"/>
              <a:gd name="connsiteX403" fmla="*/ 393243 w 975040"/>
              <a:gd name="connsiteY403" fmla="*/ 79287 h 923514"/>
              <a:gd name="connsiteX404" fmla="*/ 403530 w 975040"/>
              <a:gd name="connsiteY404" fmla="*/ 76646 h 923514"/>
              <a:gd name="connsiteX405" fmla="*/ 405906 w 975040"/>
              <a:gd name="connsiteY405" fmla="*/ 71112 h 923514"/>
              <a:gd name="connsiteX406" fmla="*/ 420942 w 975040"/>
              <a:gd name="connsiteY406" fmla="*/ 61093 h 923514"/>
              <a:gd name="connsiteX407" fmla="*/ 425692 w 975040"/>
              <a:gd name="connsiteY407" fmla="*/ 61346 h 923514"/>
              <a:gd name="connsiteX408" fmla="*/ 427800 w 975040"/>
              <a:gd name="connsiteY408" fmla="*/ 66084 h 923514"/>
              <a:gd name="connsiteX409" fmla="*/ 432814 w 975040"/>
              <a:gd name="connsiteY409" fmla="*/ 65831 h 923514"/>
              <a:gd name="connsiteX410" fmla="*/ 441256 w 975040"/>
              <a:gd name="connsiteY410" fmla="*/ 56861 h 923514"/>
              <a:gd name="connsiteX411" fmla="*/ 447061 w 975040"/>
              <a:gd name="connsiteY411" fmla="*/ 57910 h 923514"/>
              <a:gd name="connsiteX412" fmla="*/ 448378 w 975040"/>
              <a:gd name="connsiteY412" fmla="*/ 60297 h 923514"/>
              <a:gd name="connsiteX413" fmla="*/ 464474 w 975040"/>
              <a:gd name="connsiteY413" fmla="*/ 60297 h 923514"/>
              <a:gd name="connsiteX414" fmla="*/ 465526 w 975040"/>
              <a:gd name="connsiteY414" fmla="*/ 65035 h 923514"/>
              <a:gd name="connsiteX415" fmla="*/ 483203 w 975040"/>
              <a:gd name="connsiteY415" fmla="*/ 82434 h 923514"/>
              <a:gd name="connsiteX416" fmla="*/ 489269 w 975040"/>
              <a:gd name="connsiteY416" fmla="*/ 82723 h 923514"/>
              <a:gd name="connsiteX417" fmla="*/ 490065 w 975040"/>
              <a:gd name="connsiteY417" fmla="*/ 87208 h 923514"/>
              <a:gd name="connsiteX418" fmla="*/ 494810 w 975040"/>
              <a:gd name="connsiteY418" fmla="*/ 84568 h 923514"/>
              <a:gd name="connsiteX419" fmla="*/ 504837 w 975040"/>
              <a:gd name="connsiteY419" fmla="*/ 86123 h 923514"/>
              <a:gd name="connsiteX420" fmla="*/ 505101 w 975040"/>
              <a:gd name="connsiteY420" fmla="*/ 89559 h 923514"/>
              <a:gd name="connsiteX421" fmla="*/ 524623 w 975040"/>
              <a:gd name="connsiteY421" fmla="*/ 101170 h 923514"/>
              <a:gd name="connsiteX422" fmla="*/ 524887 w 975040"/>
              <a:gd name="connsiteY422" fmla="*/ 105655 h 923514"/>
              <a:gd name="connsiteX423" fmla="*/ 535966 w 975040"/>
              <a:gd name="connsiteY423" fmla="*/ 103304 h 923514"/>
              <a:gd name="connsiteX424" fmla="*/ 535966 w 975040"/>
              <a:gd name="connsiteY424" fmla="*/ 101170 h 923514"/>
              <a:gd name="connsiteX425" fmla="*/ 546517 w 975040"/>
              <a:gd name="connsiteY425" fmla="*/ 101170 h 923514"/>
              <a:gd name="connsiteX426" fmla="*/ 556015 w 975040"/>
              <a:gd name="connsiteY426" fmla="*/ 92995 h 923514"/>
              <a:gd name="connsiteX427" fmla="*/ 553907 w 975040"/>
              <a:gd name="connsiteY427" fmla="*/ 90608 h 923514"/>
              <a:gd name="connsiteX428" fmla="*/ 557336 w 975040"/>
              <a:gd name="connsiteY428" fmla="*/ 87208 h 923514"/>
              <a:gd name="connsiteX429" fmla="*/ 569735 w 975040"/>
              <a:gd name="connsiteY429" fmla="*/ 85617 h 923514"/>
              <a:gd name="connsiteX430" fmla="*/ 568679 w 975040"/>
              <a:gd name="connsiteY430" fmla="*/ 78238 h 923514"/>
              <a:gd name="connsiteX431" fmla="*/ 565514 w 975040"/>
              <a:gd name="connsiteY431" fmla="*/ 75850 h 923514"/>
              <a:gd name="connsiteX432" fmla="*/ 569999 w 975040"/>
              <a:gd name="connsiteY432" fmla="*/ 71365 h 923514"/>
              <a:gd name="connsiteX433" fmla="*/ 572108 w 975040"/>
              <a:gd name="connsiteY433" fmla="*/ 74259 h 923514"/>
              <a:gd name="connsiteX434" fmla="*/ 588728 w 975040"/>
              <a:gd name="connsiteY434" fmla="*/ 81131 h 923514"/>
              <a:gd name="connsiteX435" fmla="*/ 601392 w 975040"/>
              <a:gd name="connsiteY435" fmla="*/ 82976 h 923514"/>
              <a:gd name="connsiteX436" fmla="*/ 606922 w 975040"/>
              <a:gd name="connsiteY436" fmla="*/ 87967 h 923514"/>
              <a:gd name="connsiteX437" fmla="*/ 615072 w 975040"/>
              <a:gd name="connsiteY437" fmla="*/ 86629 h 923514"/>
              <a:gd name="connsiteX438" fmla="*/ 618859 w 975040"/>
              <a:gd name="connsiteY438" fmla="*/ 83591 h 923514"/>
              <a:gd name="connsiteX439" fmla="*/ 627069 w 975040"/>
              <a:gd name="connsiteY439" fmla="*/ 83374 h 923514"/>
              <a:gd name="connsiteX440" fmla="*/ 627069 w 975040"/>
              <a:gd name="connsiteY440" fmla="*/ 92417 h 923514"/>
              <a:gd name="connsiteX441" fmla="*/ 631913 w 975040"/>
              <a:gd name="connsiteY441" fmla="*/ 95274 h 923514"/>
              <a:gd name="connsiteX442" fmla="*/ 636228 w 975040"/>
              <a:gd name="connsiteY442" fmla="*/ 86195 h 923514"/>
              <a:gd name="connsiteX443" fmla="*/ 645911 w 975040"/>
              <a:gd name="connsiteY443" fmla="*/ 81059 h 923514"/>
              <a:gd name="connsiteX444" fmla="*/ 650436 w 975040"/>
              <a:gd name="connsiteY444" fmla="*/ 82325 h 923514"/>
              <a:gd name="connsiteX445" fmla="*/ 650226 w 975040"/>
              <a:gd name="connsiteY445" fmla="*/ 89378 h 923514"/>
              <a:gd name="connsiteX446" fmla="*/ 655912 w 975040"/>
              <a:gd name="connsiteY446" fmla="*/ 91368 h 923514"/>
              <a:gd name="connsiteX447" fmla="*/ 656541 w 975040"/>
              <a:gd name="connsiteY447" fmla="*/ 86412 h 923514"/>
              <a:gd name="connsiteX448" fmla="*/ 668120 w 975040"/>
              <a:gd name="connsiteY448" fmla="*/ 83591 h 923514"/>
              <a:gd name="connsiteX449" fmla="*/ 666543 w 975040"/>
              <a:gd name="connsiteY449" fmla="*/ 75597 h 923514"/>
              <a:gd name="connsiteX450" fmla="*/ 676859 w 975040"/>
              <a:gd name="connsiteY450" fmla="*/ 68327 h 923514"/>
              <a:gd name="connsiteX451" fmla="*/ 679488 w 975040"/>
              <a:gd name="connsiteY451" fmla="*/ 59682 h 923514"/>
              <a:gd name="connsiteX452" fmla="*/ 674750 w 975040"/>
              <a:gd name="connsiteY452" fmla="*/ 51362 h 923514"/>
              <a:gd name="connsiteX453" fmla="*/ 674963 w 975040"/>
              <a:gd name="connsiteY453" fmla="*/ 48324 h 923514"/>
              <a:gd name="connsiteX454" fmla="*/ 683594 w 975040"/>
              <a:gd name="connsiteY454" fmla="*/ 44635 h 923514"/>
              <a:gd name="connsiteX455" fmla="*/ 683485 w 975040"/>
              <a:gd name="connsiteY455" fmla="*/ 38631 h 923514"/>
              <a:gd name="connsiteX456" fmla="*/ 686332 w 975040"/>
              <a:gd name="connsiteY456" fmla="*/ 36098 h 923514"/>
              <a:gd name="connsiteX457" fmla="*/ 686223 w 975040"/>
              <a:gd name="connsiteY457" fmla="*/ 20834 h 923514"/>
              <a:gd name="connsiteX458" fmla="*/ 679170 w 975040"/>
              <a:gd name="connsiteY458" fmla="*/ 18628 h 923514"/>
              <a:gd name="connsiteX459" fmla="*/ 683594 w 975040"/>
              <a:gd name="connsiteY459" fmla="*/ 11575 h 923514"/>
              <a:gd name="connsiteX460" fmla="*/ 683699 w 975040"/>
              <a:gd name="connsiteY460" fmla="*/ 6439 h 923514"/>
              <a:gd name="connsiteX461" fmla="*/ 690962 w 975040"/>
              <a:gd name="connsiteY461" fmla="*/ 0 h 923514"/>
              <a:gd name="connsiteX462" fmla="*/ 694857 w 975040"/>
              <a:gd name="connsiteY462" fmla="*/ 1591 h 923514"/>
              <a:gd name="connsiteX463" fmla="*/ 698120 w 975040"/>
              <a:gd name="connsiteY463" fmla="*/ 8754 h 923514"/>
              <a:gd name="connsiteX464" fmla="*/ 712538 w 975040"/>
              <a:gd name="connsiteY464" fmla="*/ 11900 h 923514"/>
              <a:gd name="connsiteX465" fmla="*/ 716856 w 975040"/>
              <a:gd name="connsiteY465" fmla="*/ 16204 h 923514"/>
              <a:gd name="connsiteX466" fmla="*/ 737698 w 975040"/>
              <a:gd name="connsiteY466" fmla="*/ 16530 h 923514"/>
              <a:gd name="connsiteX467" fmla="*/ 740013 w 975040"/>
              <a:gd name="connsiteY467" fmla="*/ 20111 h 923514"/>
              <a:gd name="connsiteX468" fmla="*/ 753903 w 975040"/>
              <a:gd name="connsiteY468" fmla="*/ 20617 h 923514"/>
              <a:gd name="connsiteX469" fmla="*/ 755064 w 975040"/>
              <a:gd name="connsiteY469" fmla="*/ 17362 h 923514"/>
              <a:gd name="connsiteX470" fmla="*/ 758854 w 975040"/>
              <a:gd name="connsiteY470" fmla="*/ 16096 h 923514"/>
              <a:gd name="connsiteX471" fmla="*/ 761694 w 975040"/>
              <a:gd name="connsiteY471" fmla="*/ 20545 h 923514"/>
              <a:gd name="connsiteX472" fmla="*/ 775117 w 975040"/>
              <a:gd name="connsiteY472" fmla="*/ 19966 h 923514"/>
              <a:gd name="connsiteX473" fmla="*/ 785064 w 975040"/>
              <a:gd name="connsiteY473" fmla="*/ 21268 h 923514"/>
              <a:gd name="connsiteX474" fmla="*/ 789506 w 975040"/>
              <a:gd name="connsiteY474" fmla="*/ 23728 h 923514"/>
              <a:gd name="connsiteX475" fmla="*/ 788764 w 975040"/>
              <a:gd name="connsiteY475" fmla="*/ 25573 h 923514"/>
              <a:gd name="connsiteX476" fmla="*/ 793455 w 975040"/>
              <a:gd name="connsiteY476" fmla="*/ 33965 h 923514"/>
              <a:gd name="connsiteX477" fmla="*/ 796168 w 975040"/>
              <a:gd name="connsiteY477" fmla="*/ 35086 h 923514"/>
              <a:gd name="connsiteX478" fmla="*/ 796664 w 975040"/>
              <a:gd name="connsiteY478" fmla="*/ 37690 h 923514"/>
              <a:gd name="connsiteX479" fmla="*/ 810119 w 975040"/>
              <a:gd name="connsiteY479" fmla="*/ 38160 h 923514"/>
              <a:gd name="connsiteX480" fmla="*/ 811103 w 975040"/>
              <a:gd name="connsiteY480" fmla="*/ 36207 h 923514"/>
              <a:gd name="connsiteX481" fmla="*/ 813816 w 975040"/>
              <a:gd name="connsiteY481" fmla="*/ 35339 h 923514"/>
              <a:gd name="connsiteX482" fmla="*/ 813816 w 975040"/>
              <a:gd name="connsiteY482" fmla="*/ 39282 h 923514"/>
              <a:gd name="connsiteX483" fmla="*/ 819372 w 975040"/>
              <a:gd name="connsiteY483" fmla="*/ 42862 h 923514"/>
              <a:gd name="connsiteX484" fmla="*/ 825543 w 975040"/>
              <a:gd name="connsiteY484" fmla="*/ 42754 h 923514"/>
              <a:gd name="connsiteX485" fmla="*/ 833515 w 975040"/>
              <a:gd name="connsiteY485" fmla="*/ 46118 h 923514"/>
              <a:gd name="connsiteX486" fmla="*/ 833424 w 975040"/>
              <a:gd name="connsiteY486" fmla="*/ 52773 h 923514"/>
              <a:gd name="connsiteX487" fmla="*/ 835992 w 975040"/>
              <a:gd name="connsiteY487" fmla="*/ 56824 h 923514"/>
              <a:gd name="connsiteX488" fmla="*/ 841762 w 975040"/>
              <a:gd name="connsiteY488" fmla="*/ 58525 h 923514"/>
              <a:gd name="connsiteX489" fmla="*/ 841762 w 975040"/>
              <a:gd name="connsiteY489" fmla="*/ 64529 h 923514"/>
              <a:gd name="connsiteX490" fmla="*/ 839411 w 975040"/>
              <a:gd name="connsiteY490" fmla="*/ 66880 h 923514"/>
              <a:gd name="connsiteX491" fmla="*/ 847538 w 975040"/>
              <a:gd name="connsiteY491" fmla="*/ 75199 h 923514"/>
              <a:gd name="connsiteX492" fmla="*/ 844970 w 975040"/>
              <a:gd name="connsiteY492" fmla="*/ 81855 h 923514"/>
              <a:gd name="connsiteX493" fmla="*/ 838127 w 975040"/>
              <a:gd name="connsiteY493" fmla="*/ 82470 h 923514"/>
              <a:gd name="connsiteX494" fmla="*/ 835992 w 975040"/>
              <a:gd name="connsiteY494" fmla="*/ 86123 h 923514"/>
              <a:gd name="connsiteX495" fmla="*/ 830643 w 975040"/>
              <a:gd name="connsiteY495" fmla="*/ 86557 h 923514"/>
              <a:gd name="connsiteX496" fmla="*/ 830860 w 975040"/>
              <a:gd name="connsiteY496" fmla="*/ 91476 h 923514"/>
              <a:gd name="connsiteX497" fmla="*/ 841335 w 975040"/>
              <a:gd name="connsiteY497" fmla="*/ 92091 h 923514"/>
              <a:gd name="connsiteX498" fmla="*/ 844757 w 975040"/>
              <a:gd name="connsiteY498" fmla="*/ 97661 h 923514"/>
              <a:gd name="connsiteX499" fmla="*/ 847108 w 975040"/>
              <a:gd name="connsiteY499" fmla="*/ 108766 h 923514"/>
              <a:gd name="connsiteX500" fmla="*/ 853738 w 975040"/>
              <a:gd name="connsiteY500" fmla="*/ 111551 h 923514"/>
              <a:gd name="connsiteX501" fmla="*/ 855022 w 975040"/>
              <a:gd name="connsiteY501" fmla="*/ 118387 h 923514"/>
              <a:gd name="connsiteX502" fmla="*/ 857388 w 975040"/>
              <a:gd name="connsiteY502" fmla="*/ 124356 h 923514"/>
              <a:gd name="connsiteX503" fmla="*/ 867125 w 975040"/>
              <a:gd name="connsiteY503" fmla="*/ 127502 h 923514"/>
              <a:gd name="connsiteX504" fmla="*/ 868546 w 975040"/>
              <a:gd name="connsiteY504" fmla="*/ 133868 h 923514"/>
              <a:gd name="connsiteX505" fmla="*/ 858863 w 975040"/>
              <a:gd name="connsiteY505" fmla="*/ 138933 h 923514"/>
              <a:gd name="connsiteX506" fmla="*/ 859786 w 975040"/>
              <a:gd name="connsiteY506" fmla="*/ 152786 h 923514"/>
              <a:gd name="connsiteX507" fmla="*/ 873154 w 975040"/>
              <a:gd name="connsiteY507" fmla="*/ 162010 h 923514"/>
              <a:gd name="connsiteX508" fmla="*/ 874540 w 975040"/>
              <a:gd name="connsiteY508" fmla="*/ 167508 h 923514"/>
              <a:gd name="connsiteX509" fmla="*/ 923407 w 975040"/>
              <a:gd name="connsiteY509" fmla="*/ 210876 h 923514"/>
              <a:gd name="connsiteX510" fmla="*/ 943228 w 975040"/>
              <a:gd name="connsiteY510" fmla="*/ 210876 h 923514"/>
              <a:gd name="connsiteX511" fmla="*/ 951070 w 975040"/>
              <a:gd name="connsiteY511" fmla="*/ 221474 h 923514"/>
              <a:gd name="connsiteX512" fmla="*/ 963513 w 975040"/>
              <a:gd name="connsiteY512" fmla="*/ 221474 h 923514"/>
              <a:gd name="connsiteX513" fmla="*/ 975041 w 975040"/>
              <a:gd name="connsiteY513" fmla="*/ 235292 h 923514"/>
              <a:gd name="connsiteX514" fmla="*/ 970432 w 975040"/>
              <a:gd name="connsiteY514" fmla="*/ 238077 h 923514"/>
              <a:gd name="connsiteX515" fmla="*/ 971355 w 975040"/>
              <a:gd name="connsiteY515" fmla="*/ 252798 h 923514"/>
              <a:gd name="connsiteX516" fmla="*/ 966743 w 975040"/>
              <a:gd name="connsiteY516" fmla="*/ 253269 h 923514"/>
              <a:gd name="connsiteX517" fmla="*/ 955219 w 975040"/>
              <a:gd name="connsiteY517" fmla="*/ 263866 h 923514"/>
              <a:gd name="connsiteX518" fmla="*/ 950148 w 975040"/>
              <a:gd name="connsiteY518" fmla="*/ 285099 h 923514"/>
              <a:gd name="connsiteX519" fmla="*/ 945536 w 975040"/>
              <a:gd name="connsiteY519" fmla="*/ 286003 h 923514"/>
              <a:gd name="connsiteX520" fmla="*/ 936775 w 975040"/>
              <a:gd name="connsiteY520" fmla="*/ 295697 h 923514"/>
              <a:gd name="connsiteX521" fmla="*/ 940928 w 975040"/>
              <a:gd name="connsiteY521" fmla="*/ 303076 h 923514"/>
              <a:gd name="connsiteX522" fmla="*/ 936775 w 975040"/>
              <a:gd name="connsiteY522" fmla="*/ 308140 h 923514"/>
              <a:gd name="connsiteX523" fmla="*/ 946458 w 975040"/>
              <a:gd name="connsiteY523" fmla="*/ 317797 h 923514"/>
              <a:gd name="connsiteX524" fmla="*/ 943232 w 975040"/>
              <a:gd name="connsiteY524" fmla="*/ 319208 h 923514"/>
              <a:gd name="connsiteX525" fmla="*/ 942769 w 975040"/>
              <a:gd name="connsiteY525" fmla="*/ 323802 h 923514"/>
              <a:gd name="connsiteX526" fmla="*/ 945077 w 975040"/>
              <a:gd name="connsiteY526" fmla="*/ 328866 h 923514"/>
              <a:gd name="connsiteX527" fmla="*/ 928941 w 975040"/>
              <a:gd name="connsiteY527" fmla="*/ 343623 h 923514"/>
              <a:gd name="connsiteX528" fmla="*/ 929400 w 975040"/>
              <a:gd name="connsiteY528" fmla="*/ 349628 h 923514"/>
              <a:gd name="connsiteX529" fmla="*/ 915568 w 975040"/>
              <a:gd name="connsiteY529" fmla="*/ 349628 h 923514"/>
              <a:gd name="connsiteX530" fmla="*/ 905426 w 975040"/>
              <a:gd name="connsiteY530" fmla="*/ 337185 h 923514"/>
              <a:gd name="connsiteX531" fmla="*/ 906348 w 975040"/>
              <a:gd name="connsiteY531" fmla="*/ 331651 h 923514"/>
              <a:gd name="connsiteX532" fmla="*/ 894361 w 975040"/>
              <a:gd name="connsiteY532" fmla="*/ 331181 h 923514"/>
              <a:gd name="connsiteX533" fmla="*/ 886064 w 975040"/>
              <a:gd name="connsiteY533" fmla="*/ 321523 h 923514"/>
              <a:gd name="connsiteX534" fmla="*/ 879611 w 975040"/>
              <a:gd name="connsiteY534" fmla="*/ 322427 h 923514"/>
              <a:gd name="connsiteX535" fmla="*/ 879148 w 975040"/>
              <a:gd name="connsiteY535" fmla="*/ 330277 h 923514"/>
              <a:gd name="connsiteX536" fmla="*/ 866705 w 975040"/>
              <a:gd name="connsiteY536" fmla="*/ 341779 h 923514"/>
              <a:gd name="connsiteX537" fmla="*/ 867164 w 975040"/>
              <a:gd name="connsiteY537" fmla="*/ 349158 h 923514"/>
              <a:gd name="connsiteX538" fmla="*/ 862553 w 975040"/>
              <a:gd name="connsiteY538" fmla="*/ 357006 h 923514"/>
              <a:gd name="connsiteX539" fmla="*/ 855637 w 975040"/>
              <a:gd name="connsiteY539" fmla="*/ 359756 h 923514"/>
              <a:gd name="connsiteX540" fmla="*/ 855637 w 975040"/>
              <a:gd name="connsiteY540" fmla="*/ 366230 h 923514"/>
              <a:gd name="connsiteX541" fmla="*/ 851947 w 975040"/>
              <a:gd name="connsiteY541" fmla="*/ 367605 h 923514"/>
              <a:gd name="connsiteX542" fmla="*/ 849643 w 975040"/>
              <a:gd name="connsiteY542" fmla="*/ 362541 h 923514"/>
              <a:gd name="connsiteX543" fmla="*/ 846876 w 975040"/>
              <a:gd name="connsiteY543" fmla="*/ 365760 h 923514"/>
              <a:gd name="connsiteX544" fmla="*/ 825347 w 975040"/>
              <a:gd name="connsiteY544" fmla="*/ 366519 h 923514"/>
              <a:gd name="connsiteX545" fmla="*/ 812641 w 975040"/>
              <a:gd name="connsiteY545" fmla="*/ 369666 h 923514"/>
              <a:gd name="connsiteX546" fmla="*/ 792855 w 975040"/>
              <a:gd name="connsiteY546" fmla="*/ 359575 h 923514"/>
              <a:gd name="connsiteX547" fmla="*/ 782640 w 975040"/>
              <a:gd name="connsiteY547" fmla="*/ 360190 h 923514"/>
              <a:gd name="connsiteX548" fmla="*/ 779801 w 975040"/>
              <a:gd name="connsiteY548" fmla="*/ 355126 h 923514"/>
              <a:gd name="connsiteX549" fmla="*/ 770324 w 975040"/>
              <a:gd name="connsiteY549" fmla="*/ 356175 h 923514"/>
              <a:gd name="connsiteX550" fmla="*/ 754431 w 975040"/>
              <a:gd name="connsiteY550" fmla="*/ 375671 h 923514"/>
              <a:gd name="connsiteX551" fmla="*/ 754221 w 975040"/>
              <a:gd name="connsiteY551" fmla="*/ 388078 h 923514"/>
              <a:gd name="connsiteX552" fmla="*/ 743695 w 975040"/>
              <a:gd name="connsiteY552" fmla="*/ 397157 h 923514"/>
              <a:gd name="connsiteX553" fmla="*/ 729697 w 975040"/>
              <a:gd name="connsiteY553" fmla="*/ 396722 h 923514"/>
              <a:gd name="connsiteX554" fmla="*/ 723910 w 975040"/>
              <a:gd name="connsiteY554" fmla="*/ 400520 h 923514"/>
              <a:gd name="connsiteX555" fmla="*/ 724119 w 975040"/>
              <a:gd name="connsiteY555" fmla="*/ 408912 h 923514"/>
              <a:gd name="connsiteX556" fmla="*/ 731697 w 975040"/>
              <a:gd name="connsiteY556" fmla="*/ 414808 h 923514"/>
              <a:gd name="connsiteX557" fmla="*/ 731064 w 975040"/>
              <a:gd name="connsiteY557" fmla="*/ 430831 h 923514"/>
              <a:gd name="connsiteX558" fmla="*/ 739908 w 975040"/>
              <a:gd name="connsiteY558" fmla="*/ 448410 h 923514"/>
              <a:gd name="connsiteX559" fmla="*/ 739275 w 975040"/>
              <a:gd name="connsiteY559" fmla="*/ 464398 h 923514"/>
              <a:gd name="connsiteX560" fmla="*/ 730854 w 975040"/>
              <a:gd name="connsiteY560" fmla="*/ 471234 h 923514"/>
              <a:gd name="connsiteX561" fmla="*/ 715066 w 975040"/>
              <a:gd name="connsiteY561" fmla="*/ 471451 h 923514"/>
              <a:gd name="connsiteX562" fmla="*/ 688437 w 975040"/>
              <a:gd name="connsiteY562" fmla="*/ 460202 h 923514"/>
              <a:gd name="connsiteX563" fmla="*/ 671382 w 975040"/>
              <a:gd name="connsiteY563" fmla="*/ 460202 h 923514"/>
              <a:gd name="connsiteX564" fmla="*/ 652331 w 975040"/>
              <a:gd name="connsiteY564" fmla="*/ 467436 h 923514"/>
              <a:gd name="connsiteX565" fmla="*/ 641067 w 975040"/>
              <a:gd name="connsiteY565" fmla="*/ 467545 h 923514"/>
              <a:gd name="connsiteX566" fmla="*/ 630860 w 975040"/>
              <a:gd name="connsiteY566" fmla="*/ 477456 h 923514"/>
              <a:gd name="connsiteX567" fmla="*/ 629912 w 975040"/>
              <a:gd name="connsiteY567" fmla="*/ 490731 h 923514"/>
              <a:gd name="connsiteX568" fmla="*/ 642225 w 975040"/>
              <a:gd name="connsiteY568" fmla="*/ 508382 h 923514"/>
              <a:gd name="connsiteX569" fmla="*/ 642648 w 975040"/>
              <a:gd name="connsiteY569" fmla="*/ 548061 h 923514"/>
              <a:gd name="connsiteX570" fmla="*/ 638018 w 975040"/>
              <a:gd name="connsiteY570" fmla="*/ 551751 h 923514"/>
              <a:gd name="connsiteX571" fmla="*/ 638962 w 975040"/>
              <a:gd name="connsiteY571" fmla="*/ 564809 h 923514"/>
              <a:gd name="connsiteX572" fmla="*/ 646016 w 975040"/>
              <a:gd name="connsiteY572" fmla="*/ 571030 h 923514"/>
              <a:gd name="connsiteX573" fmla="*/ 673383 w 975040"/>
              <a:gd name="connsiteY573" fmla="*/ 568064 h 923514"/>
              <a:gd name="connsiteX574" fmla="*/ 690647 w 975040"/>
              <a:gd name="connsiteY574" fmla="*/ 582713 h 923514"/>
              <a:gd name="connsiteX575" fmla="*/ 691909 w 975040"/>
              <a:gd name="connsiteY575" fmla="*/ 597037 h 923514"/>
              <a:gd name="connsiteX576" fmla="*/ 703701 w 975040"/>
              <a:gd name="connsiteY576" fmla="*/ 610384 h 923514"/>
              <a:gd name="connsiteX577" fmla="*/ 703155 w 975040"/>
              <a:gd name="connsiteY577" fmla="*/ 620656 h 923514"/>
              <a:gd name="connsiteX578" fmla="*/ 702468 w 975040"/>
              <a:gd name="connsiteY578" fmla="*/ 627239 h 923514"/>
              <a:gd name="connsiteX579" fmla="*/ 696984 w 975040"/>
              <a:gd name="connsiteY579" fmla="*/ 630784 h 923514"/>
              <a:gd name="connsiteX580" fmla="*/ 700059 w 975040"/>
              <a:gd name="connsiteY580" fmla="*/ 639357 h 923514"/>
              <a:gd name="connsiteX581" fmla="*/ 714986 w 975040"/>
              <a:gd name="connsiteY581" fmla="*/ 633461 h 923514"/>
              <a:gd name="connsiteX582" fmla="*/ 717330 w 975040"/>
              <a:gd name="connsiteY582" fmla="*/ 629554 h 923514"/>
              <a:gd name="connsiteX583" fmla="*/ 723508 w 975040"/>
              <a:gd name="connsiteY583" fmla="*/ 626588 h 923514"/>
              <a:gd name="connsiteX584" fmla="*/ 725852 w 975040"/>
              <a:gd name="connsiteY584" fmla="*/ 633461 h 923514"/>
              <a:gd name="connsiteX585" fmla="*/ 722228 w 975040"/>
              <a:gd name="connsiteY585" fmla="*/ 638489 h 923514"/>
              <a:gd name="connsiteX586" fmla="*/ 720311 w 975040"/>
              <a:gd name="connsiteY586" fmla="*/ 653174 h 923514"/>
              <a:gd name="connsiteX587" fmla="*/ 718820 w 975040"/>
              <a:gd name="connsiteY587" fmla="*/ 653861 h 923514"/>
              <a:gd name="connsiteX588" fmla="*/ 718820 w 975040"/>
              <a:gd name="connsiteY588" fmla="*/ 659612 h 923514"/>
              <a:gd name="connsiteX589" fmla="*/ 735651 w 975040"/>
              <a:gd name="connsiteY589" fmla="*/ 660734 h 923514"/>
              <a:gd name="connsiteX590" fmla="*/ 751414 w 975040"/>
              <a:gd name="connsiteY590" fmla="*/ 650208 h 923514"/>
              <a:gd name="connsiteX591" fmla="*/ 756525 w 975040"/>
              <a:gd name="connsiteY591" fmla="*/ 650895 h 923514"/>
              <a:gd name="connsiteX592" fmla="*/ 758019 w 975040"/>
              <a:gd name="connsiteY592" fmla="*/ 659359 h 923514"/>
              <a:gd name="connsiteX593" fmla="*/ 767604 w 975040"/>
              <a:gd name="connsiteY593" fmla="*/ 662795 h 923514"/>
              <a:gd name="connsiteX594" fmla="*/ 773782 w 975040"/>
              <a:gd name="connsiteY594" fmla="*/ 657768 h 923514"/>
              <a:gd name="connsiteX595" fmla="*/ 783367 w 975040"/>
              <a:gd name="connsiteY595" fmla="*/ 657768 h 923514"/>
              <a:gd name="connsiteX596" fmla="*/ 783581 w 975040"/>
              <a:gd name="connsiteY596" fmla="*/ 664170 h 923514"/>
              <a:gd name="connsiteX597" fmla="*/ 781877 w 975040"/>
              <a:gd name="connsiteY597" fmla="*/ 666231 h 923514"/>
              <a:gd name="connsiteX598" fmla="*/ 781877 w 975040"/>
              <a:gd name="connsiteY598" fmla="*/ 681857 h 923514"/>
              <a:gd name="connsiteX599" fmla="*/ 791036 w 975040"/>
              <a:gd name="connsiteY599" fmla="*/ 694445 h 923514"/>
              <a:gd name="connsiteX600" fmla="*/ 800624 w 975040"/>
              <a:gd name="connsiteY600" fmla="*/ 695530 h 923514"/>
              <a:gd name="connsiteX601" fmla="*/ 12092 w 975040"/>
              <a:gd name="connsiteY601" fmla="*/ 145696 h 923514"/>
              <a:gd name="connsiteX602" fmla="*/ 15763 w 975040"/>
              <a:gd name="connsiteY602" fmla="*/ 145407 h 923514"/>
              <a:gd name="connsiteX603" fmla="*/ 18020 w 975040"/>
              <a:gd name="connsiteY603" fmla="*/ 142586 h 923514"/>
              <a:gd name="connsiteX604" fmla="*/ 21688 w 975040"/>
              <a:gd name="connsiteY604" fmla="*/ 141753 h 923514"/>
              <a:gd name="connsiteX605" fmla="*/ 23099 w 975040"/>
              <a:gd name="connsiteY605" fmla="*/ 135822 h 923514"/>
              <a:gd name="connsiteX606" fmla="*/ 25920 w 975040"/>
              <a:gd name="connsiteY606" fmla="*/ 134121 h 923514"/>
              <a:gd name="connsiteX607" fmla="*/ 27049 w 975040"/>
              <a:gd name="connsiteY607" fmla="*/ 121136 h 923514"/>
              <a:gd name="connsiteX608" fmla="*/ 25356 w 975040"/>
              <a:gd name="connsiteY608" fmla="*/ 119473 h 923514"/>
              <a:gd name="connsiteX609" fmla="*/ 22817 w 975040"/>
              <a:gd name="connsiteY609" fmla="*/ 123415 h 923514"/>
              <a:gd name="connsiteX610" fmla="*/ 21124 w 975040"/>
              <a:gd name="connsiteY610" fmla="*/ 127900 h 923514"/>
              <a:gd name="connsiteX611" fmla="*/ 16045 w 975040"/>
              <a:gd name="connsiteY611" fmla="*/ 133000 h 923514"/>
              <a:gd name="connsiteX612" fmla="*/ 15199 w 975040"/>
              <a:gd name="connsiteY612" fmla="*/ 140343 h 92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75040" h="923514">
                <a:moveTo>
                  <a:pt x="4073" y="144901"/>
                </a:moveTo>
                <a:lnTo>
                  <a:pt x="4597" y="147288"/>
                </a:lnTo>
                <a:lnTo>
                  <a:pt x="1971" y="149639"/>
                </a:lnTo>
                <a:lnTo>
                  <a:pt x="0" y="149494"/>
                </a:lnTo>
                <a:lnTo>
                  <a:pt x="1049" y="145949"/>
                </a:lnTo>
                <a:close/>
                <a:moveTo>
                  <a:pt x="808430" y="694372"/>
                </a:moveTo>
                <a:lnTo>
                  <a:pt x="814851" y="696687"/>
                </a:lnTo>
                <a:lnTo>
                  <a:pt x="808271" y="705007"/>
                </a:lnTo>
                <a:lnTo>
                  <a:pt x="798744" y="713941"/>
                </a:lnTo>
                <a:lnTo>
                  <a:pt x="794276" y="728228"/>
                </a:lnTo>
                <a:lnTo>
                  <a:pt x="787133" y="739550"/>
                </a:lnTo>
                <a:lnTo>
                  <a:pt x="784753" y="755610"/>
                </a:lnTo>
                <a:lnTo>
                  <a:pt x="772248" y="763676"/>
                </a:lnTo>
                <a:lnTo>
                  <a:pt x="770165" y="775287"/>
                </a:lnTo>
                <a:lnTo>
                  <a:pt x="760638" y="786283"/>
                </a:lnTo>
                <a:lnTo>
                  <a:pt x="753194" y="789864"/>
                </a:lnTo>
                <a:lnTo>
                  <a:pt x="754387" y="796989"/>
                </a:lnTo>
                <a:lnTo>
                  <a:pt x="758258" y="799377"/>
                </a:lnTo>
                <a:lnTo>
                  <a:pt x="760041" y="808022"/>
                </a:lnTo>
                <a:lnTo>
                  <a:pt x="776716" y="826179"/>
                </a:lnTo>
                <a:lnTo>
                  <a:pt x="776119" y="841660"/>
                </a:lnTo>
                <a:lnTo>
                  <a:pt x="783263" y="841950"/>
                </a:lnTo>
                <a:lnTo>
                  <a:pt x="785939" y="838405"/>
                </a:lnTo>
                <a:lnTo>
                  <a:pt x="791003" y="838079"/>
                </a:lnTo>
                <a:lnTo>
                  <a:pt x="794577" y="833341"/>
                </a:lnTo>
                <a:lnTo>
                  <a:pt x="798744" y="833341"/>
                </a:lnTo>
                <a:lnTo>
                  <a:pt x="798147" y="843433"/>
                </a:lnTo>
                <a:lnTo>
                  <a:pt x="793980" y="845531"/>
                </a:lnTo>
                <a:lnTo>
                  <a:pt x="793980" y="859818"/>
                </a:lnTo>
                <a:lnTo>
                  <a:pt x="798744" y="862784"/>
                </a:lnTo>
                <a:lnTo>
                  <a:pt x="798744" y="867559"/>
                </a:lnTo>
                <a:lnTo>
                  <a:pt x="807678" y="867269"/>
                </a:lnTo>
                <a:lnTo>
                  <a:pt x="811248" y="861012"/>
                </a:lnTo>
                <a:lnTo>
                  <a:pt x="814521" y="861012"/>
                </a:lnTo>
                <a:lnTo>
                  <a:pt x="816608" y="867559"/>
                </a:lnTo>
                <a:lnTo>
                  <a:pt x="829706" y="881268"/>
                </a:lnTo>
                <a:lnTo>
                  <a:pt x="839233" y="881846"/>
                </a:lnTo>
                <a:lnTo>
                  <a:pt x="839530" y="899425"/>
                </a:lnTo>
                <a:lnTo>
                  <a:pt x="828516" y="902102"/>
                </a:lnTo>
                <a:lnTo>
                  <a:pt x="828219" y="908649"/>
                </a:lnTo>
                <a:lnTo>
                  <a:pt x="815715" y="905972"/>
                </a:lnTo>
                <a:lnTo>
                  <a:pt x="807974" y="895266"/>
                </a:lnTo>
                <a:lnTo>
                  <a:pt x="803507" y="897942"/>
                </a:lnTo>
                <a:lnTo>
                  <a:pt x="801127" y="903006"/>
                </a:lnTo>
                <a:lnTo>
                  <a:pt x="792193" y="903295"/>
                </a:lnTo>
                <a:lnTo>
                  <a:pt x="791896" y="908360"/>
                </a:lnTo>
                <a:lnTo>
                  <a:pt x="799934" y="912230"/>
                </a:lnTo>
                <a:lnTo>
                  <a:pt x="797850" y="915810"/>
                </a:lnTo>
                <a:lnTo>
                  <a:pt x="780582" y="917583"/>
                </a:lnTo>
                <a:lnTo>
                  <a:pt x="779689" y="923226"/>
                </a:lnTo>
                <a:lnTo>
                  <a:pt x="772545" y="922358"/>
                </a:lnTo>
                <a:lnTo>
                  <a:pt x="766888" y="915196"/>
                </a:lnTo>
                <a:lnTo>
                  <a:pt x="761828" y="917583"/>
                </a:lnTo>
                <a:lnTo>
                  <a:pt x="758254" y="923515"/>
                </a:lnTo>
                <a:lnTo>
                  <a:pt x="737712" y="922936"/>
                </a:lnTo>
                <a:lnTo>
                  <a:pt x="733546" y="914292"/>
                </a:lnTo>
                <a:lnTo>
                  <a:pt x="718065" y="915810"/>
                </a:lnTo>
                <a:lnTo>
                  <a:pt x="716574" y="919356"/>
                </a:lnTo>
                <a:lnTo>
                  <a:pt x="706750" y="917872"/>
                </a:lnTo>
                <a:lnTo>
                  <a:pt x="674895" y="897038"/>
                </a:lnTo>
                <a:lnTo>
                  <a:pt x="658220" y="896423"/>
                </a:lnTo>
                <a:lnTo>
                  <a:pt x="652270" y="880978"/>
                </a:lnTo>
                <a:lnTo>
                  <a:pt x="648399" y="881557"/>
                </a:lnTo>
                <a:lnTo>
                  <a:pt x="648993" y="869331"/>
                </a:lnTo>
                <a:lnTo>
                  <a:pt x="652566" y="866365"/>
                </a:lnTo>
                <a:lnTo>
                  <a:pt x="652566" y="852692"/>
                </a:lnTo>
                <a:lnTo>
                  <a:pt x="660307" y="831243"/>
                </a:lnTo>
                <a:lnTo>
                  <a:pt x="661793" y="809215"/>
                </a:lnTo>
                <a:lnTo>
                  <a:pt x="656140" y="805055"/>
                </a:lnTo>
                <a:lnTo>
                  <a:pt x="656733" y="783317"/>
                </a:lnTo>
                <a:lnTo>
                  <a:pt x="653159" y="782123"/>
                </a:lnTo>
                <a:lnTo>
                  <a:pt x="653756" y="767836"/>
                </a:lnTo>
                <a:lnTo>
                  <a:pt x="645719" y="763965"/>
                </a:lnTo>
                <a:lnTo>
                  <a:pt x="642442" y="755320"/>
                </a:lnTo>
                <a:lnTo>
                  <a:pt x="628155" y="754742"/>
                </a:lnTo>
                <a:lnTo>
                  <a:pt x="620114" y="748774"/>
                </a:lnTo>
                <a:lnTo>
                  <a:pt x="615947" y="740454"/>
                </a:lnTo>
                <a:lnTo>
                  <a:pt x="609693" y="740744"/>
                </a:lnTo>
                <a:lnTo>
                  <a:pt x="608503" y="744614"/>
                </a:lnTo>
                <a:lnTo>
                  <a:pt x="597489" y="758287"/>
                </a:lnTo>
                <a:lnTo>
                  <a:pt x="552568" y="776191"/>
                </a:lnTo>
                <a:lnTo>
                  <a:pt x="537351" y="776155"/>
                </a:lnTo>
                <a:lnTo>
                  <a:pt x="523342" y="778796"/>
                </a:lnTo>
                <a:lnTo>
                  <a:pt x="513959" y="776300"/>
                </a:lnTo>
                <a:lnTo>
                  <a:pt x="509029" y="770693"/>
                </a:lnTo>
                <a:lnTo>
                  <a:pt x="503575" y="767293"/>
                </a:lnTo>
                <a:lnTo>
                  <a:pt x="508024" y="764544"/>
                </a:lnTo>
                <a:lnTo>
                  <a:pt x="513836" y="750510"/>
                </a:lnTo>
                <a:lnTo>
                  <a:pt x="508020" y="745373"/>
                </a:lnTo>
                <a:lnTo>
                  <a:pt x="510075" y="723816"/>
                </a:lnTo>
                <a:lnTo>
                  <a:pt x="515547" y="723165"/>
                </a:lnTo>
                <a:lnTo>
                  <a:pt x="518285" y="718354"/>
                </a:lnTo>
                <a:lnTo>
                  <a:pt x="525809" y="714592"/>
                </a:lnTo>
                <a:lnTo>
                  <a:pt x="529918" y="718354"/>
                </a:lnTo>
                <a:lnTo>
                  <a:pt x="539152" y="709817"/>
                </a:lnTo>
                <a:lnTo>
                  <a:pt x="534703" y="703994"/>
                </a:lnTo>
                <a:lnTo>
                  <a:pt x="535391" y="697845"/>
                </a:lnTo>
                <a:lnTo>
                  <a:pt x="540180" y="694770"/>
                </a:lnTo>
                <a:lnTo>
                  <a:pt x="540523" y="688585"/>
                </a:lnTo>
                <a:lnTo>
                  <a:pt x="544285" y="687211"/>
                </a:lnTo>
                <a:lnTo>
                  <a:pt x="547363" y="682110"/>
                </a:lnTo>
                <a:lnTo>
                  <a:pt x="541207" y="675600"/>
                </a:lnTo>
                <a:lnTo>
                  <a:pt x="539152" y="662253"/>
                </a:lnTo>
                <a:lnTo>
                  <a:pt x="518282" y="652667"/>
                </a:lnTo>
                <a:lnTo>
                  <a:pt x="513836" y="644131"/>
                </a:lnTo>
                <a:lnTo>
                  <a:pt x="514524" y="635233"/>
                </a:lnTo>
                <a:lnTo>
                  <a:pt x="504258" y="624273"/>
                </a:lnTo>
                <a:lnTo>
                  <a:pt x="499809" y="624273"/>
                </a:lnTo>
                <a:lnTo>
                  <a:pt x="493653" y="630784"/>
                </a:lnTo>
                <a:lnTo>
                  <a:pt x="483731" y="630784"/>
                </a:lnTo>
                <a:lnTo>
                  <a:pt x="479282" y="635559"/>
                </a:lnTo>
                <a:lnTo>
                  <a:pt x="476204" y="631471"/>
                </a:lnTo>
                <a:lnTo>
                  <a:pt x="467650" y="631471"/>
                </a:lnTo>
                <a:lnTo>
                  <a:pt x="460810" y="636608"/>
                </a:lnTo>
                <a:lnTo>
                  <a:pt x="457048" y="636608"/>
                </a:lnTo>
                <a:lnTo>
                  <a:pt x="452255" y="648580"/>
                </a:lnTo>
                <a:lnTo>
                  <a:pt x="445072" y="649267"/>
                </a:lnTo>
                <a:lnTo>
                  <a:pt x="442677" y="651655"/>
                </a:lnTo>
                <a:lnTo>
                  <a:pt x="424201" y="651655"/>
                </a:lnTo>
                <a:lnTo>
                  <a:pt x="421807" y="642395"/>
                </a:lnTo>
                <a:lnTo>
                  <a:pt x="419412" y="642069"/>
                </a:lnTo>
                <a:lnTo>
                  <a:pt x="417358" y="645469"/>
                </a:lnTo>
                <a:lnTo>
                  <a:pt x="400253" y="645469"/>
                </a:lnTo>
                <a:lnTo>
                  <a:pt x="394100" y="650099"/>
                </a:lnTo>
                <a:lnTo>
                  <a:pt x="382836" y="650533"/>
                </a:lnTo>
                <a:lnTo>
                  <a:pt x="365865" y="646952"/>
                </a:lnTo>
                <a:lnTo>
                  <a:pt x="360508" y="643661"/>
                </a:lnTo>
                <a:lnTo>
                  <a:pt x="351277" y="642178"/>
                </a:lnTo>
                <a:lnTo>
                  <a:pt x="350981" y="638308"/>
                </a:lnTo>
                <a:lnTo>
                  <a:pt x="358721" y="629989"/>
                </a:lnTo>
                <a:lnTo>
                  <a:pt x="363185" y="619282"/>
                </a:lnTo>
                <a:lnTo>
                  <a:pt x="363185" y="588609"/>
                </a:lnTo>
                <a:lnTo>
                  <a:pt x="367948" y="583256"/>
                </a:lnTo>
                <a:lnTo>
                  <a:pt x="378369" y="566292"/>
                </a:lnTo>
                <a:lnTo>
                  <a:pt x="395637" y="550195"/>
                </a:lnTo>
                <a:lnTo>
                  <a:pt x="400520" y="534786"/>
                </a:lnTo>
                <a:lnTo>
                  <a:pt x="402510" y="530844"/>
                </a:lnTo>
                <a:lnTo>
                  <a:pt x="399247" y="519269"/>
                </a:lnTo>
                <a:lnTo>
                  <a:pt x="382211" y="515652"/>
                </a:lnTo>
                <a:lnTo>
                  <a:pt x="364248" y="497024"/>
                </a:lnTo>
                <a:lnTo>
                  <a:pt x="354793" y="492865"/>
                </a:lnTo>
                <a:lnTo>
                  <a:pt x="355281" y="489211"/>
                </a:lnTo>
                <a:lnTo>
                  <a:pt x="360642" y="485305"/>
                </a:lnTo>
                <a:cubicBezTo>
                  <a:pt x="360642" y="485305"/>
                  <a:pt x="360396" y="475068"/>
                  <a:pt x="361372" y="474345"/>
                </a:cubicBezTo>
                <a:cubicBezTo>
                  <a:pt x="362345" y="473621"/>
                  <a:pt x="364295" y="472862"/>
                  <a:pt x="364295" y="472862"/>
                </a:cubicBezTo>
                <a:lnTo>
                  <a:pt x="366729" y="454632"/>
                </a:lnTo>
                <a:lnTo>
                  <a:pt x="361126" y="450002"/>
                </a:lnTo>
                <a:lnTo>
                  <a:pt x="360396" y="442442"/>
                </a:lnTo>
                <a:lnTo>
                  <a:pt x="364537" y="437559"/>
                </a:lnTo>
                <a:lnTo>
                  <a:pt x="362103" y="433436"/>
                </a:lnTo>
                <a:lnTo>
                  <a:pt x="357231" y="432676"/>
                </a:lnTo>
                <a:lnTo>
                  <a:pt x="354793" y="427576"/>
                </a:lnTo>
                <a:lnTo>
                  <a:pt x="332627" y="427323"/>
                </a:lnTo>
                <a:cubicBezTo>
                  <a:pt x="332627" y="427323"/>
                  <a:pt x="331651" y="424176"/>
                  <a:pt x="330678" y="423923"/>
                </a:cubicBezTo>
                <a:cubicBezTo>
                  <a:pt x="329705" y="423670"/>
                  <a:pt x="312896" y="423923"/>
                  <a:pt x="312896" y="423923"/>
                </a:cubicBezTo>
                <a:lnTo>
                  <a:pt x="300229" y="435859"/>
                </a:lnTo>
                <a:lnTo>
                  <a:pt x="293899" y="437559"/>
                </a:lnTo>
                <a:lnTo>
                  <a:pt x="292680" y="439512"/>
                </a:lnTo>
                <a:lnTo>
                  <a:pt x="276848" y="444142"/>
                </a:lnTo>
                <a:lnTo>
                  <a:pt x="268681" y="441574"/>
                </a:lnTo>
                <a:lnTo>
                  <a:pt x="259204" y="441140"/>
                </a:lnTo>
                <a:cubicBezTo>
                  <a:pt x="259204" y="441140"/>
                  <a:pt x="250400" y="445300"/>
                  <a:pt x="248331" y="445300"/>
                </a:cubicBezTo>
                <a:cubicBezTo>
                  <a:pt x="246259" y="445300"/>
                  <a:pt x="242634" y="444757"/>
                  <a:pt x="242634" y="444757"/>
                </a:cubicBezTo>
                <a:lnTo>
                  <a:pt x="231761" y="450472"/>
                </a:lnTo>
                <a:lnTo>
                  <a:pt x="226585" y="450472"/>
                </a:lnTo>
                <a:lnTo>
                  <a:pt x="223995" y="457707"/>
                </a:lnTo>
                <a:lnTo>
                  <a:pt x="215712" y="456151"/>
                </a:lnTo>
                <a:cubicBezTo>
                  <a:pt x="215712" y="456151"/>
                  <a:pt x="212088" y="451485"/>
                  <a:pt x="210015" y="450979"/>
                </a:cubicBezTo>
                <a:cubicBezTo>
                  <a:pt x="207946" y="450472"/>
                  <a:pt x="200177" y="446855"/>
                  <a:pt x="200177" y="446855"/>
                </a:cubicBezTo>
                <a:lnTo>
                  <a:pt x="197591" y="439585"/>
                </a:lnTo>
                <a:lnTo>
                  <a:pt x="184645" y="439078"/>
                </a:lnTo>
                <a:lnTo>
                  <a:pt x="180504" y="432857"/>
                </a:lnTo>
                <a:lnTo>
                  <a:pt x="165489" y="425080"/>
                </a:lnTo>
                <a:lnTo>
                  <a:pt x="158758" y="412674"/>
                </a:lnTo>
                <a:cubicBezTo>
                  <a:pt x="158758" y="412674"/>
                  <a:pt x="162382" y="412674"/>
                  <a:pt x="162382" y="410612"/>
                </a:cubicBezTo>
                <a:cubicBezTo>
                  <a:pt x="162382" y="408514"/>
                  <a:pt x="158240" y="382109"/>
                  <a:pt x="158240" y="382109"/>
                </a:cubicBezTo>
                <a:lnTo>
                  <a:pt x="153061" y="375924"/>
                </a:lnTo>
                <a:lnTo>
                  <a:pt x="157202" y="372813"/>
                </a:lnTo>
                <a:lnTo>
                  <a:pt x="157202" y="366592"/>
                </a:lnTo>
                <a:lnTo>
                  <a:pt x="140119" y="347964"/>
                </a:lnTo>
                <a:lnTo>
                  <a:pt x="141153" y="341200"/>
                </a:lnTo>
                <a:lnTo>
                  <a:pt x="135977" y="324634"/>
                </a:lnTo>
                <a:lnTo>
                  <a:pt x="130280" y="322066"/>
                </a:lnTo>
                <a:lnTo>
                  <a:pt x="126139" y="304957"/>
                </a:lnTo>
                <a:lnTo>
                  <a:pt x="121480" y="299278"/>
                </a:lnTo>
                <a:lnTo>
                  <a:pt x="126139" y="293599"/>
                </a:lnTo>
                <a:lnTo>
                  <a:pt x="126139" y="288933"/>
                </a:lnTo>
                <a:lnTo>
                  <a:pt x="121480" y="284267"/>
                </a:lnTo>
                <a:lnTo>
                  <a:pt x="119733" y="273741"/>
                </a:lnTo>
                <a:lnTo>
                  <a:pt x="124037" y="266941"/>
                </a:lnTo>
                <a:lnTo>
                  <a:pt x="119407" y="262818"/>
                </a:lnTo>
                <a:lnTo>
                  <a:pt x="120988" y="261154"/>
                </a:lnTo>
                <a:lnTo>
                  <a:pt x="125828" y="260828"/>
                </a:lnTo>
                <a:lnTo>
                  <a:pt x="131409" y="267158"/>
                </a:lnTo>
                <a:lnTo>
                  <a:pt x="131090" y="270920"/>
                </a:lnTo>
                <a:lnTo>
                  <a:pt x="135937" y="268496"/>
                </a:lnTo>
                <a:lnTo>
                  <a:pt x="131586" y="263903"/>
                </a:lnTo>
                <a:lnTo>
                  <a:pt x="127513" y="258730"/>
                </a:lnTo>
                <a:lnTo>
                  <a:pt x="129409" y="255981"/>
                </a:lnTo>
                <a:lnTo>
                  <a:pt x="135091" y="258079"/>
                </a:lnTo>
                <a:lnTo>
                  <a:pt x="138459" y="255656"/>
                </a:lnTo>
                <a:lnTo>
                  <a:pt x="136039" y="253883"/>
                </a:lnTo>
                <a:lnTo>
                  <a:pt x="128671" y="253775"/>
                </a:lnTo>
                <a:lnTo>
                  <a:pt x="125723" y="250736"/>
                </a:lnTo>
                <a:lnTo>
                  <a:pt x="129513" y="247264"/>
                </a:lnTo>
                <a:lnTo>
                  <a:pt x="138354" y="247879"/>
                </a:lnTo>
                <a:lnTo>
                  <a:pt x="146883" y="254318"/>
                </a:lnTo>
                <a:lnTo>
                  <a:pt x="142564" y="246613"/>
                </a:lnTo>
                <a:lnTo>
                  <a:pt x="135724" y="244406"/>
                </a:lnTo>
                <a:lnTo>
                  <a:pt x="140987" y="239162"/>
                </a:lnTo>
                <a:lnTo>
                  <a:pt x="143302" y="234206"/>
                </a:lnTo>
                <a:lnTo>
                  <a:pt x="149089" y="236630"/>
                </a:lnTo>
                <a:lnTo>
                  <a:pt x="149722" y="242634"/>
                </a:lnTo>
                <a:lnTo>
                  <a:pt x="155303" y="243032"/>
                </a:lnTo>
                <a:lnTo>
                  <a:pt x="156985" y="246215"/>
                </a:lnTo>
                <a:lnTo>
                  <a:pt x="167196" y="247264"/>
                </a:lnTo>
                <a:lnTo>
                  <a:pt x="171511" y="253160"/>
                </a:lnTo>
                <a:lnTo>
                  <a:pt x="171511" y="259888"/>
                </a:lnTo>
                <a:lnTo>
                  <a:pt x="174355" y="256090"/>
                </a:lnTo>
                <a:lnTo>
                  <a:pt x="178670" y="256850"/>
                </a:lnTo>
                <a:lnTo>
                  <a:pt x="182037" y="252617"/>
                </a:lnTo>
                <a:lnTo>
                  <a:pt x="174984" y="253160"/>
                </a:lnTo>
                <a:lnTo>
                  <a:pt x="174774" y="246505"/>
                </a:lnTo>
                <a:lnTo>
                  <a:pt x="167091" y="245673"/>
                </a:lnTo>
                <a:lnTo>
                  <a:pt x="157933" y="243900"/>
                </a:lnTo>
                <a:lnTo>
                  <a:pt x="153828" y="239343"/>
                </a:lnTo>
                <a:lnTo>
                  <a:pt x="151722" y="239777"/>
                </a:lnTo>
                <a:lnTo>
                  <a:pt x="152670" y="235256"/>
                </a:lnTo>
                <a:lnTo>
                  <a:pt x="164143" y="236413"/>
                </a:lnTo>
                <a:lnTo>
                  <a:pt x="165301" y="242200"/>
                </a:lnTo>
                <a:lnTo>
                  <a:pt x="167724" y="243141"/>
                </a:lnTo>
                <a:lnTo>
                  <a:pt x="167934" y="236956"/>
                </a:lnTo>
                <a:lnTo>
                  <a:pt x="172354" y="235472"/>
                </a:lnTo>
                <a:lnTo>
                  <a:pt x="174778" y="245347"/>
                </a:lnTo>
                <a:lnTo>
                  <a:pt x="177617" y="239885"/>
                </a:lnTo>
                <a:lnTo>
                  <a:pt x="180565" y="239451"/>
                </a:lnTo>
                <a:lnTo>
                  <a:pt x="184670" y="235979"/>
                </a:lnTo>
                <a:lnTo>
                  <a:pt x="192773" y="235798"/>
                </a:lnTo>
                <a:lnTo>
                  <a:pt x="181827" y="235256"/>
                </a:lnTo>
                <a:lnTo>
                  <a:pt x="175932" y="239053"/>
                </a:lnTo>
                <a:lnTo>
                  <a:pt x="174355" y="234822"/>
                </a:lnTo>
                <a:lnTo>
                  <a:pt x="170144" y="231783"/>
                </a:lnTo>
                <a:lnTo>
                  <a:pt x="173508" y="227587"/>
                </a:lnTo>
                <a:lnTo>
                  <a:pt x="180352" y="226936"/>
                </a:lnTo>
                <a:lnTo>
                  <a:pt x="181090" y="222849"/>
                </a:lnTo>
                <a:lnTo>
                  <a:pt x="189192" y="222089"/>
                </a:lnTo>
                <a:lnTo>
                  <a:pt x="192353" y="217351"/>
                </a:lnTo>
                <a:lnTo>
                  <a:pt x="191720" y="215687"/>
                </a:lnTo>
                <a:lnTo>
                  <a:pt x="185615" y="221474"/>
                </a:lnTo>
                <a:lnTo>
                  <a:pt x="183195" y="214638"/>
                </a:lnTo>
                <a:lnTo>
                  <a:pt x="174564" y="215578"/>
                </a:lnTo>
                <a:lnTo>
                  <a:pt x="169511" y="220932"/>
                </a:lnTo>
                <a:lnTo>
                  <a:pt x="168462" y="217134"/>
                </a:lnTo>
                <a:lnTo>
                  <a:pt x="179089" y="211998"/>
                </a:lnTo>
                <a:lnTo>
                  <a:pt x="188772" y="214819"/>
                </a:lnTo>
                <a:lnTo>
                  <a:pt x="193930" y="210514"/>
                </a:lnTo>
                <a:lnTo>
                  <a:pt x="207089" y="209683"/>
                </a:lnTo>
                <a:lnTo>
                  <a:pt x="202879" y="208091"/>
                </a:lnTo>
                <a:lnTo>
                  <a:pt x="202770" y="205053"/>
                </a:lnTo>
                <a:lnTo>
                  <a:pt x="210247" y="204402"/>
                </a:lnTo>
                <a:lnTo>
                  <a:pt x="214667" y="211455"/>
                </a:lnTo>
                <a:lnTo>
                  <a:pt x="216143" y="206210"/>
                </a:lnTo>
                <a:lnTo>
                  <a:pt x="211195" y="202412"/>
                </a:lnTo>
                <a:lnTo>
                  <a:pt x="187090" y="202521"/>
                </a:lnTo>
                <a:lnTo>
                  <a:pt x="187195" y="199157"/>
                </a:lnTo>
                <a:lnTo>
                  <a:pt x="194035" y="195793"/>
                </a:lnTo>
                <a:lnTo>
                  <a:pt x="200774" y="187871"/>
                </a:lnTo>
                <a:lnTo>
                  <a:pt x="203722" y="192827"/>
                </a:lnTo>
                <a:lnTo>
                  <a:pt x="203931" y="196010"/>
                </a:lnTo>
                <a:lnTo>
                  <a:pt x="206561" y="196010"/>
                </a:lnTo>
                <a:lnTo>
                  <a:pt x="211191" y="189680"/>
                </a:lnTo>
                <a:lnTo>
                  <a:pt x="206561" y="191561"/>
                </a:lnTo>
                <a:lnTo>
                  <a:pt x="202879" y="186714"/>
                </a:lnTo>
                <a:lnTo>
                  <a:pt x="207404" y="185557"/>
                </a:lnTo>
                <a:lnTo>
                  <a:pt x="208037" y="178105"/>
                </a:lnTo>
                <a:lnTo>
                  <a:pt x="214247" y="175356"/>
                </a:lnTo>
                <a:lnTo>
                  <a:pt x="218248" y="176008"/>
                </a:lnTo>
                <a:lnTo>
                  <a:pt x="219405" y="178431"/>
                </a:lnTo>
                <a:lnTo>
                  <a:pt x="224668" y="178431"/>
                </a:lnTo>
                <a:lnTo>
                  <a:pt x="227721" y="171884"/>
                </a:lnTo>
                <a:lnTo>
                  <a:pt x="235718" y="171667"/>
                </a:lnTo>
                <a:lnTo>
                  <a:pt x="235827" y="166929"/>
                </a:lnTo>
                <a:lnTo>
                  <a:pt x="226459" y="169895"/>
                </a:lnTo>
                <a:lnTo>
                  <a:pt x="222035" y="174416"/>
                </a:lnTo>
                <a:lnTo>
                  <a:pt x="215720" y="171052"/>
                </a:lnTo>
                <a:lnTo>
                  <a:pt x="215300" y="166929"/>
                </a:lnTo>
                <a:lnTo>
                  <a:pt x="210562" y="164939"/>
                </a:lnTo>
                <a:lnTo>
                  <a:pt x="210247" y="160635"/>
                </a:lnTo>
                <a:lnTo>
                  <a:pt x="218458" y="160309"/>
                </a:lnTo>
                <a:lnTo>
                  <a:pt x="214038" y="156620"/>
                </a:lnTo>
                <a:lnTo>
                  <a:pt x="214143" y="149675"/>
                </a:lnTo>
                <a:lnTo>
                  <a:pt x="217720" y="149567"/>
                </a:lnTo>
                <a:lnTo>
                  <a:pt x="219300" y="145877"/>
                </a:lnTo>
                <a:lnTo>
                  <a:pt x="221192" y="146203"/>
                </a:lnTo>
                <a:lnTo>
                  <a:pt x="221087" y="153690"/>
                </a:lnTo>
                <a:lnTo>
                  <a:pt x="223825" y="149060"/>
                </a:lnTo>
                <a:lnTo>
                  <a:pt x="229826" y="148952"/>
                </a:lnTo>
                <a:lnTo>
                  <a:pt x="228983" y="141139"/>
                </a:lnTo>
                <a:lnTo>
                  <a:pt x="224140" y="137160"/>
                </a:lnTo>
                <a:lnTo>
                  <a:pt x="220982" y="136111"/>
                </a:lnTo>
                <a:lnTo>
                  <a:pt x="220982" y="130613"/>
                </a:lnTo>
                <a:lnTo>
                  <a:pt x="231617" y="130504"/>
                </a:lnTo>
                <a:lnTo>
                  <a:pt x="229193" y="127900"/>
                </a:lnTo>
                <a:lnTo>
                  <a:pt x="222248" y="127900"/>
                </a:lnTo>
                <a:lnTo>
                  <a:pt x="219615" y="124319"/>
                </a:lnTo>
                <a:lnTo>
                  <a:pt x="213300" y="127141"/>
                </a:lnTo>
                <a:lnTo>
                  <a:pt x="210562" y="136002"/>
                </a:lnTo>
                <a:lnTo>
                  <a:pt x="206775" y="135786"/>
                </a:lnTo>
                <a:lnTo>
                  <a:pt x="206142" y="131047"/>
                </a:lnTo>
                <a:lnTo>
                  <a:pt x="216457" y="122222"/>
                </a:lnTo>
                <a:lnTo>
                  <a:pt x="213929" y="116108"/>
                </a:lnTo>
                <a:lnTo>
                  <a:pt x="218353" y="113902"/>
                </a:lnTo>
                <a:lnTo>
                  <a:pt x="218563" y="105691"/>
                </a:lnTo>
                <a:lnTo>
                  <a:pt x="224035" y="101061"/>
                </a:lnTo>
                <a:lnTo>
                  <a:pt x="230665" y="101676"/>
                </a:lnTo>
                <a:lnTo>
                  <a:pt x="240142" y="85906"/>
                </a:lnTo>
                <a:lnTo>
                  <a:pt x="247297" y="82000"/>
                </a:lnTo>
                <a:lnTo>
                  <a:pt x="248035" y="73789"/>
                </a:lnTo>
                <a:lnTo>
                  <a:pt x="257294" y="69267"/>
                </a:lnTo>
                <a:lnTo>
                  <a:pt x="264876" y="56426"/>
                </a:lnTo>
                <a:lnTo>
                  <a:pt x="264456" y="48939"/>
                </a:lnTo>
                <a:lnTo>
                  <a:pt x="273929" y="40511"/>
                </a:lnTo>
                <a:lnTo>
                  <a:pt x="278874" y="40511"/>
                </a:lnTo>
                <a:lnTo>
                  <a:pt x="279717" y="45467"/>
                </a:lnTo>
                <a:lnTo>
                  <a:pt x="283403" y="46733"/>
                </a:lnTo>
                <a:lnTo>
                  <a:pt x="283507" y="51905"/>
                </a:lnTo>
                <a:lnTo>
                  <a:pt x="273401" y="57692"/>
                </a:lnTo>
                <a:lnTo>
                  <a:pt x="273401" y="62322"/>
                </a:lnTo>
                <a:lnTo>
                  <a:pt x="276349" y="63986"/>
                </a:lnTo>
                <a:lnTo>
                  <a:pt x="276349" y="70425"/>
                </a:lnTo>
                <a:lnTo>
                  <a:pt x="280664" y="74005"/>
                </a:lnTo>
                <a:lnTo>
                  <a:pt x="280350" y="79359"/>
                </a:lnTo>
                <a:lnTo>
                  <a:pt x="272663" y="82831"/>
                </a:lnTo>
                <a:lnTo>
                  <a:pt x="270877" y="95672"/>
                </a:lnTo>
                <a:lnTo>
                  <a:pt x="264138" y="101278"/>
                </a:lnTo>
                <a:lnTo>
                  <a:pt x="252878" y="99795"/>
                </a:lnTo>
                <a:lnTo>
                  <a:pt x="248139" y="105366"/>
                </a:lnTo>
                <a:lnTo>
                  <a:pt x="243086" y="102110"/>
                </a:lnTo>
                <a:lnTo>
                  <a:pt x="237824" y="106306"/>
                </a:lnTo>
                <a:lnTo>
                  <a:pt x="229721" y="107138"/>
                </a:lnTo>
                <a:lnTo>
                  <a:pt x="228665" y="104534"/>
                </a:lnTo>
                <a:lnTo>
                  <a:pt x="225301" y="107789"/>
                </a:lnTo>
                <a:lnTo>
                  <a:pt x="232875" y="113468"/>
                </a:lnTo>
                <a:lnTo>
                  <a:pt x="233404" y="110104"/>
                </a:lnTo>
                <a:lnTo>
                  <a:pt x="240139" y="109562"/>
                </a:lnTo>
                <a:lnTo>
                  <a:pt x="243510" y="106198"/>
                </a:lnTo>
                <a:lnTo>
                  <a:pt x="249720" y="108295"/>
                </a:lnTo>
                <a:lnTo>
                  <a:pt x="257298" y="106632"/>
                </a:lnTo>
                <a:lnTo>
                  <a:pt x="254983" y="104209"/>
                </a:lnTo>
                <a:lnTo>
                  <a:pt x="266666" y="104209"/>
                </a:lnTo>
                <a:lnTo>
                  <a:pt x="272139" y="99470"/>
                </a:lnTo>
                <a:lnTo>
                  <a:pt x="277087" y="100736"/>
                </a:lnTo>
                <a:lnTo>
                  <a:pt x="277612" y="107789"/>
                </a:lnTo>
                <a:lnTo>
                  <a:pt x="280560" y="105474"/>
                </a:lnTo>
                <a:lnTo>
                  <a:pt x="280245" y="98927"/>
                </a:lnTo>
                <a:lnTo>
                  <a:pt x="274664" y="95600"/>
                </a:lnTo>
                <a:lnTo>
                  <a:pt x="274772" y="84423"/>
                </a:lnTo>
                <a:lnTo>
                  <a:pt x="284032" y="80408"/>
                </a:lnTo>
                <a:lnTo>
                  <a:pt x="284032" y="73065"/>
                </a:lnTo>
                <a:lnTo>
                  <a:pt x="280140" y="70533"/>
                </a:lnTo>
                <a:lnTo>
                  <a:pt x="283822" y="62829"/>
                </a:lnTo>
                <a:lnTo>
                  <a:pt x="279717" y="62829"/>
                </a:lnTo>
                <a:lnTo>
                  <a:pt x="276349" y="59465"/>
                </a:lnTo>
                <a:lnTo>
                  <a:pt x="283189" y="56933"/>
                </a:lnTo>
                <a:lnTo>
                  <a:pt x="286662" y="47275"/>
                </a:lnTo>
                <a:lnTo>
                  <a:pt x="291295" y="47275"/>
                </a:lnTo>
                <a:lnTo>
                  <a:pt x="291505" y="52412"/>
                </a:lnTo>
                <a:lnTo>
                  <a:pt x="294977" y="54618"/>
                </a:lnTo>
                <a:lnTo>
                  <a:pt x="294876" y="63371"/>
                </a:lnTo>
                <a:lnTo>
                  <a:pt x="285613" y="67061"/>
                </a:lnTo>
                <a:lnTo>
                  <a:pt x="289718" y="67893"/>
                </a:lnTo>
                <a:lnTo>
                  <a:pt x="289823" y="72197"/>
                </a:lnTo>
                <a:lnTo>
                  <a:pt x="293295" y="74331"/>
                </a:lnTo>
                <a:lnTo>
                  <a:pt x="294876" y="80299"/>
                </a:lnTo>
                <a:lnTo>
                  <a:pt x="301611" y="82000"/>
                </a:lnTo>
                <a:lnTo>
                  <a:pt x="299611" y="76718"/>
                </a:lnTo>
                <a:lnTo>
                  <a:pt x="295191" y="74837"/>
                </a:lnTo>
                <a:lnTo>
                  <a:pt x="292767" y="68833"/>
                </a:lnTo>
                <a:lnTo>
                  <a:pt x="295820" y="64855"/>
                </a:lnTo>
                <a:lnTo>
                  <a:pt x="299086" y="61672"/>
                </a:lnTo>
                <a:lnTo>
                  <a:pt x="298453" y="52629"/>
                </a:lnTo>
                <a:lnTo>
                  <a:pt x="295295" y="51037"/>
                </a:lnTo>
                <a:lnTo>
                  <a:pt x="300768" y="46841"/>
                </a:lnTo>
                <a:lnTo>
                  <a:pt x="293085" y="41379"/>
                </a:lnTo>
                <a:lnTo>
                  <a:pt x="293295" y="36641"/>
                </a:lnTo>
                <a:lnTo>
                  <a:pt x="301611" y="36207"/>
                </a:lnTo>
                <a:lnTo>
                  <a:pt x="303611" y="29588"/>
                </a:lnTo>
                <a:lnTo>
                  <a:pt x="309399" y="29479"/>
                </a:lnTo>
                <a:lnTo>
                  <a:pt x="317400" y="23258"/>
                </a:lnTo>
                <a:lnTo>
                  <a:pt x="323505" y="31577"/>
                </a:lnTo>
                <a:lnTo>
                  <a:pt x="323082" y="37148"/>
                </a:lnTo>
                <a:lnTo>
                  <a:pt x="330663" y="37148"/>
                </a:lnTo>
                <a:lnTo>
                  <a:pt x="337294" y="42537"/>
                </a:lnTo>
                <a:lnTo>
                  <a:pt x="339608" y="55884"/>
                </a:lnTo>
                <a:lnTo>
                  <a:pt x="342976" y="57258"/>
                </a:lnTo>
                <a:lnTo>
                  <a:pt x="347081" y="64855"/>
                </a:lnTo>
                <a:lnTo>
                  <a:pt x="352977" y="65252"/>
                </a:lnTo>
                <a:lnTo>
                  <a:pt x="353715" y="60225"/>
                </a:lnTo>
                <a:lnTo>
                  <a:pt x="362765" y="55378"/>
                </a:lnTo>
                <a:lnTo>
                  <a:pt x="366661" y="56752"/>
                </a:lnTo>
                <a:lnTo>
                  <a:pt x="366870" y="61056"/>
                </a:lnTo>
                <a:lnTo>
                  <a:pt x="380869" y="66410"/>
                </a:lnTo>
                <a:lnTo>
                  <a:pt x="388258" y="75742"/>
                </a:lnTo>
                <a:lnTo>
                  <a:pt x="393243" y="79287"/>
                </a:lnTo>
                <a:lnTo>
                  <a:pt x="403530" y="76646"/>
                </a:lnTo>
                <a:lnTo>
                  <a:pt x="405906" y="71112"/>
                </a:lnTo>
                <a:lnTo>
                  <a:pt x="420942" y="61093"/>
                </a:lnTo>
                <a:lnTo>
                  <a:pt x="425692" y="61346"/>
                </a:lnTo>
                <a:lnTo>
                  <a:pt x="427800" y="66084"/>
                </a:lnTo>
                <a:lnTo>
                  <a:pt x="432814" y="65831"/>
                </a:lnTo>
                <a:lnTo>
                  <a:pt x="441256" y="56861"/>
                </a:lnTo>
                <a:lnTo>
                  <a:pt x="447061" y="57910"/>
                </a:lnTo>
                <a:lnTo>
                  <a:pt x="448378" y="60297"/>
                </a:lnTo>
                <a:lnTo>
                  <a:pt x="464474" y="60297"/>
                </a:lnTo>
                <a:lnTo>
                  <a:pt x="465526" y="65035"/>
                </a:lnTo>
                <a:lnTo>
                  <a:pt x="483203" y="82434"/>
                </a:lnTo>
                <a:lnTo>
                  <a:pt x="489269" y="82723"/>
                </a:lnTo>
                <a:lnTo>
                  <a:pt x="490065" y="87208"/>
                </a:lnTo>
                <a:lnTo>
                  <a:pt x="494810" y="84568"/>
                </a:lnTo>
                <a:lnTo>
                  <a:pt x="504837" y="86123"/>
                </a:lnTo>
                <a:lnTo>
                  <a:pt x="505101" y="89559"/>
                </a:lnTo>
                <a:lnTo>
                  <a:pt x="524623" y="101170"/>
                </a:lnTo>
                <a:lnTo>
                  <a:pt x="524887" y="105655"/>
                </a:lnTo>
                <a:lnTo>
                  <a:pt x="535966" y="103304"/>
                </a:lnTo>
                <a:lnTo>
                  <a:pt x="535966" y="101170"/>
                </a:lnTo>
                <a:lnTo>
                  <a:pt x="546517" y="101170"/>
                </a:lnTo>
                <a:lnTo>
                  <a:pt x="556015" y="92995"/>
                </a:lnTo>
                <a:lnTo>
                  <a:pt x="553907" y="90608"/>
                </a:lnTo>
                <a:lnTo>
                  <a:pt x="557336" y="87208"/>
                </a:lnTo>
                <a:lnTo>
                  <a:pt x="569735" y="85617"/>
                </a:lnTo>
                <a:lnTo>
                  <a:pt x="568679" y="78238"/>
                </a:lnTo>
                <a:lnTo>
                  <a:pt x="565514" y="75850"/>
                </a:lnTo>
                <a:lnTo>
                  <a:pt x="569999" y="71365"/>
                </a:lnTo>
                <a:lnTo>
                  <a:pt x="572108" y="74259"/>
                </a:lnTo>
                <a:lnTo>
                  <a:pt x="588728" y="81131"/>
                </a:lnTo>
                <a:lnTo>
                  <a:pt x="601392" y="82976"/>
                </a:lnTo>
                <a:lnTo>
                  <a:pt x="606922" y="87967"/>
                </a:lnTo>
                <a:lnTo>
                  <a:pt x="615072" y="86629"/>
                </a:lnTo>
                <a:lnTo>
                  <a:pt x="618859" y="83591"/>
                </a:lnTo>
                <a:lnTo>
                  <a:pt x="627069" y="83374"/>
                </a:lnTo>
                <a:lnTo>
                  <a:pt x="627069" y="92417"/>
                </a:lnTo>
                <a:lnTo>
                  <a:pt x="631913" y="95274"/>
                </a:lnTo>
                <a:lnTo>
                  <a:pt x="636228" y="86195"/>
                </a:lnTo>
                <a:lnTo>
                  <a:pt x="645911" y="81059"/>
                </a:lnTo>
                <a:lnTo>
                  <a:pt x="650436" y="82325"/>
                </a:lnTo>
                <a:lnTo>
                  <a:pt x="650226" y="89378"/>
                </a:lnTo>
                <a:lnTo>
                  <a:pt x="655912" y="91368"/>
                </a:lnTo>
                <a:lnTo>
                  <a:pt x="656541" y="86412"/>
                </a:lnTo>
                <a:lnTo>
                  <a:pt x="668120" y="83591"/>
                </a:lnTo>
                <a:lnTo>
                  <a:pt x="666543" y="75597"/>
                </a:lnTo>
                <a:lnTo>
                  <a:pt x="676859" y="68327"/>
                </a:lnTo>
                <a:lnTo>
                  <a:pt x="679488" y="59682"/>
                </a:lnTo>
                <a:lnTo>
                  <a:pt x="674750" y="51362"/>
                </a:lnTo>
                <a:lnTo>
                  <a:pt x="674963" y="48324"/>
                </a:lnTo>
                <a:lnTo>
                  <a:pt x="683594" y="44635"/>
                </a:lnTo>
                <a:lnTo>
                  <a:pt x="683485" y="38631"/>
                </a:lnTo>
                <a:lnTo>
                  <a:pt x="686332" y="36098"/>
                </a:lnTo>
                <a:lnTo>
                  <a:pt x="686223" y="20834"/>
                </a:lnTo>
                <a:lnTo>
                  <a:pt x="679170" y="18628"/>
                </a:lnTo>
                <a:lnTo>
                  <a:pt x="683594" y="11575"/>
                </a:lnTo>
                <a:lnTo>
                  <a:pt x="683699" y="6439"/>
                </a:lnTo>
                <a:lnTo>
                  <a:pt x="690962" y="0"/>
                </a:lnTo>
                <a:lnTo>
                  <a:pt x="694857" y="1591"/>
                </a:lnTo>
                <a:lnTo>
                  <a:pt x="698120" y="8754"/>
                </a:lnTo>
                <a:lnTo>
                  <a:pt x="712538" y="11900"/>
                </a:lnTo>
                <a:lnTo>
                  <a:pt x="716856" y="16204"/>
                </a:lnTo>
                <a:lnTo>
                  <a:pt x="737698" y="16530"/>
                </a:lnTo>
                <a:lnTo>
                  <a:pt x="740013" y="20111"/>
                </a:lnTo>
                <a:lnTo>
                  <a:pt x="753903" y="20617"/>
                </a:lnTo>
                <a:lnTo>
                  <a:pt x="755064" y="17362"/>
                </a:lnTo>
                <a:lnTo>
                  <a:pt x="758854" y="16096"/>
                </a:lnTo>
                <a:lnTo>
                  <a:pt x="761694" y="20545"/>
                </a:lnTo>
                <a:lnTo>
                  <a:pt x="775117" y="19966"/>
                </a:lnTo>
                <a:lnTo>
                  <a:pt x="785064" y="21268"/>
                </a:lnTo>
                <a:lnTo>
                  <a:pt x="789506" y="23728"/>
                </a:lnTo>
                <a:lnTo>
                  <a:pt x="788764" y="25573"/>
                </a:lnTo>
                <a:lnTo>
                  <a:pt x="793455" y="33965"/>
                </a:lnTo>
                <a:lnTo>
                  <a:pt x="796168" y="35086"/>
                </a:lnTo>
                <a:lnTo>
                  <a:pt x="796664" y="37690"/>
                </a:lnTo>
                <a:lnTo>
                  <a:pt x="810119" y="38160"/>
                </a:lnTo>
                <a:lnTo>
                  <a:pt x="811103" y="36207"/>
                </a:lnTo>
                <a:lnTo>
                  <a:pt x="813816" y="35339"/>
                </a:lnTo>
                <a:lnTo>
                  <a:pt x="813816" y="39282"/>
                </a:lnTo>
                <a:lnTo>
                  <a:pt x="819372" y="42862"/>
                </a:lnTo>
                <a:lnTo>
                  <a:pt x="825543" y="42754"/>
                </a:lnTo>
                <a:lnTo>
                  <a:pt x="833515" y="46118"/>
                </a:lnTo>
                <a:lnTo>
                  <a:pt x="833424" y="52773"/>
                </a:lnTo>
                <a:lnTo>
                  <a:pt x="835992" y="56824"/>
                </a:lnTo>
                <a:lnTo>
                  <a:pt x="841762" y="58525"/>
                </a:lnTo>
                <a:lnTo>
                  <a:pt x="841762" y="64529"/>
                </a:lnTo>
                <a:lnTo>
                  <a:pt x="839411" y="66880"/>
                </a:lnTo>
                <a:lnTo>
                  <a:pt x="847538" y="75199"/>
                </a:lnTo>
                <a:lnTo>
                  <a:pt x="844970" y="81855"/>
                </a:lnTo>
                <a:lnTo>
                  <a:pt x="838127" y="82470"/>
                </a:lnTo>
                <a:lnTo>
                  <a:pt x="835992" y="86123"/>
                </a:lnTo>
                <a:lnTo>
                  <a:pt x="830643" y="86557"/>
                </a:lnTo>
                <a:lnTo>
                  <a:pt x="830860" y="91476"/>
                </a:lnTo>
                <a:lnTo>
                  <a:pt x="841335" y="92091"/>
                </a:lnTo>
                <a:lnTo>
                  <a:pt x="844757" y="97661"/>
                </a:lnTo>
                <a:lnTo>
                  <a:pt x="847108" y="108766"/>
                </a:lnTo>
                <a:lnTo>
                  <a:pt x="853738" y="111551"/>
                </a:lnTo>
                <a:lnTo>
                  <a:pt x="855022" y="118387"/>
                </a:lnTo>
                <a:lnTo>
                  <a:pt x="857388" y="124356"/>
                </a:lnTo>
                <a:lnTo>
                  <a:pt x="867125" y="127502"/>
                </a:lnTo>
                <a:lnTo>
                  <a:pt x="868546" y="133868"/>
                </a:lnTo>
                <a:lnTo>
                  <a:pt x="858863" y="138933"/>
                </a:lnTo>
                <a:lnTo>
                  <a:pt x="859786" y="152786"/>
                </a:lnTo>
                <a:lnTo>
                  <a:pt x="873154" y="162010"/>
                </a:lnTo>
                <a:lnTo>
                  <a:pt x="874540" y="167508"/>
                </a:lnTo>
                <a:lnTo>
                  <a:pt x="923407" y="210876"/>
                </a:lnTo>
                <a:lnTo>
                  <a:pt x="943228" y="210876"/>
                </a:lnTo>
                <a:lnTo>
                  <a:pt x="951070" y="221474"/>
                </a:lnTo>
                <a:lnTo>
                  <a:pt x="963513" y="221474"/>
                </a:lnTo>
                <a:lnTo>
                  <a:pt x="975041" y="235292"/>
                </a:lnTo>
                <a:lnTo>
                  <a:pt x="970432" y="238077"/>
                </a:lnTo>
                <a:lnTo>
                  <a:pt x="971355" y="252798"/>
                </a:lnTo>
                <a:lnTo>
                  <a:pt x="966743" y="253269"/>
                </a:lnTo>
                <a:lnTo>
                  <a:pt x="955219" y="263866"/>
                </a:lnTo>
                <a:lnTo>
                  <a:pt x="950148" y="285099"/>
                </a:lnTo>
                <a:lnTo>
                  <a:pt x="945536" y="286003"/>
                </a:lnTo>
                <a:lnTo>
                  <a:pt x="936775" y="295697"/>
                </a:lnTo>
                <a:lnTo>
                  <a:pt x="940928" y="303076"/>
                </a:lnTo>
                <a:lnTo>
                  <a:pt x="936775" y="308140"/>
                </a:lnTo>
                <a:lnTo>
                  <a:pt x="946458" y="317797"/>
                </a:lnTo>
                <a:lnTo>
                  <a:pt x="943232" y="319208"/>
                </a:lnTo>
                <a:lnTo>
                  <a:pt x="942769" y="323802"/>
                </a:lnTo>
                <a:lnTo>
                  <a:pt x="945077" y="328866"/>
                </a:lnTo>
                <a:lnTo>
                  <a:pt x="928941" y="343623"/>
                </a:lnTo>
                <a:lnTo>
                  <a:pt x="929400" y="349628"/>
                </a:lnTo>
                <a:lnTo>
                  <a:pt x="915568" y="349628"/>
                </a:lnTo>
                <a:lnTo>
                  <a:pt x="905426" y="337185"/>
                </a:lnTo>
                <a:lnTo>
                  <a:pt x="906348" y="331651"/>
                </a:lnTo>
                <a:lnTo>
                  <a:pt x="894361" y="331181"/>
                </a:lnTo>
                <a:lnTo>
                  <a:pt x="886064" y="321523"/>
                </a:lnTo>
                <a:lnTo>
                  <a:pt x="879611" y="322427"/>
                </a:lnTo>
                <a:lnTo>
                  <a:pt x="879148" y="330277"/>
                </a:lnTo>
                <a:lnTo>
                  <a:pt x="866705" y="341779"/>
                </a:lnTo>
                <a:lnTo>
                  <a:pt x="867164" y="349158"/>
                </a:lnTo>
                <a:lnTo>
                  <a:pt x="862553" y="357006"/>
                </a:lnTo>
                <a:lnTo>
                  <a:pt x="855637" y="359756"/>
                </a:lnTo>
                <a:lnTo>
                  <a:pt x="855637" y="366230"/>
                </a:lnTo>
                <a:lnTo>
                  <a:pt x="851947" y="367605"/>
                </a:lnTo>
                <a:lnTo>
                  <a:pt x="849643" y="362541"/>
                </a:lnTo>
                <a:lnTo>
                  <a:pt x="846876" y="365760"/>
                </a:lnTo>
                <a:lnTo>
                  <a:pt x="825347" y="366519"/>
                </a:lnTo>
                <a:lnTo>
                  <a:pt x="812641" y="369666"/>
                </a:lnTo>
                <a:lnTo>
                  <a:pt x="792855" y="359575"/>
                </a:lnTo>
                <a:lnTo>
                  <a:pt x="782640" y="360190"/>
                </a:lnTo>
                <a:lnTo>
                  <a:pt x="779801" y="355126"/>
                </a:lnTo>
                <a:lnTo>
                  <a:pt x="770324" y="356175"/>
                </a:lnTo>
                <a:lnTo>
                  <a:pt x="754431" y="375671"/>
                </a:lnTo>
                <a:lnTo>
                  <a:pt x="754221" y="388078"/>
                </a:lnTo>
                <a:lnTo>
                  <a:pt x="743695" y="397157"/>
                </a:lnTo>
                <a:lnTo>
                  <a:pt x="729697" y="396722"/>
                </a:lnTo>
                <a:lnTo>
                  <a:pt x="723910" y="400520"/>
                </a:lnTo>
                <a:lnTo>
                  <a:pt x="724119" y="408912"/>
                </a:lnTo>
                <a:lnTo>
                  <a:pt x="731697" y="414808"/>
                </a:lnTo>
                <a:lnTo>
                  <a:pt x="731064" y="430831"/>
                </a:lnTo>
                <a:lnTo>
                  <a:pt x="739908" y="448410"/>
                </a:lnTo>
                <a:lnTo>
                  <a:pt x="739275" y="464398"/>
                </a:lnTo>
                <a:lnTo>
                  <a:pt x="730854" y="471234"/>
                </a:lnTo>
                <a:lnTo>
                  <a:pt x="715066" y="471451"/>
                </a:lnTo>
                <a:lnTo>
                  <a:pt x="688437" y="460202"/>
                </a:lnTo>
                <a:lnTo>
                  <a:pt x="671382" y="460202"/>
                </a:lnTo>
                <a:lnTo>
                  <a:pt x="652331" y="467436"/>
                </a:lnTo>
                <a:lnTo>
                  <a:pt x="641067" y="467545"/>
                </a:lnTo>
                <a:lnTo>
                  <a:pt x="630860" y="477456"/>
                </a:lnTo>
                <a:lnTo>
                  <a:pt x="629912" y="490731"/>
                </a:lnTo>
                <a:lnTo>
                  <a:pt x="642225" y="508382"/>
                </a:lnTo>
                <a:lnTo>
                  <a:pt x="642648" y="548061"/>
                </a:lnTo>
                <a:lnTo>
                  <a:pt x="638018" y="551751"/>
                </a:lnTo>
                <a:lnTo>
                  <a:pt x="638962" y="564809"/>
                </a:lnTo>
                <a:lnTo>
                  <a:pt x="646016" y="571030"/>
                </a:lnTo>
                <a:lnTo>
                  <a:pt x="673383" y="568064"/>
                </a:lnTo>
                <a:lnTo>
                  <a:pt x="690647" y="582713"/>
                </a:lnTo>
                <a:lnTo>
                  <a:pt x="691909" y="597037"/>
                </a:lnTo>
                <a:lnTo>
                  <a:pt x="703701" y="610384"/>
                </a:lnTo>
                <a:lnTo>
                  <a:pt x="703155" y="620656"/>
                </a:lnTo>
                <a:lnTo>
                  <a:pt x="702468" y="627239"/>
                </a:lnTo>
                <a:lnTo>
                  <a:pt x="696984" y="630784"/>
                </a:lnTo>
                <a:lnTo>
                  <a:pt x="700059" y="639357"/>
                </a:lnTo>
                <a:lnTo>
                  <a:pt x="714986" y="633461"/>
                </a:lnTo>
                <a:lnTo>
                  <a:pt x="717330" y="629554"/>
                </a:lnTo>
                <a:lnTo>
                  <a:pt x="723508" y="626588"/>
                </a:lnTo>
                <a:lnTo>
                  <a:pt x="725852" y="633461"/>
                </a:lnTo>
                <a:lnTo>
                  <a:pt x="722228" y="638489"/>
                </a:lnTo>
                <a:lnTo>
                  <a:pt x="720311" y="653174"/>
                </a:lnTo>
                <a:lnTo>
                  <a:pt x="718820" y="653861"/>
                </a:lnTo>
                <a:lnTo>
                  <a:pt x="718820" y="659612"/>
                </a:lnTo>
                <a:lnTo>
                  <a:pt x="735651" y="660734"/>
                </a:lnTo>
                <a:lnTo>
                  <a:pt x="751414" y="650208"/>
                </a:lnTo>
                <a:lnTo>
                  <a:pt x="756525" y="650895"/>
                </a:lnTo>
                <a:lnTo>
                  <a:pt x="758019" y="659359"/>
                </a:lnTo>
                <a:lnTo>
                  <a:pt x="767604" y="662795"/>
                </a:lnTo>
                <a:lnTo>
                  <a:pt x="773782" y="657768"/>
                </a:lnTo>
                <a:lnTo>
                  <a:pt x="783367" y="657768"/>
                </a:lnTo>
                <a:lnTo>
                  <a:pt x="783581" y="664170"/>
                </a:lnTo>
                <a:lnTo>
                  <a:pt x="781877" y="666231"/>
                </a:lnTo>
                <a:lnTo>
                  <a:pt x="781877" y="681857"/>
                </a:lnTo>
                <a:lnTo>
                  <a:pt x="791036" y="694445"/>
                </a:lnTo>
                <a:lnTo>
                  <a:pt x="800624" y="695530"/>
                </a:lnTo>
                <a:close/>
                <a:moveTo>
                  <a:pt x="12092" y="145696"/>
                </a:moveTo>
                <a:lnTo>
                  <a:pt x="15763" y="145407"/>
                </a:lnTo>
                <a:lnTo>
                  <a:pt x="18020" y="142586"/>
                </a:lnTo>
                <a:lnTo>
                  <a:pt x="21688" y="141753"/>
                </a:lnTo>
                <a:lnTo>
                  <a:pt x="23099" y="135822"/>
                </a:lnTo>
                <a:lnTo>
                  <a:pt x="25920" y="134121"/>
                </a:lnTo>
                <a:lnTo>
                  <a:pt x="27049" y="121136"/>
                </a:lnTo>
                <a:lnTo>
                  <a:pt x="25356" y="119473"/>
                </a:lnTo>
                <a:lnTo>
                  <a:pt x="22817" y="123415"/>
                </a:lnTo>
                <a:lnTo>
                  <a:pt x="21124" y="127900"/>
                </a:lnTo>
                <a:lnTo>
                  <a:pt x="16045" y="133000"/>
                </a:lnTo>
                <a:lnTo>
                  <a:pt x="15199" y="140343"/>
                </a:lnTo>
                <a:close/>
              </a:path>
            </a:pathLst>
          </a:custGeom>
          <a:solidFill>
            <a:srgbClr val="FBE3D6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FCF899E8-69D5-C343-F5AE-8AFBCE6BC073}"/>
              </a:ext>
            </a:extLst>
          </p:cNvPr>
          <p:cNvSpPr/>
          <p:nvPr/>
        </p:nvSpPr>
        <p:spPr>
          <a:xfrm>
            <a:off x="11271846" y="2253919"/>
            <a:ext cx="1068051" cy="2762709"/>
          </a:xfrm>
          <a:custGeom>
            <a:avLst/>
            <a:gdLst>
              <a:gd name="connsiteX0" fmla="*/ 534085 w 712034"/>
              <a:gd name="connsiteY0" fmla="*/ 1740749 h 1841806"/>
              <a:gd name="connsiteX1" fmla="*/ 539124 w 712034"/>
              <a:gd name="connsiteY1" fmla="*/ 1733475 h 1841806"/>
              <a:gd name="connsiteX2" fmla="*/ 540245 w 712034"/>
              <a:gd name="connsiteY2" fmla="*/ 1717242 h 1841806"/>
              <a:gd name="connsiteX3" fmla="*/ 527368 w 712034"/>
              <a:gd name="connsiteY3" fmla="*/ 1711082 h 1841806"/>
              <a:gd name="connsiteX4" fmla="*/ 520090 w 712034"/>
              <a:gd name="connsiteY4" fmla="*/ 1697087 h 1841806"/>
              <a:gd name="connsiteX5" fmla="*/ 524008 w 712034"/>
              <a:gd name="connsiteY5" fmla="*/ 1688132 h 1841806"/>
              <a:gd name="connsiteX6" fmla="*/ 541362 w 712034"/>
              <a:gd name="connsiteY6" fmla="*/ 1682536 h 1841806"/>
              <a:gd name="connsiteX7" fmla="*/ 547519 w 712034"/>
              <a:gd name="connsiteY7" fmla="*/ 1683657 h 1841806"/>
              <a:gd name="connsiteX8" fmla="*/ 558714 w 712034"/>
              <a:gd name="connsiteY8" fmla="*/ 1678619 h 1841806"/>
              <a:gd name="connsiteX9" fmla="*/ 557592 w 712034"/>
              <a:gd name="connsiteY9" fmla="*/ 1665742 h 1841806"/>
              <a:gd name="connsiteX10" fmla="*/ 544162 w 712034"/>
              <a:gd name="connsiteY10" fmla="*/ 1659585 h 1841806"/>
              <a:gd name="connsiteX11" fmla="*/ 541362 w 712034"/>
              <a:gd name="connsiteY11" fmla="*/ 1650072 h 1841806"/>
              <a:gd name="connsiteX12" fmla="*/ 554796 w 712034"/>
              <a:gd name="connsiteY12" fmla="*/ 1643352 h 1841806"/>
              <a:gd name="connsiteX13" fmla="*/ 556475 w 712034"/>
              <a:gd name="connsiteY13" fmla="*/ 1631039 h 1841806"/>
              <a:gd name="connsiteX14" fmla="*/ 561513 w 712034"/>
              <a:gd name="connsiteY14" fmla="*/ 1607528 h 1841806"/>
              <a:gd name="connsiteX15" fmla="*/ 576625 w 712034"/>
              <a:gd name="connsiteY15" fmla="*/ 1581778 h 1841806"/>
              <a:gd name="connsiteX16" fmla="*/ 587260 w 712034"/>
              <a:gd name="connsiteY16" fmla="*/ 1576740 h 1841806"/>
              <a:gd name="connsiteX17" fmla="*/ 596219 w 712034"/>
              <a:gd name="connsiteY17" fmla="*/ 1564427 h 1841806"/>
              <a:gd name="connsiteX18" fmla="*/ 600137 w 712034"/>
              <a:gd name="connsiteY18" fmla="*/ 1563306 h 1841806"/>
              <a:gd name="connsiteX19" fmla="*/ 596776 w 712034"/>
              <a:gd name="connsiteY19" fmla="*/ 1553793 h 1841806"/>
              <a:gd name="connsiteX20" fmla="*/ 605736 w 712034"/>
              <a:gd name="connsiteY20" fmla="*/ 1544276 h 1841806"/>
              <a:gd name="connsiteX21" fmla="*/ 611331 w 712034"/>
              <a:gd name="connsiteY21" fmla="*/ 1542594 h 1841806"/>
              <a:gd name="connsiteX22" fmla="*/ 624765 w 712034"/>
              <a:gd name="connsiteY22" fmla="*/ 1525804 h 1841806"/>
              <a:gd name="connsiteX23" fmla="*/ 639881 w 712034"/>
              <a:gd name="connsiteY23" fmla="*/ 1517405 h 1841806"/>
              <a:gd name="connsiteX24" fmla="*/ 651427 w 712034"/>
              <a:gd name="connsiteY24" fmla="*/ 1516924 h 1841806"/>
              <a:gd name="connsiteX25" fmla="*/ 666998 w 712034"/>
              <a:gd name="connsiteY25" fmla="*/ 1495265 h 1841806"/>
              <a:gd name="connsiteX26" fmla="*/ 674439 w 712034"/>
              <a:gd name="connsiteY26" fmla="*/ 1471746 h 1841806"/>
              <a:gd name="connsiteX27" fmla="*/ 686647 w 712034"/>
              <a:gd name="connsiteY27" fmla="*/ 1458052 h 1841806"/>
              <a:gd name="connsiteX28" fmla="*/ 697660 w 712034"/>
              <a:gd name="connsiteY28" fmla="*/ 1456858 h 1841806"/>
              <a:gd name="connsiteX29" fmla="*/ 709271 w 712034"/>
              <a:gd name="connsiteY29" fmla="*/ 1450011 h 1841806"/>
              <a:gd name="connsiteX30" fmla="*/ 701234 w 712034"/>
              <a:gd name="connsiteY30" fmla="*/ 1440784 h 1841806"/>
              <a:gd name="connsiteX31" fmla="*/ 697364 w 712034"/>
              <a:gd name="connsiteY31" fmla="*/ 1414886 h 1841806"/>
              <a:gd name="connsiteX32" fmla="*/ 689327 w 712034"/>
              <a:gd name="connsiteY32" fmla="*/ 1399998 h 1841806"/>
              <a:gd name="connsiteX33" fmla="*/ 689327 w 712034"/>
              <a:gd name="connsiteY33" fmla="*/ 1383026 h 1841806"/>
              <a:gd name="connsiteX34" fmla="*/ 684563 w 712034"/>
              <a:gd name="connsiteY34" fmla="*/ 1371119 h 1841806"/>
              <a:gd name="connsiteX35" fmla="*/ 674739 w 712034"/>
              <a:gd name="connsiteY35" fmla="*/ 1366948 h 1841806"/>
              <a:gd name="connsiteX36" fmla="*/ 675632 w 712034"/>
              <a:gd name="connsiteY36" fmla="*/ 1357721 h 1841806"/>
              <a:gd name="connsiteX37" fmla="*/ 667892 w 712034"/>
              <a:gd name="connsiteY37" fmla="*/ 1352361 h 1841806"/>
              <a:gd name="connsiteX38" fmla="*/ 667295 w 712034"/>
              <a:gd name="connsiteY38" fmla="*/ 1341050 h 1841806"/>
              <a:gd name="connsiteX39" fmla="*/ 655981 w 712034"/>
              <a:gd name="connsiteY39" fmla="*/ 1329439 h 1841806"/>
              <a:gd name="connsiteX40" fmla="*/ 656281 w 712034"/>
              <a:gd name="connsiteY40" fmla="*/ 1320208 h 1841806"/>
              <a:gd name="connsiteX41" fmla="*/ 652707 w 712034"/>
              <a:gd name="connsiteY41" fmla="*/ 1316338 h 1841806"/>
              <a:gd name="connsiteX42" fmla="*/ 651514 w 712034"/>
              <a:gd name="connsiteY42" fmla="*/ 1304431 h 1841806"/>
              <a:gd name="connsiteX43" fmla="*/ 655384 w 712034"/>
              <a:gd name="connsiteY43" fmla="*/ 1301154 h 1841806"/>
              <a:gd name="connsiteX44" fmla="*/ 656281 w 712034"/>
              <a:gd name="connsiteY44" fmla="*/ 1280316 h 1841806"/>
              <a:gd name="connsiteX45" fmla="*/ 669082 w 712034"/>
              <a:gd name="connsiteY45" fmla="*/ 1271682 h 1841806"/>
              <a:gd name="connsiteX46" fmla="*/ 683670 w 712034"/>
              <a:gd name="connsiteY46" fmla="*/ 1270788 h 1841806"/>
              <a:gd name="connsiteX47" fmla="*/ 686050 w 712034"/>
              <a:gd name="connsiteY47" fmla="*/ 1267515 h 1841806"/>
              <a:gd name="connsiteX48" fmla="*/ 693197 w 712034"/>
              <a:gd name="connsiteY48" fmla="*/ 1266621 h 1841806"/>
              <a:gd name="connsiteX49" fmla="*/ 693494 w 712034"/>
              <a:gd name="connsiteY49" fmla="*/ 1242206 h 1841806"/>
              <a:gd name="connsiteX50" fmla="*/ 689623 w 712034"/>
              <a:gd name="connsiteY50" fmla="*/ 1240123 h 1841806"/>
              <a:gd name="connsiteX51" fmla="*/ 689327 w 712034"/>
              <a:gd name="connsiteY51" fmla="*/ 1234169 h 1841806"/>
              <a:gd name="connsiteX52" fmla="*/ 696174 w 712034"/>
              <a:gd name="connsiteY52" fmla="*/ 1230895 h 1841806"/>
              <a:gd name="connsiteX53" fmla="*/ 699744 w 712034"/>
              <a:gd name="connsiteY53" fmla="*/ 1221961 h 1841806"/>
              <a:gd name="connsiteX54" fmla="*/ 708921 w 712034"/>
              <a:gd name="connsiteY54" fmla="*/ 1218065 h 1841806"/>
              <a:gd name="connsiteX55" fmla="*/ 712035 w 712034"/>
              <a:gd name="connsiteY55" fmla="*/ 1209421 h 1841806"/>
              <a:gd name="connsiteX56" fmla="*/ 712035 w 712034"/>
              <a:gd name="connsiteY56" fmla="*/ 1193014 h 1841806"/>
              <a:gd name="connsiteX57" fmla="*/ 705473 w 712034"/>
              <a:gd name="connsiteY57" fmla="*/ 1192196 h 1841806"/>
              <a:gd name="connsiteX58" fmla="*/ 703423 w 712034"/>
              <a:gd name="connsiteY58" fmla="*/ 1186861 h 1841806"/>
              <a:gd name="connsiteX59" fmla="*/ 695479 w 712034"/>
              <a:gd name="connsiteY59" fmla="*/ 1185295 h 1841806"/>
              <a:gd name="connsiteX60" fmla="*/ 692607 w 712034"/>
              <a:gd name="connsiteY60" fmla="*/ 1178321 h 1841806"/>
              <a:gd name="connsiteX61" fmla="*/ 701632 w 712034"/>
              <a:gd name="connsiteY61" fmla="*/ 1169709 h 1841806"/>
              <a:gd name="connsiteX62" fmla="*/ 702862 w 712034"/>
              <a:gd name="connsiteY62" fmla="*/ 1156578 h 1841806"/>
              <a:gd name="connsiteX63" fmla="*/ 700402 w 712034"/>
              <a:gd name="connsiteY63" fmla="*/ 1153302 h 1841806"/>
              <a:gd name="connsiteX64" fmla="*/ 699990 w 712034"/>
              <a:gd name="connsiteY64" fmla="*/ 1145094 h 1841806"/>
              <a:gd name="connsiteX65" fmla="*/ 693841 w 712034"/>
              <a:gd name="connsiteY65" fmla="*/ 1141814 h 1841806"/>
              <a:gd name="connsiteX66" fmla="*/ 693016 w 712034"/>
              <a:gd name="connsiteY66" fmla="*/ 1121713 h 1841806"/>
              <a:gd name="connsiteX67" fmla="*/ 696709 w 712034"/>
              <a:gd name="connsiteY67" fmla="*/ 1116382 h 1841806"/>
              <a:gd name="connsiteX68" fmla="*/ 697122 w 712034"/>
              <a:gd name="connsiteY68" fmla="*/ 1109408 h 1841806"/>
              <a:gd name="connsiteX69" fmla="*/ 701632 w 712034"/>
              <a:gd name="connsiteY69" fmla="*/ 1106127 h 1841806"/>
              <a:gd name="connsiteX70" fmla="*/ 700811 w 712034"/>
              <a:gd name="connsiteY70" fmla="*/ 1091359 h 1841806"/>
              <a:gd name="connsiteX71" fmla="*/ 704500 w 712034"/>
              <a:gd name="connsiteY71" fmla="*/ 1088899 h 1841806"/>
              <a:gd name="connsiteX72" fmla="*/ 700811 w 712034"/>
              <a:gd name="connsiteY72" fmla="*/ 1070438 h 1841806"/>
              <a:gd name="connsiteX73" fmla="*/ 692607 w 712034"/>
              <a:gd name="connsiteY73" fmla="*/ 1066336 h 1841806"/>
              <a:gd name="connsiteX74" fmla="*/ 690557 w 712034"/>
              <a:gd name="connsiteY74" fmla="*/ 1060852 h 1841806"/>
              <a:gd name="connsiteX75" fmla="*/ 684404 w 712034"/>
              <a:gd name="connsiteY75" fmla="*/ 1057980 h 1841806"/>
              <a:gd name="connsiteX76" fmla="*/ 679481 w 712034"/>
              <a:gd name="connsiteY76" fmla="*/ 1060592 h 1841806"/>
              <a:gd name="connsiteX77" fmla="*/ 671686 w 712034"/>
              <a:gd name="connsiteY77" fmla="*/ 1060592 h 1841806"/>
              <a:gd name="connsiteX78" fmla="*/ 668406 w 712034"/>
              <a:gd name="connsiteY78" fmla="*/ 1057311 h 1841806"/>
              <a:gd name="connsiteX79" fmla="*/ 660611 w 712034"/>
              <a:gd name="connsiteY79" fmla="*/ 1055260 h 1841806"/>
              <a:gd name="connsiteX80" fmla="*/ 648305 w 712034"/>
              <a:gd name="connsiteY80" fmla="*/ 1035981 h 1841806"/>
              <a:gd name="connsiteX81" fmla="*/ 648714 w 712034"/>
              <a:gd name="connsiteY81" fmla="*/ 1013418 h 1841806"/>
              <a:gd name="connsiteX82" fmla="*/ 654458 w 712034"/>
              <a:gd name="connsiteY82" fmla="*/ 1009316 h 1841806"/>
              <a:gd name="connsiteX83" fmla="*/ 654458 w 712034"/>
              <a:gd name="connsiteY83" fmla="*/ 999470 h 1841806"/>
              <a:gd name="connsiteX84" fmla="*/ 648305 w 712034"/>
              <a:gd name="connsiteY84" fmla="*/ 995369 h 1841806"/>
              <a:gd name="connsiteX85" fmla="*/ 642438 w 712034"/>
              <a:gd name="connsiteY85" fmla="*/ 995275 h 1841806"/>
              <a:gd name="connsiteX86" fmla="*/ 640102 w 712034"/>
              <a:gd name="connsiteY86" fmla="*/ 990037 h 1841806"/>
              <a:gd name="connsiteX87" fmla="*/ 640923 w 712034"/>
              <a:gd name="connsiteY87" fmla="*/ 983063 h 1841806"/>
              <a:gd name="connsiteX88" fmla="*/ 633949 w 712034"/>
              <a:gd name="connsiteY88" fmla="*/ 979374 h 1841806"/>
              <a:gd name="connsiteX89" fmla="*/ 627796 w 712034"/>
              <a:gd name="connsiteY89" fmla="*/ 983063 h 1841806"/>
              <a:gd name="connsiteX90" fmla="*/ 609747 w 712034"/>
              <a:gd name="connsiteY90" fmla="*/ 986756 h 1841806"/>
              <a:gd name="connsiteX91" fmla="*/ 605233 w 712034"/>
              <a:gd name="connsiteY91" fmla="*/ 983067 h 1841806"/>
              <a:gd name="connsiteX92" fmla="*/ 598672 w 712034"/>
              <a:gd name="connsiteY92" fmla="*/ 982654 h 1841806"/>
              <a:gd name="connsiteX93" fmla="*/ 594158 w 712034"/>
              <a:gd name="connsiteY93" fmla="*/ 985114 h 1841806"/>
              <a:gd name="connsiteX94" fmla="*/ 576517 w 712034"/>
              <a:gd name="connsiteY94" fmla="*/ 985526 h 1841806"/>
              <a:gd name="connsiteX95" fmla="*/ 566487 w 712034"/>
              <a:gd name="connsiteY95" fmla="*/ 993444 h 1841806"/>
              <a:gd name="connsiteX96" fmla="*/ 554590 w 712034"/>
              <a:gd name="connsiteY96" fmla="*/ 994265 h 1841806"/>
              <a:gd name="connsiteX97" fmla="*/ 544933 w 712034"/>
              <a:gd name="connsiteY97" fmla="*/ 991270 h 1841806"/>
              <a:gd name="connsiteX98" fmla="*/ 541652 w 712034"/>
              <a:gd name="connsiteY98" fmla="*/ 996602 h 1841806"/>
              <a:gd name="connsiteX99" fmla="*/ 536729 w 712034"/>
              <a:gd name="connsiteY99" fmla="*/ 996602 h 1841806"/>
              <a:gd name="connsiteX100" fmla="*/ 530576 w 712034"/>
              <a:gd name="connsiteY100" fmla="*/ 994142 h 1841806"/>
              <a:gd name="connsiteX101" fmla="*/ 524832 w 712034"/>
              <a:gd name="connsiteY101" fmla="*/ 994142 h 1841806"/>
              <a:gd name="connsiteX102" fmla="*/ 519088 w 712034"/>
              <a:gd name="connsiteY102" fmla="*/ 996602 h 1841806"/>
              <a:gd name="connsiteX103" fmla="*/ 505141 w 712034"/>
              <a:gd name="connsiteY103" fmla="*/ 996193 h 1841806"/>
              <a:gd name="connsiteX104" fmla="*/ 503502 w 712034"/>
              <a:gd name="connsiteY104" fmla="*/ 992909 h 1841806"/>
              <a:gd name="connsiteX105" fmla="*/ 487504 w 712034"/>
              <a:gd name="connsiteY105" fmla="*/ 996602 h 1841806"/>
              <a:gd name="connsiteX106" fmla="*/ 484223 w 712034"/>
              <a:gd name="connsiteY106" fmla="*/ 999062 h 1841806"/>
              <a:gd name="connsiteX107" fmla="*/ 472323 w 712034"/>
              <a:gd name="connsiteY107" fmla="*/ 997832 h 1841806"/>
              <a:gd name="connsiteX108" fmla="*/ 466366 w 712034"/>
              <a:gd name="connsiteY108" fmla="*/ 1002299 h 1841806"/>
              <a:gd name="connsiteX109" fmla="*/ 464253 w 712034"/>
              <a:gd name="connsiteY109" fmla="*/ 994211 h 1841806"/>
              <a:gd name="connsiteX110" fmla="*/ 456809 w 712034"/>
              <a:gd name="connsiteY110" fmla="*/ 990044 h 1841806"/>
              <a:gd name="connsiteX111" fmla="*/ 453536 w 712034"/>
              <a:gd name="connsiteY111" fmla="*/ 982304 h 1841806"/>
              <a:gd name="connsiteX112" fmla="*/ 457106 w 712034"/>
              <a:gd name="connsiteY112" fmla="*/ 974860 h 1841806"/>
              <a:gd name="connsiteX113" fmla="*/ 455323 w 712034"/>
              <a:gd name="connsiteY113" fmla="*/ 965929 h 1841806"/>
              <a:gd name="connsiteX114" fmla="*/ 442222 w 712034"/>
              <a:gd name="connsiteY114" fmla="*/ 959082 h 1841806"/>
              <a:gd name="connsiteX115" fmla="*/ 444008 w 712034"/>
              <a:gd name="connsiteY115" fmla="*/ 948365 h 1841806"/>
              <a:gd name="connsiteX116" fmla="*/ 439245 w 712034"/>
              <a:gd name="connsiteY116" fmla="*/ 943300 h 1841806"/>
              <a:gd name="connsiteX117" fmla="*/ 432698 w 712034"/>
              <a:gd name="connsiteY117" fmla="*/ 943300 h 1841806"/>
              <a:gd name="connsiteX118" fmla="*/ 434481 w 712034"/>
              <a:gd name="connsiteY118" fmla="*/ 934370 h 1841806"/>
              <a:gd name="connsiteX119" fmla="*/ 428231 w 712034"/>
              <a:gd name="connsiteY119" fmla="*/ 932587 h 1841806"/>
              <a:gd name="connsiteX120" fmla="*/ 428231 w 712034"/>
              <a:gd name="connsiteY120" fmla="*/ 928716 h 1841806"/>
              <a:gd name="connsiteX121" fmla="*/ 433291 w 712034"/>
              <a:gd name="connsiteY121" fmla="*/ 925439 h 1841806"/>
              <a:gd name="connsiteX122" fmla="*/ 431801 w 712034"/>
              <a:gd name="connsiteY122" fmla="*/ 916805 h 1841806"/>
              <a:gd name="connsiteX123" fmla="*/ 435971 w 712034"/>
              <a:gd name="connsiteY123" fmla="*/ 914129 h 1841806"/>
              <a:gd name="connsiteX124" fmla="*/ 431801 w 712034"/>
              <a:gd name="connsiteY124" fmla="*/ 909365 h 1841806"/>
              <a:gd name="connsiteX125" fmla="*/ 431801 w 712034"/>
              <a:gd name="connsiteY125" fmla="*/ 905791 h 1841806"/>
              <a:gd name="connsiteX126" fmla="*/ 435078 w 712034"/>
              <a:gd name="connsiteY126" fmla="*/ 905195 h 1841806"/>
              <a:gd name="connsiteX127" fmla="*/ 437161 w 712034"/>
              <a:gd name="connsiteY127" fmla="*/ 899838 h 1841806"/>
              <a:gd name="connsiteX128" fmla="*/ 428824 w 712034"/>
              <a:gd name="connsiteY128" fmla="*/ 896560 h 1841806"/>
              <a:gd name="connsiteX129" fmla="*/ 428231 w 712034"/>
              <a:gd name="connsiteY129" fmla="*/ 892990 h 1841806"/>
              <a:gd name="connsiteX130" fmla="*/ 436268 w 712034"/>
              <a:gd name="connsiteY130" fmla="*/ 892990 h 1841806"/>
              <a:gd name="connsiteX131" fmla="*/ 437458 w 712034"/>
              <a:gd name="connsiteY131" fmla="*/ 888227 h 1841806"/>
              <a:gd name="connsiteX132" fmla="*/ 427337 w 712034"/>
              <a:gd name="connsiteY132" fmla="*/ 883463 h 1841806"/>
              <a:gd name="connsiteX133" fmla="*/ 427337 w 712034"/>
              <a:gd name="connsiteY133" fmla="*/ 875126 h 1841806"/>
              <a:gd name="connsiteX134" fmla="*/ 431801 w 712034"/>
              <a:gd name="connsiteY134" fmla="*/ 875126 h 1841806"/>
              <a:gd name="connsiteX135" fmla="*/ 435375 w 712034"/>
              <a:gd name="connsiteY135" fmla="*/ 869469 h 1841806"/>
              <a:gd name="connsiteX136" fmla="*/ 428828 w 712034"/>
              <a:gd name="connsiteY136" fmla="*/ 859941 h 1841806"/>
              <a:gd name="connsiteX137" fmla="*/ 426144 w 712034"/>
              <a:gd name="connsiteY137" fmla="*/ 859644 h 1841806"/>
              <a:gd name="connsiteX138" fmla="*/ 421083 w 712034"/>
              <a:gd name="connsiteY138" fmla="*/ 867685 h 1841806"/>
              <a:gd name="connsiteX139" fmla="*/ 417810 w 712034"/>
              <a:gd name="connsiteY139" fmla="*/ 867685 h 1841806"/>
              <a:gd name="connsiteX140" fmla="*/ 417810 w 712034"/>
              <a:gd name="connsiteY140" fmla="*/ 852204 h 1841806"/>
              <a:gd name="connsiteX141" fmla="*/ 405602 w 712034"/>
              <a:gd name="connsiteY141" fmla="*/ 849524 h 1841806"/>
              <a:gd name="connsiteX142" fmla="*/ 408579 w 712034"/>
              <a:gd name="connsiteY142" fmla="*/ 838806 h 1841806"/>
              <a:gd name="connsiteX143" fmla="*/ 403815 w 712034"/>
              <a:gd name="connsiteY143" fmla="*/ 834043 h 1841806"/>
              <a:gd name="connsiteX144" fmla="*/ 402329 w 712034"/>
              <a:gd name="connsiteY144" fmla="*/ 837617 h 1841806"/>
              <a:gd name="connsiteX145" fmla="*/ 393098 w 712034"/>
              <a:gd name="connsiteY145" fmla="*/ 838806 h 1841806"/>
              <a:gd name="connsiteX146" fmla="*/ 387741 w 712034"/>
              <a:gd name="connsiteY146" fmla="*/ 834640 h 1841806"/>
              <a:gd name="connsiteX147" fmla="*/ 387441 w 712034"/>
              <a:gd name="connsiteY147" fmla="*/ 829576 h 1841806"/>
              <a:gd name="connsiteX148" fmla="*/ 392205 w 712034"/>
              <a:gd name="connsiteY148" fmla="*/ 829872 h 1841806"/>
              <a:gd name="connsiteX149" fmla="*/ 392205 w 712034"/>
              <a:gd name="connsiteY149" fmla="*/ 820048 h 1841806"/>
              <a:gd name="connsiteX150" fmla="*/ 399352 w 712034"/>
              <a:gd name="connsiteY150" fmla="*/ 813798 h 1841806"/>
              <a:gd name="connsiteX151" fmla="*/ 395482 w 712034"/>
              <a:gd name="connsiteY151" fmla="*/ 808437 h 1841806"/>
              <a:gd name="connsiteX152" fmla="*/ 389825 w 712034"/>
              <a:gd name="connsiteY152" fmla="*/ 812904 h 1841806"/>
              <a:gd name="connsiteX153" fmla="*/ 384167 w 712034"/>
              <a:gd name="connsiteY153" fmla="*/ 808437 h 1841806"/>
              <a:gd name="connsiteX154" fmla="*/ 383871 w 712034"/>
              <a:gd name="connsiteY154" fmla="*/ 804271 h 1841806"/>
              <a:gd name="connsiteX155" fmla="*/ 389228 w 712034"/>
              <a:gd name="connsiteY155" fmla="*/ 801887 h 1841806"/>
              <a:gd name="connsiteX156" fmla="*/ 389228 w 712034"/>
              <a:gd name="connsiteY156" fmla="*/ 793253 h 1841806"/>
              <a:gd name="connsiteX157" fmla="*/ 384764 w 712034"/>
              <a:gd name="connsiteY157" fmla="*/ 792660 h 1841806"/>
              <a:gd name="connsiteX158" fmla="*/ 377320 w 712034"/>
              <a:gd name="connsiteY158" fmla="*/ 800994 h 1841806"/>
              <a:gd name="connsiteX159" fmla="*/ 372853 w 712034"/>
              <a:gd name="connsiteY159" fmla="*/ 800994 h 1841806"/>
              <a:gd name="connsiteX160" fmla="*/ 372260 w 712034"/>
              <a:gd name="connsiteY160" fmla="*/ 793553 h 1841806"/>
              <a:gd name="connsiteX161" fmla="*/ 365113 w 712034"/>
              <a:gd name="connsiteY161" fmla="*/ 791170 h 1841806"/>
              <a:gd name="connsiteX162" fmla="*/ 364219 w 712034"/>
              <a:gd name="connsiteY162" fmla="*/ 786706 h 1841806"/>
              <a:gd name="connsiteX163" fmla="*/ 372853 w 712034"/>
              <a:gd name="connsiteY163" fmla="*/ 781642 h 1841806"/>
              <a:gd name="connsiteX164" fmla="*/ 373153 w 712034"/>
              <a:gd name="connsiteY164" fmla="*/ 777178 h 1841806"/>
              <a:gd name="connsiteX165" fmla="*/ 364519 w 712034"/>
              <a:gd name="connsiteY165" fmla="*/ 773605 h 1841806"/>
              <a:gd name="connsiteX166" fmla="*/ 364519 w 712034"/>
              <a:gd name="connsiteY166" fmla="*/ 766758 h 1841806"/>
              <a:gd name="connsiteX167" fmla="*/ 361839 w 712034"/>
              <a:gd name="connsiteY167" fmla="*/ 764971 h 1841806"/>
              <a:gd name="connsiteX168" fmla="*/ 360052 w 712034"/>
              <a:gd name="connsiteY168" fmla="*/ 760507 h 1841806"/>
              <a:gd name="connsiteX169" fmla="*/ 364816 w 712034"/>
              <a:gd name="connsiteY169" fmla="*/ 756934 h 1841806"/>
              <a:gd name="connsiteX170" fmla="*/ 365413 w 712034"/>
              <a:gd name="connsiteY170" fmla="*/ 752170 h 1841806"/>
              <a:gd name="connsiteX171" fmla="*/ 361543 w 712034"/>
              <a:gd name="connsiteY171" fmla="*/ 750976 h 1841806"/>
              <a:gd name="connsiteX172" fmla="*/ 361242 w 712034"/>
              <a:gd name="connsiteY172" fmla="*/ 741753 h 1841806"/>
              <a:gd name="connsiteX173" fmla="*/ 371960 w 712034"/>
              <a:gd name="connsiteY173" fmla="*/ 741453 h 1841806"/>
              <a:gd name="connsiteX174" fmla="*/ 379107 w 712034"/>
              <a:gd name="connsiteY174" fmla="*/ 732225 h 1841806"/>
              <a:gd name="connsiteX175" fmla="*/ 386251 w 712034"/>
              <a:gd name="connsiteY175" fmla="*/ 734605 h 1841806"/>
              <a:gd name="connsiteX176" fmla="*/ 390718 w 712034"/>
              <a:gd name="connsiteY176" fmla="*/ 729842 h 1841806"/>
              <a:gd name="connsiteX177" fmla="*/ 405602 w 712034"/>
              <a:gd name="connsiteY177" fmla="*/ 728355 h 1841806"/>
              <a:gd name="connsiteX178" fmla="*/ 410366 w 712034"/>
              <a:gd name="connsiteY178" fmla="*/ 734309 h 1841806"/>
              <a:gd name="connsiteX179" fmla="*/ 413940 w 712034"/>
              <a:gd name="connsiteY179" fmla="*/ 734309 h 1841806"/>
              <a:gd name="connsiteX180" fmla="*/ 414236 w 712034"/>
              <a:gd name="connsiteY180" fmla="*/ 726268 h 1841806"/>
              <a:gd name="connsiteX181" fmla="*/ 429121 w 712034"/>
              <a:gd name="connsiteY181" fmla="*/ 717337 h 1841806"/>
              <a:gd name="connsiteX182" fmla="*/ 429717 w 712034"/>
              <a:gd name="connsiteY182" fmla="*/ 705727 h 1841806"/>
              <a:gd name="connsiteX183" fmla="*/ 425250 w 712034"/>
              <a:gd name="connsiteY183" fmla="*/ 702453 h 1841806"/>
              <a:gd name="connsiteX184" fmla="*/ 424657 w 712034"/>
              <a:gd name="connsiteY184" fmla="*/ 688162 h 1841806"/>
              <a:gd name="connsiteX185" fmla="*/ 410663 w 712034"/>
              <a:gd name="connsiteY185" fmla="*/ 673574 h 1841806"/>
              <a:gd name="connsiteX186" fmla="*/ 410963 w 712034"/>
              <a:gd name="connsiteY186" fmla="*/ 669407 h 1841806"/>
              <a:gd name="connsiteX187" fmla="*/ 421680 w 712034"/>
              <a:gd name="connsiteY187" fmla="*/ 666130 h 1841806"/>
              <a:gd name="connsiteX188" fmla="*/ 434184 w 712034"/>
              <a:gd name="connsiteY188" fmla="*/ 658390 h 1841806"/>
              <a:gd name="connsiteX189" fmla="*/ 439245 w 712034"/>
              <a:gd name="connsiteY189" fmla="*/ 658390 h 1841806"/>
              <a:gd name="connsiteX190" fmla="*/ 443412 w 712034"/>
              <a:gd name="connsiteY190" fmla="*/ 662260 h 1841806"/>
              <a:gd name="connsiteX191" fmla="*/ 461573 w 712034"/>
              <a:gd name="connsiteY191" fmla="*/ 661366 h 1841806"/>
              <a:gd name="connsiteX192" fmla="*/ 467527 w 712034"/>
              <a:gd name="connsiteY192" fmla="*/ 657796 h 1841806"/>
              <a:gd name="connsiteX193" fmla="*/ 477944 w 712034"/>
              <a:gd name="connsiteY193" fmla="*/ 657796 h 1841806"/>
              <a:gd name="connsiteX194" fmla="*/ 492611 w 712034"/>
              <a:gd name="connsiteY194" fmla="*/ 666159 h 1841806"/>
              <a:gd name="connsiteX195" fmla="*/ 505998 w 712034"/>
              <a:gd name="connsiteY195" fmla="*/ 669577 h 1841806"/>
              <a:gd name="connsiteX196" fmla="*/ 515157 w 712034"/>
              <a:gd name="connsiteY196" fmla="*/ 668438 h 1841806"/>
              <a:gd name="connsiteX197" fmla="*/ 517501 w 712034"/>
              <a:gd name="connsiteY197" fmla="*/ 668829 h 1841806"/>
              <a:gd name="connsiteX198" fmla="*/ 516329 w 712034"/>
              <a:gd name="connsiteY198" fmla="*/ 678201 h 1841806"/>
              <a:gd name="connsiteX199" fmla="*/ 521798 w 712034"/>
              <a:gd name="connsiteY199" fmla="*/ 678591 h 1841806"/>
              <a:gd name="connsiteX200" fmla="*/ 530001 w 712034"/>
              <a:gd name="connsiteY200" fmla="*/ 674294 h 1841806"/>
              <a:gd name="connsiteX201" fmla="*/ 540158 w 712034"/>
              <a:gd name="connsiteY201" fmla="*/ 651640 h 1841806"/>
              <a:gd name="connsiteX202" fmla="*/ 535861 w 712034"/>
              <a:gd name="connsiteY202" fmla="*/ 646171 h 1841806"/>
              <a:gd name="connsiteX203" fmla="*/ 538205 w 712034"/>
              <a:gd name="connsiteY203" fmla="*/ 637577 h 1841806"/>
              <a:gd name="connsiteX204" fmla="*/ 544846 w 712034"/>
              <a:gd name="connsiteY204" fmla="*/ 624295 h 1841806"/>
              <a:gd name="connsiteX205" fmla="*/ 547580 w 712034"/>
              <a:gd name="connsiteY205" fmla="*/ 623123 h 1841806"/>
              <a:gd name="connsiteX206" fmla="*/ 549143 w 712034"/>
              <a:gd name="connsiteY206" fmla="*/ 605153 h 1841806"/>
              <a:gd name="connsiteX207" fmla="*/ 546799 w 712034"/>
              <a:gd name="connsiteY207" fmla="*/ 601638 h 1841806"/>
              <a:gd name="connsiteX208" fmla="*/ 550315 w 712034"/>
              <a:gd name="connsiteY208" fmla="*/ 596559 h 1841806"/>
              <a:gd name="connsiteX209" fmla="*/ 543283 w 712034"/>
              <a:gd name="connsiteY209" fmla="*/ 584449 h 1841806"/>
              <a:gd name="connsiteX210" fmla="*/ 538986 w 712034"/>
              <a:gd name="connsiteY210" fmla="*/ 581715 h 1841806"/>
              <a:gd name="connsiteX211" fmla="*/ 538986 w 712034"/>
              <a:gd name="connsiteY211" fmla="*/ 571558 h 1841806"/>
              <a:gd name="connsiteX212" fmla="*/ 528424 w 712034"/>
              <a:gd name="connsiteY212" fmla="*/ 566501 h 1841806"/>
              <a:gd name="connsiteX213" fmla="*/ 515826 w 712034"/>
              <a:gd name="connsiteY213" fmla="*/ 552058 h 1841806"/>
              <a:gd name="connsiteX214" fmla="*/ 516875 w 712034"/>
              <a:gd name="connsiteY214" fmla="*/ 547870 h 1841806"/>
              <a:gd name="connsiteX215" fmla="*/ 514777 w 712034"/>
              <a:gd name="connsiteY215" fmla="*/ 544730 h 1841806"/>
              <a:gd name="connsiteX216" fmla="*/ 498023 w 712034"/>
              <a:gd name="connsiteY216" fmla="*/ 541062 h 1841806"/>
              <a:gd name="connsiteX217" fmla="*/ 487027 w 712034"/>
              <a:gd name="connsiteY217" fmla="*/ 534258 h 1841806"/>
              <a:gd name="connsiteX218" fmla="*/ 482313 w 712034"/>
              <a:gd name="connsiteY218" fmla="*/ 529021 h 1841806"/>
              <a:gd name="connsiteX219" fmla="*/ 466453 w 712034"/>
              <a:gd name="connsiteY219" fmla="*/ 520542 h 1841806"/>
              <a:gd name="connsiteX220" fmla="*/ 454408 w 712034"/>
              <a:gd name="connsiteY220" fmla="*/ 513735 h 1841806"/>
              <a:gd name="connsiteX221" fmla="*/ 452838 w 712034"/>
              <a:gd name="connsiteY221" fmla="*/ 502739 h 1841806"/>
              <a:gd name="connsiteX222" fmla="*/ 421423 w 712034"/>
              <a:gd name="connsiteY222" fmla="*/ 472370 h 1841806"/>
              <a:gd name="connsiteX223" fmla="*/ 420899 w 712034"/>
              <a:gd name="connsiteY223" fmla="*/ 464514 h 1841806"/>
              <a:gd name="connsiteX224" fmla="*/ 416710 w 712034"/>
              <a:gd name="connsiteY224" fmla="*/ 457182 h 1841806"/>
              <a:gd name="connsiteX225" fmla="*/ 408333 w 712034"/>
              <a:gd name="connsiteY225" fmla="*/ 452993 h 1841806"/>
              <a:gd name="connsiteX226" fmla="*/ 372220 w 712034"/>
              <a:gd name="connsiteY226" fmla="*/ 421072 h 1841806"/>
              <a:gd name="connsiteX227" fmla="*/ 365312 w 712034"/>
              <a:gd name="connsiteY227" fmla="*/ 421680 h 1841806"/>
              <a:gd name="connsiteX228" fmla="*/ 352865 w 712034"/>
              <a:gd name="connsiteY228" fmla="*/ 415480 h 1841806"/>
              <a:gd name="connsiteX229" fmla="*/ 353892 w 712034"/>
              <a:gd name="connsiteY229" fmla="*/ 407458 h 1841806"/>
              <a:gd name="connsiteX230" fmla="*/ 339012 w 712034"/>
              <a:gd name="connsiteY230" fmla="*/ 395919 h 1841806"/>
              <a:gd name="connsiteX231" fmla="*/ 335344 w 712034"/>
              <a:gd name="connsiteY231" fmla="*/ 394349 h 1841806"/>
              <a:gd name="connsiteX232" fmla="*/ 318944 w 712034"/>
              <a:gd name="connsiteY232" fmla="*/ 374553 h 1841806"/>
              <a:gd name="connsiteX233" fmla="*/ 315804 w 712034"/>
              <a:gd name="connsiteY233" fmla="*/ 364082 h 1841806"/>
              <a:gd name="connsiteX234" fmla="*/ 308997 w 712034"/>
              <a:gd name="connsiteY234" fmla="*/ 362512 h 1841806"/>
              <a:gd name="connsiteX235" fmla="*/ 301137 w 712034"/>
              <a:gd name="connsiteY235" fmla="*/ 354970 h 1841806"/>
              <a:gd name="connsiteX236" fmla="*/ 297531 w 712034"/>
              <a:gd name="connsiteY236" fmla="*/ 354124 h 1841806"/>
              <a:gd name="connsiteX237" fmla="*/ 295447 w 712034"/>
              <a:gd name="connsiteY237" fmla="*/ 349060 h 1841806"/>
              <a:gd name="connsiteX238" fmla="*/ 299021 w 712034"/>
              <a:gd name="connsiteY238" fmla="*/ 347277 h 1841806"/>
              <a:gd name="connsiteX239" fmla="*/ 300808 w 712034"/>
              <a:gd name="connsiteY239" fmla="*/ 341023 h 1841806"/>
              <a:gd name="connsiteX240" fmla="*/ 312419 w 712034"/>
              <a:gd name="connsiteY240" fmla="*/ 340726 h 1841806"/>
              <a:gd name="connsiteX241" fmla="*/ 328793 w 712034"/>
              <a:gd name="connsiteY241" fmla="*/ 327032 h 1841806"/>
              <a:gd name="connsiteX242" fmla="*/ 334747 w 712034"/>
              <a:gd name="connsiteY242" fmla="*/ 316014 h 1841806"/>
              <a:gd name="connsiteX243" fmla="*/ 338317 w 712034"/>
              <a:gd name="connsiteY243" fmla="*/ 315421 h 1841806"/>
              <a:gd name="connsiteX244" fmla="*/ 343381 w 712034"/>
              <a:gd name="connsiteY244" fmla="*/ 306487 h 1841806"/>
              <a:gd name="connsiteX245" fmla="*/ 343381 w 712034"/>
              <a:gd name="connsiteY245" fmla="*/ 299343 h 1841806"/>
              <a:gd name="connsiteX246" fmla="*/ 340104 w 712034"/>
              <a:gd name="connsiteY246" fmla="*/ 296666 h 1841806"/>
              <a:gd name="connsiteX247" fmla="*/ 340104 w 712034"/>
              <a:gd name="connsiteY247" fmla="*/ 293686 h 1841806"/>
              <a:gd name="connsiteX248" fmla="*/ 345168 w 712034"/>
              <a:gd name="connsiteY248" fmla="*/ 291899 h 1841806"/>
              <a:gd name="connsiteX249" fmla="*/ 347548 w 712034"/>
              <a:gd name="connsiteY249" fmla="*/ 282969 h 1841806"/>
              <a:gd name="connsiteX250" fmla="*/ 342784 w 712034"/>
              <a:gd name="connsiteY250" fmla="*/ 278802 h 1841806"/>
              <a:gd name="connsiteX251" fmla="*/ 343081 w 712034"/>
              <a:gd name="connsiteY251" fmla="*/ 272848 h 1841806"/>
              <a:gd name="connsiteX252" fmla="*/ 349335 w 712034"/>
              <a:gd name="connsiteY252" fmla="*/ 271061 h 1841806"/>
              <a:gd name="connsiteX253" fmla="*/ 354399 w 712034"/>
              <a:gd name="connsiteY253" fmla="*/ 260043 h 1841806"/>
              <a:gd name="connsiteX254" fmla="*/ 365709 w 712034"/>
              <a:gd name="connsiteY254" fmla="*/ 255580 h 1841806"/>
              <a:gd name="connsiteX255" fmla="*/ 369580 w 712034"/>
              <a:gd name="connsiteY255" fmla="*/ 244266 h 1841806"/>
              <a:gd name="connsiteX256" fmla="*/ 367793 w 712034"/>
              <a:gd name="connsiteY256" fmla="*/ 236229 h 1841806"/>
              <a:gd name="connsiteX257" fmla="*/ 363626 w 712034"/>
              <a:gd name="connsiteY257" fmla="*/ 232655 h 1841806"/>
              <a:gd name="connsiteX258" fmla="*/ 364816 w 712034"/>
              <a:gd name="connsiteY258" fmla="*/ 211817 h 1841806"/>
              <a:gd name="connsiteX259" fmla="*/ 357372 w 712034"/>
              <a:gd name="connsiteY259" fmla="*/ 199012 h 1841806"/>
              <a:gd name="connsiteX260" fmla="*/ 356178 w 712034"/>
              <a:gd name="connsiteY260" fmla="*/ 193058 h 1841806"/>
              <a:gd name="connsiteX261" fmla="*/ 359455 w 712034"/>
              <a:gd name="connsiteY261" fmla="*/ 190678 h 1841806"/>
              <a:gd name="connsiteX262" fmla="*/ 351480 w 712034"/>
              <a:gd name="connsiteY262" fmla="*/ 177035 h 1841806"/>
              <a:gd name="connsiteX263" fmla="*/ 348687 w 712034"/>
              <a:gd name="connsiteY263" fmla="*/ 177302 h 1841806"/>
              <a:gd name="connsiteX264" fmla="*/ 344582 w 712034"/>
              <a:gd name="connsiteY264" fmla="*/ 183198 h 1841806"/>
              <a:gd name="connsiteX265" fmla="*/ 337214 w 712034"/>
              <a:gd name="connsiteY265" fmla="*/ 181513 h 1841806"/>
              <a:gd name="connsiteX266" fmla="*/ 327318 w 712034"/>
              <a:gd name="connsiteY266" fmla="*/ 162776 h 1841806"/>
              <a:gd name="connsiteX267" fmla="*/ 314687 w 712034"/>
              <a:gd name="connsiteY267" fmla="*/ 152883 h 1841806"/>
              <a:gd name="connsiteX268" fmla="*/ 304161 w 712034"/>
              <a:gd name="connsiteY268" fmla="*/ 124887 h 1841806"/>
              <a:gd name="connsiteX269" fmla="*/ 291320 w 712034"/>
              <a:gd name="connsiteY269" fmla="*/ 115410 h 1841806"/>
              <a:gd name="connsiteX270" fmla="*/ 280899 w 712034"/>
              <a:gd name="connsiteY270" fmla="*/ 105203 h 1841806"/>
              <a:gd name="connsiteX271" fmla="*/ 266478 w 712034"/>
              <a:gd name="connsiteY271" fmla="*/ 102780 h 1841806"/>
              <a:gd name="connsiteX272" fmla="*/ 253428 w 712034"/>
              <a:gd name="connsiteY272" fmla="*/ 93411 h 1841806"/>
              <a:gd name="connsiteX273" fmla="*/ 252900 w 712034"/>
              <a:gd name="connsiteY273" fmla="*/ 88673 h 1841806"/>
              <a:gd name="connsiteX274" fmla="*/ 243322 w 712034"/>
              <a:gd name="connsiteY274" fmla="*/ 85519 h 1841806"/>
              <a:gd name="connsiteX275" fmla="*/ 243217 w 712034"/>
              <a:gd name="connsiteY275" fmla="*/ 79308 h 1841806"/>
              <a:gd name="connsiteX276" fmla="*/ 247637 w 712034"/>
              <a:gd name="connsiteY276" fmla="*/ 76675 h 1841806"/>
              <a:gd name="connsiteX277" fmla="*/ 247637 w 712034"/>
              <a:gd name="connsiteY277" fmla="*/ 70678 h 1841806"/>
              <a:gd name="connsiteX278" fmla="*/ 239849 w 712034"/>
              <a:gd name="connsiteY278" fmla="*/ 63205 h 1841806"/>
              <a:gd name="connsiteX279" fmla="*/ 235219 w 712034"/>
              <a:gd name="connsiteY279" fmla="*/ 48360 h 1841806"/>
              <a:gd name="connsiteX280" fmla="*/ 225008 w 712034"/>
              <a:gd name="connsiteY280" fmla="*/ 34362 h 1841806"/>
              <a:gd name="connsiteX281" fmla="*/ 218479 w 712034"/>
              <a:gd name="connsiteY281" fmla="*/ 33205 h 1841806"/>
              <a:gd name="connsiteX282" fmla="*/ 210587 w 712034"/>
              <a:gd name="connsiteY282" fmla="*/ 22784 h 1841806"/>
              <a:gd name="connsiteX283" fmla="*/ 209321 w 712034"/>
              <a:gd name="connsiteY283" fmla="*/ 16364 h 1841806"/>
              <a:gd name="connsiteX284" fmla="*/ 205849 w 712034"/>
              <a:gd name="connsiteY284" fmla="*/ 14783 h 1841806"/>
              <a:gd name="connsiteX285" fmla="*/ 204528 w 712034"/>
              <a:gd name="connsiteY285" fmla="*/ 0 h 1841806"/>
              <a:gd name="connsiteX286" fmla="*/ 204528 w 712034"/>
              <a:gd name="connsiteY286" fmla="*/ 11 h 1841806"/>
              <a:gd name="connsiteX287" fmla="*/ 201128 w 712034"/>
              <a:gd name="connsiteY287" fmla="*/ 12819 h 1841806"/>
              <a:gd name="connsiteX288" fmla="*/ 201960 w 712034"/>
              <a:gd name="connsiteY288" fmla="*/ 20267 h 1841806"/>
              <a:gd name="connsiteX289" fmla="*/ 198647 w 712034"/>
              <a:gd name="connsiteY289" fmla="*/ 20267 h 1841806"/>
              <a:gd name="connsiteX290" fmla="*/ 190371 w 712034"/>
              <a:gd name="connsiteY290" fmla="*/ 25233 h 1841806"/>
              <a:gd name="connsiteX291" fmla="*/ 181683 w 712034"/>
              <a:gd name="connsiteY291" fmla="*/ 42197 h 1841806"/>
              <a:gd name="connsiteX292" fmla="*/ 182099 w 712034"/>
              <a:gd name="connsiteY292" fmla="*/ 46747 h 1841806"/>
              <a:gd name="connsiteX293" fmla="*/ 175892 w 712034"/>
              <a:gd name="connsiteY293" fmla="*/ 50885 h 1841806"/>
              <a:gd name="connsiteX294" fmla="*/ 171341 w 712034"/>
              <a:gd name="connsiteY294" fmla="*/ 65364 h 1841806"/>
              <a:gd name="connsiteX295" fmla="*/ 167204 w 712034"/>
              <a:gd name="connsiteY295" fmla="*/ 71159 h 1841806"/>
              <a:gd name="connsiteX296" fmla="*/ 173823 w 712034"/>
              <a:gd name="connsiteY296" fmla="*/ 74053 h 1841806"/>
              <a:gd name="connsiteX297" fmla="*/ 175892 w 712034"/>
              <a:gd name="connsiteY297" fmla="*/ 80672 h 1841806"/>
              <a:gd name="connsiteX298" fmla="*/ 172998 w 712034"/>
              <a:gd name="connsiteY298" fmla="*/ 87707 h 1841806"/>
              <a:gd name="connsiteX299" fmla="*/ 175476 w 712034"/>
              <a:gd name="connsiteY299" fmla="*/ 90192 h 1841806"/>
              <a:gd name="connsiteX300" fmla="*/ 187061 w 712034"/>
              <a:gd name="connsiteY300" fmla="*/ 89360 h 1841806"/>
              <a:gd name="connsiteX301" fmla="*/ 197819 w 712034"/>
              <a:gd name="connsiteY301" fmla="*/ 99705 h 1841806"/>
              <a:gd name="connsiteX302" fmla="*/ 211473 w 712034"/>
              <a:gd name="connsiteY302" fmla="*/ 127014 h 1841806"/>
              <a:gd name="connsiteX303" fmla="*/ 208579 w 712034"/>
              <a:gd name="connsiteY303" fmla="*/ 136118 h 1841806"/>
              <a:gd name="connsiteX304" fmla="*/ 210645 w 712034"/>
              <a:gd name="connsiteY304" fmla="*/ 145631 h 1841806"/>
              <a:gd name="connsiteX305" fmla="*/ 218921 w 712034"/>
              <a:gd name="connsiteY305" fmla="*/ 162183 h 1841806"/>
              <a:gd name="connsiteX306" fmla="*/ 217680 w 712034"/>
              <a:gd name="connsiteY306" fmla="*/ 166321 h 1841806"/>
              <a:gd name="connsiteX307" fmla="*/ 225128 w 712034"/>
              <a:gd name="connsiteY307" fmla="*/ 170871 h 1841806"/>
              <a:gd name="connsiteX308" fmla="*/ 225128 w 712034"/>
              <a:gd name="connsiteY308" fmla="*/ 178322 h 1841806"/>
              <a:gd name="connsiteX309" fmla="*/ 227609 w 712034"/>
              <a:gd name="connsiteY309" fmla="*/ 186182 h 1841806"/>
              <a:gd name="connsiteX310" fmla="*/ 235473 w 712034"/>
              <a:gd name="connsiteY310" fmla="*/ 191561 h 1841806"/>
              <a:gd name="connsiteX311" fmla="*/ 240023 w 712034"/>
              <a:gd name="connsiteY311" fmla="*/ 191145 h 1841806"/>
              <a:gd name="connsiteX312" fmla="*/ 247883 w 712034"/>
              <a:gd name="connsiteY312" fmla="*/ 200662 h 1841806"/>
              <a:gd name="connsiteX313" fmla="*/ 249539 w 712034"/>
              <a:gd name="connsiteY313" fmla="*/ 211419 h 1841806"/>
              <a:gd name="connsiteX314" fmla="*/ 246646 w 712034"/>
              <a:gd name="connsiteY314" fmla="*/ 214728 h 1841806"/>
              <a:gd name="connsiteX315" fmla="*/ 249952 w 712034"/>
              <a:gd name="connsiteY315" fmla="*/ 215969 h 1841806"/>
              <a:gd name="connsiteX316" fmla="*/ 252437 w 712034"/>
              <a:gd name="connsiteY316" fmla="*/ 222176 h 1841806"/>
              <a:gd name="connsiteX317" fmla="*/ 250368 w 712034"/>
              <a:gd name="connsiteY317" fmla="*/ 229627 h 1841806"/>
              <a:gd name="connsiteX318" fmla="*/ 252437 w 712034"/>
              <a:gd name="connsiteY318" fmla="*/ 234178 h 1841806"/>
              <a:gd name="connsiteX319" fmla="*/ 256987 w 712034"/>
              <a:gd name="connsiteY319" fmla="*/ 237071 h 1841806"/>
              <a:gd name="connsiteX320" fmla="*/ 255746 w 712034"/>
              <a:gd name="connsiteY320" fmla="*/ 247416 h 1841806"/>
              <a:gd name="connsiteX321" fmla="*/ 251608 w 712034"/>
              <a:gd name="connsiteY321" fmla="*/ 255692 h 1841806"/>
              <a:gd name="connsiteX322" fmla="*/ 255334 w 712034"/>
              <a:gd name="connsiteY322" fmla="*/ 263140 h 1841806"/>
              <a:gd name="connsiteX323" fmla="*/ 259884 w 712034"/>
              <a:gd name="connsiteY323" fmla="*/ 265209 h 1841806"/>
              <a:gd name="connsiteX324" fmla="*/ 259884 w 712034"/>
              <a:gd name="connsiteY324" fmla="*/ 269759 h 1841806"/>
              <a:gd name="connsiteX325" fmla="*/ 268572 w 712034"/>
              <a:gd name="connsiteY325" fmla="*/ 273484 h 1841806"/>
              <a:gd name="connsiteX326" fmla="*/ 273535 w 712034"/>
              <a:gd name="connsiteY326" fmla="*/ 283413 h 1841806"/>
              <a:gd name="connsiteX327" fmla="*/ 273123 w 712034"/>
              <a:gd name="connsiteY327" fmla="*/ 288376 h 1841806"/>
              <a:gd name="connsiteX328" fmla="*/ 273951 w 712034"/>
              <a:gd name="connsiteY328" fmla="*/ 292102 h 1841806"/>
              <a:gd name="connsiteX329" fmla="*/ 278501 w 712034"/>
              <a:gd name="connsiteY329" fmla="*/ 293755 h 1841806"/>
              <a:gd name="connsiteX330" fmla="*/ 278501 w 712034"/>
              <a:gd name="connsiteY330" fmla="*/ 300790 h 1841806"/>
              <a:gd name="connsiteX331" fmla="*/ 268572 w 712034"/>
              <a:gd name="connsiteY331" fmla="*/ 303271 h 1841806"/>
              <a:gd name="connsiteX332" fmla="*/ 263606 w 712034"/>
              <a:gd name="connsiteY332" fmla="*/ 302030 h 1841806"/>
              <a:gd name="connsiteX333" fmla="*/ 252849 w 712034"/>
              <a:gd name="connsiteY333" fmla="*/ 303271 h 1841806"/>
              <a:gd name="connsiteX334" fmla="*/ 233816 w 712034"/>
              <a:gd name="connsiteY334" fmla="*/ 307409 h 1841806"/>
              <a:gd name="connsiteX335" fmla="*/ 224303 w 712034"/>
              <a:gd name="connsiteY335" fmla="*/ 309066 h 1841806"/>
              <a:gd name="connsiteX336" fmla="*/ 219749 w 712034"/>
              <a:gd name="connsiteY336" fmla="*/ 307825 h 1841806"/>
              <a:gd name="connsiteX337" fmla="*/ 211061 w 712034"/>
              <a:gd name="connsiteY337" fmla="*/ 319823 h 1841806"/>
              <a:gd name="connsiteX338" fmla="*/ 211061 w 712034"/>
              <a:gd name="connsiteY338" fmla="*/ 326855 h 1841806"/>
              <a:gd name="connsiteX339" fmla="*/ 208167 w 712034"/>
              <a:gd name="connsiteY339" fmla="*/ 333474 h 1841806"/>
              <a:gd name="connsiteX340" fmla="*/ 213542 w 712034"/>
              <a:gd name="connsiteY340" fmla="*/ 346304 h 1841806"/>
              <a:gd name="connsiteX341" fmla="*/ 218921 w 712034"/>
              <a:gd name="connsiteY341" fmla="*/ 351266 h 1841806"/>
              <a:gd name="connsiteX342" fmla="*/ 223059 w 712034"/>
              <a:gd name="connsiteY342" fmla="*/ 364505 h 1841806"/>
              <a:gd name="connsiteX343" fmla="*/ 222230 w 712034"/>
              <a:gd name="connsiteY343" fmla="*/ 374025 h 1841806"/>
              <a:gd name="connsiteX344" fmla="*/ 214783 w 712034"/>
              <a:gd name="connsiteY344" fmla="*/ 376919 h 1841806"/>
              <a:gd name="connsiteX345" fmla="*/ 206094 w 712034"/>
              <a:gd name="connsiteY345" fmla="*/ 374437 h 1841806"/>
              <a:gd name="connsiteX346" fmla="*/ 199475 w 712034"/>
              <a:gd name="connsiteY346" fmla="*/ 377331 h 1841806"/>
              <a:gd name="connsiteX347" fmla="*/ 184168 w 712034"/>
              <a:gd name="connsiteY347" fmla="*/ 378988 h 1841806"/>
              <a:gd name="connsiteX348" fmla="*/ 176717 w 712034"/>
              <a:gd name="connsiteY348" fmla="*/ 386851 h 1841806"/>
              <a:gd name="connsiteX349" fmla="*/ 174235 w 712034"/>
              <a:gd name="connsiteY349" fmla="*/ 400502 h 1841806"/>
              <a:gd name="connsiteX350" fmla="*/ 166788 w 712034"/>
              <a:gd name="connsiteY350" fmla="*/ 405884 h 1841806"/>
              <a:gd name="connsiteX351" fmla="*/ 163478 w 712034"/>
              <a:gd name="connsiteY351" fmla="*/ 405884 h 1841806"/>
              <a:gd name="connsiteX352" fmla="*/ 159340 w 712034"/>
              <a:gd name="connsiteY352" fmla="*/ 410019 h 1841806"/>
              <a:gd name="connsiteX353" fmla="*/ 157687 w 712034"/>
              <a:gd name="connsiteY353" fmla="*/ 421192 h 1841806"/>
              <a:gd name="connsiteX354" fmla="*/ 147754 w 712034"/>
              <a:gd name="connsiteY354" fmla="*/ 434846 h 1841806"/>
              <a:gd name="connsiteX355" fmla="*/ 142792 w 712034"/>
              <a:gd name="connsiteY355" fmla="*/ 434018 h 1841806"/>
              <a:gd name="connsiteX356" fmla="*/ 136173 w 712034"/>
              <a:gd name="connsiteY356" fmla="*/ 439809 h 1841806"/>
              <a:gd name="connsiteX357" fmla="*/ 132859 w 712034"/>
              <a:gd name="connsiteY357" fmla="*/ 450566 h 1841806"/>
              <a:gd name="connsiteX358" fmla="*/ 126240 w 712034"/>
              <a:gd name="connsiteY358" fmla="*/ 459671 h 1841806"/>
              <a:gd name="connsiteX359" fmla="*/ 117968 w 712034"/>
              <a:gd name="connsiteY359" fmla="*/ 460083 h 1841806"/>
              <a:gd name="connsiteX360" fmla="*/ 105554 w 712034"/>
              <a:gd name="connsiteY360" fmla="*/ 447257 h 1841806"/>
              <a:gd name="connsiteX361" fmla="*/ 93968 w 712034"/>
              <a:gd name="connsiteY361" fmla="*/ 408778 h 1841806"/>
              <a:gd name="connsiteX362" fmla="*/ 81142 w 712034"/>
              <a:gd name="connsiteY362" fmla="*/ 386435 h 1841806"/>
              <a:gd name="connsiteX363" fmla="*/ 60452 w 712034"/>
              <a:gd name="connsiteY363" fmla="*/ 374025 h 1841806"/>
              <a:gd name="connsiteX364" fmla="*/ 53833 w 712034"/>
              <a:gd name="connsiteY364" fmla="*/ 378575 h 1841806"/>
              <a:gd name="connsiteX365" fmla="*/ 48870 w 712034"/>
              <a:gd name="connsiteY365" fmla="*/ 393471 h 1841806"/>
              <a:gd name="connsiteX366" fmla="*/ 50524 w 712034"/>
              <a:gd name="connsiteY366" fmla="*/ 415813 h 1841806"/>
              <a:gd name="connsiteX367" fmla="*/ 60040 w 712034"/>
              <a:gd name="connsiteY367" fmla="*/ 444363 h 1841806"/>
              <a:gd name="connsiteX368" fmla="*/ 70385 w 712034"/>
              <a:gd name="connsiteY368" fmla="*/ 456361 h 1841806"/>
              <a:gd name="connsiteX369" fmla="*/ 61281 w 712034"/>
              <a:gd name="connsiteY369" fmla="*/ 473737 h 1841806"/>
              <a:gd name="connsiteX370" fmla="*/ 48455 w 712034"/>
              <a:gd name="connsiteY370" fmla="*/ 474978 h 1841806"/>
              <a:gd name="connsiteX371" fmla="*/ 44729 w 712034"/>
              <a:gd name="connsiteY371" fmla="*/ 479944 h 1841806"/>
              <a:gd name="connsiteX372" fmla="*/ 39766 w 712034"/>
              <a:gd name="connsiteY372" fmla="*/ 478704 h 1841806"/>
              <a:gd name="connsiteX373" fmla="*/ 36457 w 712034"/>
              <a:gd name="connsiteY373" fmla="*/ 476222 h 1841806"/>
              <a:gd name="connsiteX374" fmla="*/ 24459 w 712034"/>
              <a:gd name="connsiteY374" fmla="*/ 483666 h 1841806"/>
              <a:gd name="connsiteX375" fmla="*/ 22390 w 712034"/>
              <a:gd name="connsiteY375" fmla="*/ 501875 h 1841806"/>
              <a:gd name="connsiteX376" fmla="*/ 0 w 712034"/>
              <a:gd name="connsiteY376" fmla="*/ 575964 h 1841806"/>
              <a:gd name="connsiteX377" fmla="*/ 6174 w 712034"/>
              <a:gd name="connsiteY377" fmla="*/ 580243 h 1841806"/>
              <a:gd name="connsiteX378" fmla="*/ 6702 w 712034"/>
              <a:gd name="connsiteY378" fmla="*/ 588349 h 1841806"/>
              <a:gd name="connsiteX379" fmla="*/ 18067 w 712034"/>
              <a:gd name="connsiteY379" fmla="*/ 591086 h 1841806"/>
              <a:gd name="connsiteX380" fmla="*/ 25544 w 712034"/>
              <a:gd name="connsiteY380" fmla="*/ 605295 h 1841806"/>
              <a:gd name="connsiteX381" fmla="*/ 42805 w 712034"/>
              <a:gd name="connsiteY381" fmla="*/ 612239 h 1841806"/>
              <a:gd name="connsiteX382" fmla="*/ 46700 w 712034"/>
              <a:gd name="connsiteY382" fmla="*/ 627927 h 1841806"/>
              <a:gd name="connsiteX383" fmla="*/ 53435 w 712034"/>
              <a:gd name="connsiteY383" fmla="*/ 628031 h 1841806"/>
              <a:gd name="connsiteX384" fmla="*/ 66594 w 712034"/>
              <a:gd name="connsiteY384" fmla="*/ 638348 h 1841806"/>
              <a:gd name="connsiteX385" fmla="*/ 71752 w 712034"/>
              <a:gd name="connsiteY385" fmla="*/ 645607 h 1841806"/>
              <a:gd name="connsiteX386" fmla="*/ 79330 w 712034"/>
              <a:gd name="connsiteY386" fmla="*/ 646030 h 1841806"/>
              <a:gd name="connsiteX387" fmla="*/ 76172 w 712034"/>
              <a:gd name="connsiteY387" fmla="*/ 652241 h 1841806"/>
              <a:gd name="connsiteX388" fmla="*/ 87013 w 712034"/>
              <a:gd name="connsiteY388" fmla="*/ 660133 h 1841806"/>
              <a:gd name="connsiteX389" fmla="*/ 86488 w 712034"/>
              <a:gd name="connsiteY389" fmla="*/ 669610 h 1841806"/>
              <a:gd name="connsiteX390" fmla="*/ 90485 w 712034"/>
              <a:gd name="connsiteY390" fmla="*/ 671607 h 1841806"/>
              <a:gd name="connsiteX391" fmla="*/ 89874 w 712034"/>
              <a:gd name="connsiteY391" fmla="*/ 681771 h 1841806"/>
              <a:gd name="connsiteX392" fmla="*/ 85783 w 712034"/>
              <a:gd name="connsiteY392" fmla="*/ 681398 h 1841806"/>
              <a:gd name="connsiteX393" fmla="*/ 87494 w 712034"/>
              <a:gd name="connsiteY393" fmla="*/ 685641 h 1841806"/>
              <a:gd name="connsiteX394" fmla="*/ 82430 w 712034"/>
              <a:gd name="connsiteY394" fmla="*/ 683405 h 1841806"/>
              <a:gd name="connsiteX395" fmla="*/ 79156 w 712034"/>
              <a:gd name="connsiteY395" fmla="*/ 688990 h 1841806"/>
              <a:gd name="connsiteX396" fmla="*/ 72682 w 712034"/>
              <a:gd name="connsiteY396" fmla="*/ 689659 h 1841806"/>
              <a:gd name="connsiteX397" fmla="*/ 72682 w 712034"/>
              <a:gd name="connsiteY397" fmla="*/ 692861 h 1841806"/>
              <a:gd name="connsiteX398" fmla="*/ 76107 w 712034"/>
              <a:gd name="connsiteY398" fmla="*/ 694495 h 1841806"/>
              <a:gd name="connsiteX399" fmla="*/ 75955 w 712034"/>
              <a:gd name="connsiteY399" fmla="*/ 699111 h 1841806"/>
              <a:gd name="connsiteX400" fmla="*/ 71492 w 712034"/>
              <a:gd name="connsiteY400" fmla="*/ 700822 h 1841806"/>
              <a:gd name="connsiteX401" fmla="*/ 71419 w 712034"/>
              <a:gd name="connsiteY401" fmla="*/ 711912 h 1841806"/>
              <a:gd name="connsiteX402" fmla="*/ 76255 w 712034"/>
              <a:gd name="connsiteY402" fmla="*/ 715189 h 1841806"/>
              <a:gd name="connsiteX403" fmla="*/ 75955 w 712034"/>
              <a:gd name="connsiteY403" fmla="*/ 720546 h 1841806"/>
              <a:gd name="connsiteX404" fmla="*/ 71043 w 712034"/>
              <a:gd name="connsiteY404" fmla="*/ 723005 h 1841806"/>
              <a:gd name="connsiteX405" fmla="*/ 75286 w 712034"/>
              <a:gd name="connsiteY405" fmla="*/ 726651 h 1841806"/>
              <a:gd name="connsiteX406" fmla="*/ 75659 w 712034"/>
              <a:gd name="connsiteY406" fmla="*/ 730221 h 1841806"/>
              <a:gd name="connsiteX407" fmla="*/ 79457 w 712034"/>
              <a:gd name="connsiteY407" fmla="*/ 732978 h 1841806"/>
              <a:gd name="connsiteX408" fmla="*/ 79457 w 712034"/>
              <a:gd name="connsiteY408" fmla="*/ 726131 h 1841806"/>
              <a:gd name="connsiteX409" fmla="*/ 82954 w 712034"/>
              <a:gd name="connsiteY409" fmla="*/ 725089 h 1841806"/>
              <a:gd name="connsiteX410" fmla="*/ 83772 w 712034"/>
              <a:gd name="connsiteY410" fmla="*/ 714520 h 1841806"/>
              <a:gd name="connsiteX411" fmla="*/ 90022 w 712034"/>
              <a:gd name="connsiteY411" fmla="*/ 714444 h 1841806"/>
              <a:gd name="connsiteX412" fmla="*/ 91661 w 712034"/>
              <a:gd name="connsiteY412" fmla="*/ 718314 h 1841806"/>
              <a:gd name="connsiteX413" fmla="*/ 102678 w 712034"/>
              <a:gd name="connsiteY413" fmla="*/ 724716 h 1841806"/>
              <a:gd name="connsiteX414" fmla="*/ 108035 w 712034"/>
              <a:gd name="connsiteY414" fmla="*/ 724716 h 1841806"/>
              <a:gd name="connsiteX415" fmla="*/ 125527 w 712034"/>
              <a:gd name="connsiteY415" fmla="*/ 743843 h 1841806"/>
              <a:gd name="connsiteX416" fmla="*/ 136690 w 712034"/>
              <a:gd name="connsiteY416" fmla="*/ 764682 h 1841806"/>
              <a:gd name="connsiteX417" fmla="*/ 137883 w 712034"/>
              <a:gd name="connsiteY417" fmla="*/ 775547 h 1841806"/>
              <a:gd name="connsiteX418" fmla="*/ 144731 w 712034"/>
              <a:gd name="connsiteY418" fmla="*/ 778897 h 1841806"/>
              <a:gd name="connsiteX419" fmla="*/ 146365 w 712034"/>
              <a:gd name="connsiteY419" fmla="*/ 784854 h 1841806"/>
              <a:gd name="connsiteX420" fmla="*/ 141453 w 712034"/>
              <a:gd name="connsiteY420" fmla="*/ 786044 h 1841806"/>
              <a:gd name="connsiteX421" fmla="*/ 141009 w 712034"/>
              <a:gd name="connsiteY421" fmla="*/ 789542 h 1841806"/>
              <a:gd name="connsiteX422" fmla="*/ 144579 w 712034"/>
              <a:gd name="connsiteY422" fmla="*/ 790952 h 1841806"/>
              <a:gd name="connsiteX423" fmla="*/ 145917 w 712034"/>
              <a:gd name="connsiteY423" fmla="*/ 797876 h 1841806"/>
              <a:gd name="connsiteX424" fmla="*/ 141229 w 712034"/>
              <a:gd name="connsiteY424" fmla="*/ 798400 h 1841806"/>
              <a:gd name="connsiteX425" fmla="*/ 143389 w 712034"/>
              <a:gd name="connsiteY425" fmla="*/ 801598 h 1841806"/>
              <a:gd name="connsiteX426" fmla="*/ 145175 w 712034"/>
              <a:gd name="connsiteY426" fmla="*/ 805989 h 1841806"/>
              <a:gd name="connsiteX427" fmla="*/ 147556 w 712034"/>
              <a:gd name="connsiteY427" fmla="*/ 805989 h 1841806"/>
              <a:gd name="connsiteX428" fmla="*/ 149418 w 712034"/>
              <a:gd name="connsiteY428" fmla="*/ 801674 h 1841806"/>
              <a:gd name="connsiteX429" fmla="*/ 152619 w 712034"/>
              <a:gd name="connsiteY429" fmla="*/ 801746 h 1841806"/>
              <a:gd name="connsiteX430" fmla="*/ 160060 w 712034"/>
              <a:gd name="connsiteY430" fmla="*/ 796982 h 1841806"/>
              <a:gd name="connsiteX431" fmla="*/ 155893 w 712034"/>
              <a:gd name="connsiteY431" fmla="*/ 795864 h 1841806"/>
              <a:gd name="connsiteX432" fmla="*/ 156041 w 712034"/>
              <a:gd name="connsiteY432" fmla="*/ 786858 h 1841806"/>
              <a:gd name="connsiteX433" fmla="*/ 161177 w 712034"/>
              <a:gd name="connsiteY433" fmla="*/ 782767 h 1841806"/>
              <a:gd name="connsiteX434" fmla="*/ 177476 w 712034"/>
              <a:gd name="connsiteY434" fmla="*/ 782991 h 1841806"/>
              <a:gd name="connsiteX435" fmla="*/ 177031 w 712034"/>
              <a:gd name="connsiteY435" fmla="*/ 789987 h 1841806"/>
              <a:gd name="connsiteX436" fmla="*/ 181719 w 712034"/>
              <a:gd name="connsiteY436" fmla="*/ 785596 h 1841806"/>
              <a:gd name="connsiteX437" fmla="*/ 186631 w 712034"/>
              <a:gd name="connsiteY437" fmla="*/ 786116 h 1841806"/>
              <a:gd name="connsiteX438" fmla="*/ 189311 w 712034"/>
              <a:gd name="connsiteY438" fmla="*/ 796389 h 1841806"/>
              <a:gd name="connsiteX439" fmla="*/ 193109 w 712034"/>
              <a:gd name="connsiteY439" fmla="*/ 797282 h 1841806"/>
              <a:gd name="connsiteX440" fmla="*/ 193033 w 712034"/>
              <a:gd name="connsiteY440" fmla="*/ 799887 h 1841806"/>
              <a:gd name="connsiteX441" fmla="*/ 185144 w 712034"/>
              <a:gd name="connsiteY441" fmla="*/ 802194 h 1841806"/>
              <a:gd name="connsiteX442" fmla="*/ 185217 w 712034"/>
              <a:gd name="connsiteY442" fmla="*/ 805840 h 1841806"/>
              <a:gd name="connsiteX443" fmla="*/ 192364 w 712034"/>
              <a:gd name="connsiteY443" fmla="*/ 807479 h 1841806"/>
              <a:gd name="connsiteX444" fmla="*/ 187600 w 712034"/>
              <a:gd name="connsiteY444" fmla="*/ 810977 h 1841806"/>
              <a:gd name="connsiteX445" fmla="*/ 192737 w 712034"/>
              <a:gd name="connsiteY445" fmla="*/ 815740 h 1841806"/>
              <a:gd name="connsiteX446" fmla="*/ 198242 w 712034"/>
              <a:gd name="connsiteY446" fmla="*/ 815668 h 1841806"/>
              <a:gd name="connsiteX447" fmla="*/ 201967 w 712034"/>
              <a:gd name="connsiteY447" fmla="*/ 819683 h 1841806"/>
              <a:gd name="connsiteX448" fmla="*/ 202709 w 712034"/>
              <a:gd name="connsiteY448" fmla="*/ 826610 h 1841806"/>
              <a:gd name="connsiteX449" fmla="*/ 197645 w 712034"/>
              <a:gd name="connsiteY449" fmla="*/ 826610 h 1841806"/>
              <a:gd name="connsiteX450" fmla="*/ 202709 w 712034"/>
              <a:gd name="connsiteY450" fmla="*/ 829955 h 1841806"/>
              <a:gd name="connsiteX451" fmla="*/ 211419 w 712034"/>
              <a:gd name="connsiteY451" fmla="*/ 830776 h 1841806"/>
              <a:gd name="connsiteX452" fmla="*/ 220498 w 712034"/>
              <a:gd name="connsiteY452" fmla="*/ 837251 h 1841806"/>
              <a:gd name="connsiteX453" fmla="*/ 220425 w 712034"/>
              <a:gd name="connsiteY453" fmla="*/ 844619 h 1841806"/>
              <a:gd name="connsiteX454" fmla="*/ 217072 w 712034"/>
              <a:gd name="connsiteY454" fmla="*/ 844695 h 1841806"/>
              <a:gd name="connsiteX455" fmla="*/ 213723 w 712034"/>
              <a:gd name="connsiteY455" fmla="*/ 857796 h 1841806"/>
              <a:gd name="connsiteX456" fmla="*/ 206876 w 712034"/>
              <a:gd name="connsiteY456" fmla="*/ 862856 h 1841806"/>
              <a:gd name="connsiteX457" fmla="*/ 207028 w 712034"/>
              <a:gd name="connsiteY457" fmla="*/ 868662 h 1841806"/>
              <a:gd name="connsiteX458" fmla="*/ 210301 w 712034"/>
              <a:gd name="connsiteY458" fmla="*/ 870373 h 1841806"/>
              <a:gd name="connsiteX459" fmla="*/ 208963 w 712034"/>
              <a:gd name="connsiteY459" fmla="*/ 876923 h 1841806"/>
              <a:gd name="connsiteX460" fmla="*/ 206134 w 712034"/>
              <a:gd name="connsiteY460" fmla="*/ 877296 h 1841806"/>
              <a:gd name="connsiteX461" fmla="*/ 203530 w 712034"/>
              <a:gd name="connsiteY461" fmla="*/ 887493 h 1841806"/>
              <a:gd name="connsiteX462" fmla="*/ 198987 w 712034"/>
              <a:gd name="connsiteY462" fmla="*/ 887641 h 1841806"/>
              <a:gd name="connsiteX463" fmla="*/ 199808 w 712034"/>
              <a:gd name="connsiteY463" fmla="*/ 891583 h 1841806"/>
              <a:gd name="connsiteX464" fmla="*/ 206283 w 712034"/>
              <a:gd name="connsiteY464" fmla="*/ 896126 h 1841806"/>
              <a:gd name="connsiteX465" fmla="*/ 206134 w 712034"/>
              <a:gd name="connsiteY465" fmla="*/ 903198 h 1841806"/>
              <a:gd name="connsiteX466" fmla="*/ 201891 w 712034"/>
              <a:gd name="connsiteY466" fmla="*/ 903198 h 1841806"/>
              <a:gd name="connsiteX467" fmla="*/ 198094 w 712034"/>
              <a:gd name="connsiteY467" fmla="*/ 900963 h 1841806"/>
              <a:gd name="connsiteX468" fmla="*/ 184175 w 712034"/>
              <a:gd name="connsiteY468" fmla="*/ 903719 h 1841806"/>
              <a:gd name="connsiteX469" fmla="*/ 184103 w 712034"/>
              <a:gd name="connsiteY469" fmla="*/ 909969 h 1841806"/>
              <a:gd name="connsiteX470" fmla="*/ 186410 w 712034"/>
              <a:gd name="connsiteY470" fmla="*/ 905654 h 1841806"/>
              <a:gd name="connsiteX471" fmla="*/ 189608 w 712034"/>
              <a:gd name="connsiteY471" fmla="*/ 905578 h 1841806"/>
              <a:gd name="connsiteX472" fmla="*/ 192512 w 712034"/>
              <a:gd name="connsiteY472" fmla="*/ 913764 h 1841806"/>
              <a:gd name="connsiteX473" fmla="*/ 200850 w 712034"/>
              <a:gd name="connsiteY473" fmla="*/ 913691 h 1841806"/>
              <a:gd name="connsiteX474" fmla="*/ 205461 w 712034"/>
              <a:gd name="connsiteY474" fmla="*/ 921504 h 1841806"/>
              <a:gd name="connsiteX475" fmla="*/ 206058 w 712034"/>
              <a:gd name="connsiteY475" fmla="*/ 945767 h 1841806"/>
              <a:gd name="connsiteX476" fmla="*/ 203230 w 712034"/>
              <a:gd name="connsiteY476" fmla="*/ 945767 h 1841806"/>
              <a:gd name="connsiteX477" fmla="*/ 199359 w 712034"/>
              <a:gd name="connsiteY477" fmla="*/ 952839 h 1841806"/>
              <a:gd name="connsiteX478" fmla="*/ 202709 w 712034"/>
              <a:gd name="connsiteY478" fmla="*/ 960800 h 1841806"/>
              <a:gd name="connsiteX479" fmla="*/ 198614 w 712034"/>
              <a:gd name="connsiteY479" fmla="*/ 960876 h 1841806"/>
              <a:gd name="connsiteX480" fmla="*/ 197204 w 712034"/>
              <a:gd name="connsiteY480" fmla="*/ 957454 h 1841806"/>
              <a:gd name="connsiteX481" fmla="*/ 190501 w 712034"/>
              <a:gd name="connsiteY481" fmla="*/ 956633 h 1841806"/>
              <a:gd name="connsiteX482" fmla="*/ 184175 w 712034"/>
              <a:gd name="connsiteY482" fmla="*/ 946512 h 1841806"/>
              <a:gd name="connsiteX483" fmla="*/ 174799 w 712034"/>
              <a:gd name="connsiteY483" fmla="*/ 946140 h 1841806"/>
              <a:gd name="connsiteX484" fmla="*/ 172119 w 712034"/>
              <a:gd name="connsiteY484" fmla="*/ 934305 h 1841806"/>
              <a:gd name="connsiteX485" fmla="*/ 169811 w 712034"/>
              <a:gd name="connsiteY485" fmla="*/ 934826 h 1841806"/>
              <a:gd name="connsiteX486" fmla="*/ 169960 w 712034"/>
              <a:gd name="connsiteY486" fmla="*/ 965047 h 1841806"/>
              <a:gd name="connsiteX487" fmla="*/ 165645 w 712034"/>
              <a:gd name="connsiteY487" fmla="*/ 967278 h 1841806"/>
              <a:gd name="connsiteX488" fmla="*/ 166089 w 712034"/>
              <a:gd name="connsiteY488" fmla="*/ 978592 h 1841806"/>
              <a:gd name="connsiteX489" fmla="*/ 170481 w 712034"/>
              <a:gd name="connsiteY489" fmla="*/ 982835 h 1841806"/>
              <a:gd name="connsiteX490" fmla="*/ 173385 w 712034"/>
              <a:gd name="connsiteY490" fmla="*/ 996454 h 1841806"/>
              <a:gd name="connsiteX491" fmla="*/ 177997 w 712034"/>
              <a:gd name="connsiteY491" fmla="*/ 999579 h 1841806"/>
              <a:gd name="connsiteX492" fmla="*/ 188566 w 712034"/>
              <a:gd name="connsiteY492" fmla="*/ 1011490 h 1841806"/>
              <a:gd name="connsiteX493" fmla="*/ 190205 w 712034"/>
              <a:gd name="connsiteY493" fmla="*/ 1018189 h 1841806"/>
              <a:gd name="connsiteX494" fmla="*/ 200029 w 712034"/>
              <a:gd name="connsiteY494" fmla="*/ 1023694 h 1841806"/>
              <a:gd name="connsiteX495" fmla="*/ 209556 w 712034"/>
              <a:gd name="connsiteY495" fmla="*/ 1035978 h 1841806"/>
              <a:gd name="connsiteX496" fmla="*/ 211715 w 712034"/>
              <a:gd name="connsiteY496" fmla="*/ 1048033 h 1841806"/>
              <a:gd name="connsiteX497" fmla="*/ 215882 w 712034"/>
              <a:gd name="connsiteY497" fmla="*/ 1047589 h 1841806"/>
              <a:gd name="connsiteX498" fmla="*/ 214616 w 712034"/>
              <a:gd name="connsiteY498" fmla="*/ 1032700 h 1841806"/>
              <a:gd name="connsiteX499" fmla="*/ 210970 w 712034"/>
              <a:gd name="connsiteY499" fmla="*/ 1024143 h 1841806"/>
              <a:gd name="connsiteX500" fmla="*/ 213723 w 712034"/>
              <a:gd name="connsiteY500" fmla="*/ 1023694 h 1841806"/>
              <a:gd name="connsiteX501" fmla="*/ 219232 w 712034"/>
              <a:gd name="connsiteY501" fmla="*/ 1039251 h 1841806"/>
              <a:gd name="connsiteX502" fmla="*/ 219680 w 712034"/>
              <a:gd name="connsiteY502" fmla="*/ 1050193 h 1841806"/>
              <a:gd name="connsiteX503" fmla="*/ 223478 w 712034"/>
              <a:gd name="connsiteY503" fmla="*/ 1051531 h 1841806"/>
              <a:gd name="connsiteX504" fmla="*/ 223478 w 712034"/>
              <a:gd name="connsiteY504" fmla="*/ 1053839 h 1841806"/>
              <a:gd name="connsiteX505" fmla="*/ 213799 w 712034"/>
              <a:gd name="connsiteY505" fmla="*/ 1053694 h 1841806"/>
              <a:gd name="connsiteX506" fmla="*/ 213727 w 712034"/>
              <a:gd name="connsiteY506" fmla="*/ 1063663 h 1841806"/>
              <a:gd name="connsiteX507" fmla="*/ 215510 w 712034"/>
              <a:gd name="connsiteY507" fmla="*/ 1065526 h 1841806"/>
              <a:gd name="connsiteX508" fmla="*/ 216703 w 712034"/>
              <a:gd name="connsiteY508" fmla="*/ 1078847 h 1841806"/>
              <a:gd name="connsiteX509" fmla="*/ 223847 w 712034"/>
              <a:gd name="connsiteY509" fmla="*/ 1087109 h 1841806"/>
              <a:gd name="connsiteX510" fmla="*/ 228162 w 712034"/>
              <a:gd name="connsiteY510" fmla="*/ 1111300 h 1841806"/>
              <a:gd name="connsiteX511" fmla="*/ 233226 w 712034"/>
              <a:gd name="connsiteY511" fmla="*/ 1113756 h 1841806"/>
              <a:gd name="connsiteX512" fmla="*/ 234416 w 712034"/>
              <a:gd name="connsiteY512" fmla="*/ 1122166 h 1841806"/>
              <a:gd name="connsiteX513" fmla="*/ 243351 w 712034"/>
              <a:gd name="connsiteY513" fmla="*/ 1131841 h 1841806"/>
              <a:gd name="connsiteX514" fmla="*/ 244092 w 712034"/>
              <a:gd name="connsiteY514" fmla="*/ 1136084 h 1841806"/>
              <a:gd name="connsiteX515" fmla="*/ 247814 w 712034"/>
              <a:gd name="connsiteY515" fmla="*/ 1140700 h 1841806"/>
              <a:gd name="connsiteX516" fmla="*/ 250418 w 712034"/>
              <a:gd name="connsiteY516" fmla="*/ 1130499 h 1841806"/>
              <a:gd name="connsiteX517" fmla="*/ 250046 w 712034"/>
              <a:gd name="connsiteY517" fmla="*/ 1145836 h 1841806"/>
              <a:gd name="connsiteX518" fmla="*/ 247666 w 712034"/>
              <a:gd name="connsiteY518" fmla="*/ 1147102 h 1841806"/>
              <a:gd name="connsiteX519" fmla="*/ 247738 w 712034"/>
              <a:gd name="connsiteY519" fmla="*/ 1153873 h 1841806"/>
              <a:gd name="connsiteX520" fmla="*/ 243123 w 712034"/>
              <a:gd name="connsiteY520" fmla="*/ 1157147 h 1841806"/>
              <a:gd name="connsiteX521" fmla="*/ 242305 w 712034"/>
              <a:gd name="connsiteY521" fmla="*/ 1162579 h 1841806"/>
              <a:gd name="connsiteX522" fmla="*/ 235085 w 712034"/>
              <a:gd name="connsiteY522" fmla="*/ 1165556 h 1841806"/>
              <a:gd name="connsiteX523" fmla="*/ 232257 w 712034"/>
              <a:gd name="connsiteY523" fmla="*/ 1180817 h 1841806"/>
              <a:gd name="connsiteX524" fmla="*/ 227269 w 712034"/>
              <a:gd name="connsiteY524" fmla="*/ 1184535 h 1841806"/>
              <a:gd name="connsiteX525" fmla="*/ 218787 w 712034"/>
              <a:gd name="connsiteY525" fmla="*/ 1184463 h 1841806"/>
              <a:gd name="connsiteX526" fmla="*/ 219159 w 712034"/>
              <a:gd name="connsiteY526" fmla="*/ 1188333 h 1841806"/>
              <a:gd name="connsiteX527" fmla="*/ 212981 w 712034"/>
              <a:gd name="connsiteY527" fmla="*/ 1192873 h 1841806"/>
              <a:gd name="connsiteX528" fmla="*/ 212829 w 712034"/>
              <a:gd name="connsiteY528" fmla="*/ 1202324 h 1841806"/>
              <a:gd name="connsiteX529" fmla="*/ 201591 w 712034"/>
              <a:gd name="connsiteY529" fmla="*/ 1206791 h 1841806"/>
              <a:gd name="connsiteX530" fmla="*/ 200850 w 712034"/>
              <a:gd name="connsiteY530" fmla="*/ 1210213 h 1841806"/>
              <a:gd name="connsiteX531" fmla="*/ 195565 w 712034"/>
              <a:gd name="connsiteY531" fmla="*/ 1210068 h 1841806"/>
              <a:gd name="connsiteX532" fmla="*/ 195489 w 712034"/>
              <a:gd name="connsiteY532" fmla="*/ 1206715 h 1841806"/>
              <a:gd name="connsiteX533" fmla="*/ 190281 w 712034"/>
              <a:gd name="connsiteY533" fmla="*/ 1204183 h 1841806"/>
              <a:gd name="connsiteX534" fmla="*/ 191991 w 712034"/>
              <a:gd name="connsiteY534" fmla="*/ 1201651 h 1841806"/>
              <a:gd name="connsiteX535" fmla="*/ 191843 w 712034"/>
              <a:gd name="connsiteY535" fmla="*/ 1198305 h 1841806"/>
              <a:gd name="connsiteX536" fmla="*/ 182985 w 712034"/>
              <a:gd name="connsiteY536" fmla="*/ 1198750 h 1841806"/>
              <a:gd name="connsiteX537" fmla="*/ 180308 w 712034"/>
              <a:gd name="connsiteY537" fmla="*/ 1201803 h 1841806"/>
              <a:gd name="connsiteX538" fmla="*/ 172864 w 712034"/>
              <a:gd name="connsiteY538" fmla="*/ 1203442 h 1841806"/>
              <a:gd name="connsiteX539" fmla="*/ 172788 w 712034"/>
              <a:gd name="connsiteY539" fmla="*/ 1206046 h 1841806"/>
              <a:gd name="connsiteX540" fmla="*/ 163558 w 712034"/>
              <a:gd name="connsiteY540" fmla="*/ 1210661 h 1841806"/>
              <a:gd name="connsiteX541" fmla="*/ 161774 w 712034"/>
              <a:gd name="connsiteY541" fmla="*/ 1213562 h 1841806"/>
              <a:gd name="connsiteX542" fmla="*/ 157011 w 712034"/>
              <a:gd name="connsiteY542" fmla="*/ 1213562 h 1841806"/>
              <a:gd name="connsiteX543" fmla="*/ 153882 w 712034"/>
              <a:gd name="connsiteY543" fmla="*/ 1210141 h 1841806"/>
              <a:gd name="connsiteX544" fmla="*/ 148525 w 712034"/>
              <a:gd name="connsiteY544" fmla="*/ 1210065 h 1841806"/>
              <a:gd name="connsiteX545" fmla="*/ 148525 w 712034"/>
              <a:gd name="connsiteY545" fmla="*/ 1213114 h 1841806"/>
              <a:gd name="connsiteX546" fmla="*/ 141678 w 712034"/>
              <a:gd name="connsiteY546" fmla="*/ 1221523 h 1841806"/>
              <a:gd name="connsiteX547" fmla="*/ 141750 w 712034"/>
              <a:gd name="connsiteY547" fmla="*/ 1238419 h 1841806"/>
              <a:gd name="connsiteX548" fmla="*/ 137507 w 712034"/>
              <a:gd name="connsiteY548" fmla="*/ 1240057 h 1841806"/>
              <a:gd name="connsiteX549" fmla="*/ 134086 w 712034"/>
              <a:gd name="connsiteY549" fmla="*/ 1251071 h 1841806"/>
              <a:gd name="connsiteX550" fmla="*/ 129546 w 712034"/>
              <a:gd name="connsiteY550" fmla="*/ 1254200 h 1841806"/>
              <a:gd name="connsiteX551" fmla="*/ 130957 w 712034"/>
              <a:gd name="connsiteY551" fmla="*/ 1257770 h 1841806"/>
              <a:gd name="connsiteX552" fmla="*/ 145100 w 712034"/>
              <a:gd name="connsiteY552" fmla="*/ 1257846 h 1841806"/>
              <a:gd name="connsiteX553" fmla="*/ 145472 w 712034"/>
              <a:gd name="connsiteY553" fmla="*/ 1260602 h 1841806"/>
              <a:gd name="connsiteX554" fmla="*/ 148525 w 712034"/>
              <a:gd name="connsiteY554" fmla="*/ 1264845 h 1841806"/>
              <a:gd name="connsiteX555" fmla="*/ 151057 w 712034"/>
              <a:gd name="connsiteY555" fmla="*/ 1257249 h 1841806"/>
              <a:gd name="connsiteX556" fmla="*/ 158870 w 712034"/>
              <a:gd name="connsiteY556" fmla="*/ 1256805 h 1841806"/>
              <a:gd name="connsiteX557" fmla="*/ 158870 w 712034"/>
              <a:gd name="connsiteY557" fmla="*/ 1253083 h 1841806"/>
              <a:gd name="connsiteX558" fmla="*/ 161102 w 712034"/>
              <a:gd name="connsiteY558" fmla="*/ 1253083 h 1841806"/>
              <a:gd name="connsiteX559" fmla="*/ 164827 w 712034"/>
              <a:gd name="connsiteY559" fmla="*/ 1256808 h 1841806"/>
              <a:gd name="connsiteX560" fmla="*/ 173906 w 712034"/>
              <a:gd name="connsiteY560" fmla="*/ 1267822 h 1841806"/>
              <a:gd name="connsiteX561" fmla="*/ 181274 w 712034"/>
              <a:gd name="connsiteY561" fmla="*/ 1268640 h 1841806"/>
              <a:gd name="connsiteX562" fmla="*/ 181422 w 712034"/>
              <a:gd name="connsiteY562" fmla="*/ 1272510 h 1841806"/>
              <a:gd name="connsiteX563" fmla="*/ 184623 w 712034"/>
              <a:gd name="connsiteY563" fmla="*/ 1272658 h 1841806"/>
              <a:gd name="connsiteX564" fmla="*/ 184623 w 712034"/>
              <a:gd name="connsiteY564" fmla="*/ 1279581 h 1841806"/>
              <a:gd name="connsiteX565" fmla="*/ 179711 w 712034"/>
              <a:gd name="connsiteY565" fmla="*/ 1280547 h 1841806"/>
              <a:gd name="connsiteX566" fmla="*/ 181050 w 712034"/>
              <a:gd name="connsiteY566" fmla="*/ 1285459 h 1841806"/>
              <a:gd name="connsiteX567" fmla="*/ 185441 w 712034"/>
              <a:gd name="connsiteY567" fmla="*/ 1287246 h 1841806"/>
              <a:gd name="connsiteX568" fmla="*/ 185369 w 712034"/>
              <a:gd name="connsiteY568" fmla="*/ 1292607 h 1841806"/>
              <a:gd name="connsiteX569" fmla="*/ 180084 w 712034"/>
              <a:gd name="connsiteY569" fmla="*/ 1294393 h 1841806"/>
              <a:gd name="connsiteX570" fmla="*/ 180229 w 712034"/>
              <a:gd name="connsiteY570" fmla="*/ 1303176 h 1841806"/>
              <a:gd name="connsiteX571" fmla="*/ 184399 w 712034"/>
              <a:gd name="connsiteY571" fmla="*/ 1304141 h 1841806"/>
              <a:gd name="connsiteX572" fmla="*/ 188566 w 712034"/>
              <a:gd name="connsiteY572" fmla="*/ 1311954 h 1841806"/>
              <a:gd name="connsiteX573" fmla="*/ 188345 w 712034"/>
              <a:gd name="connsiteY573" fmla="*/ 1317018 h 1841806"/>
              <a:gd name="connsiteX574" fmla="*/ 183506 w 712034"/>
              <a:gd name="connsiteY574" fmla="*/ 1318805 h 1841806"/>
              <a:gd name="connsiteX575" fmla="*/ 185665 w 712034"/>
              <a:gd name="connsiteY575" fmla="*/ 1322154 h 1841806"/>
              <a:gd name="connsiteX576" fmla="*/ 193554 w 712034"/>
              <a:gd name="connsiteY576" fmla="*/ 1322154 h 1841806"/>
              <a:gd name="connsiteX577" fmla="*/ 199211 w 712034"/>
              <a:gd name="connsiteY577" fmla="*/ 1329002 h 1841806"/>
              <a:gd name="connsiteX578" fmla="*/ 200774 w 712034"/>
              <a:gd name="connsiteY578" fmla="*/ 1334659 h 1841806"/>
              <a:gd name="connsiteX579" fmla="*/ 197721 w 712034"/>
              <a:gd name="connsiteY579" fmla="*/ 1338677 h 1841806"/>
              <a:gd name="connsiteX580" fmla="*/ 197348 w 712034"/>
              <a:gd name="connsiteY580" fmla="*/ 1343589 h 1841806"/>
              <a:gd name="connsiteX581" fmla="*/ 199953 w 712034"/>
              <a:gd name="connsiteY581" fmla="*/ 1346049 h 1841806"/>
              <a:gd name="connsiteX582" fmla="*/ 199880 w 712034"/>
              <a:gd name="connsiteY582" fmla="*/ 1351554 h 1841806"/>
              <a:gd name="connsiteX583" fmla="*/ 195565 w 712034"/>
              <a:gd name="connsiteY583" fmla="*/ 1347384 h 1841806"/>
              <a:gd name="connsiteX584" fmla="*/ 195710 w 712034"/>
              <a:gd name="connsiteY584" fmla="*/ 1340164 h 1841806"/>
              <a:gd name="connsiteX585" fmla="*/ 192216 w 712034"/>
              <a:gd name="connsiteY585" fmla="*/ 1343665 h 1841806"/>
              <a:gd name="connsiteX586" fmla="*/ 191915 w 712034"/>
              <a:gd name="connsiteY586" fmla="*/ 1371126 h 1841806"/>
              <a:gd name="connsiteX587" fmla="*/ 196828 w 712034"/>
              <a:gd name="connsiteY587" fmla="*/ 1376859 h 1841806"/>
              <a:gd name="connsiteX588" fmla="*/ 192957 w 712034"/>
              <a:gd name="connsiteY588" fmla="*/ 1377232 h 1841806"/>
              <a:gd name="connsiteX589" fmla="*/ 191246 w 712034"/>
              <a:gd name="connsiteY589" fmla="*/ 1384227 h 1841806"/>
              <a:gd name="connsiteX590" fmla="*/ 202785 w 712034"/>
              <a:gd name="connsiteY590" fmla="*/ 1382368 h 1841806"/>
              <a:gd name="connsiteX591" fmla="*/ 207549 w 712034"/>
              <a:gd name="connsiteY591" fmla="*/ 1375221 h 1841806"/>
              <a:gd name="connsiteX592" fmla="*/ 205834 w 712034"/>
              <a:gd name="connsiteY592" fmla="*/ 1372989 h 1841806"/>
              <a:gd name="connsiteX593" fmla="*/ 216552 w 712034"/>
              <a:gd name="connsiteY593" fmla="*/ 1367184 h 1841806"/>
              <a:gd name="connsiteX594" fmla="*/ 216624 w 712034"/>
              <a:gd name="connsiteY594" fmla="*/ 1371499 h 1841806"/>
              <a:gd name="connsiteX595" fmla="*/ 209111 w 712034"/>
              <a:gd name="connsiteY595" fmla="*/ 1377829 h 1841806"/>
              <a:gd name="connsiteX596" fmla="*/ 207773 w 712034"/>
              <a:gd name="connsiteY596" fmla="*/ 1391595 h 1841806"/>
              <a:gd name="connsiteX597" fmla="*/ 205386 w 712034"/>
              <a:gd name="connsiteY597" fmla="*/ 1383855 h 1841806"/>
              <a:gd name="connsiteX598" fmla="*/ 200998 w 712034"/>
              <a:gd name="connsiteY598" fmla="*/ 1384079 h 1841806"/>
              <a:gd name="connsiteX599" fmla="*/ 200550 w 712034"/>
              <a:gd name="connsiteY599" fmla="*/ 1389512 h 1841806"/>
              <a:gd name="connsiteX600" fmla="*/ 197721 w 712034"/>
              <a:gd name="connsiteY600" fmla="*/ 1389367 h 1841806"/>
              <a:gd name="connsiteX601" fmla="*/ 195189 w 712034"/>
              <a:gd name="connsiteY601" fmla="*/ 1398743 h 1841806"/>
              <a:gd name="connsiteX602" fmla="*/ 191843 w 712034"/>
              <a:gd name="connsiteY602" fmla="*/ 1398891 h 1841806"/>
              <a:gd name="connsiteX603" fmla="*/ 192661 w 712034"/>
              <a:gd name="connsiteY603" fmla="*/ 1418242 h 1841806"/>
              <a:gd name="connsiteX604" fmla="*/ 195265 w 712034"/>
              <a:gd name="connsiteY604" fmla="*/ 1420995 h 1841806"/>
              <a:gd name="connsiteX605" fmla="*/ 195638 w 712034"/>
              <a:gd name="connsiteY605" fmla="*/ 1461857 h 1841806"/>
              <a:gd name="connsiteX606" fmla="*/ 199508 w 712034"/>
              <a:gd name="connsiteY606" fmla="*/ 1463272 h 1841806"/>
              <a:gd name="connsiteX607" fmla="*/ 199508 w 712034"/>
              <a:gd name="connsiteY607" fmla="*/ 1474289 h 1841806"/>
              <a:gd name="connsiteX608" fmla="*/ 205613 w 712034"/>
              <a:gd name="connsiteY608" fmla="*/ 1477859 h 1841806"/>
              <a:gd name="connsiteX609" fmla="*/ 205758 w 712034"/>
              <a:gd name="connsiteY609" fmla="*/ 1491109 h 1841806"/>
              <a:gd name="connsiteX610" fmla="*/ 210449 w 712034"/>
              <a:gd name="connsiteY610" fmla="*/ 1493785 h 1841806"/>
              <a:gd name="connsiteX611" fmla="*/ 211195 w 712034"/>
              <a:gd name="connsiteY611" fmla="*/ 1486866 h 1841806"/>
              <a:gd name="connsiteX612" fmla="*/ 214171 w 712034"/>
              <a:gd name="connsiteY612" fmla="*/ 1484634 h 1841806"/>
              <a:gd name="connsiteX613" fmla="*/ 214171 w 712034"/>
              <a:gd name="connsiteY613" fmla="*/ 1491481 h 1841806"/>
              <a:gd name="connsiteX614" fmla="*/ 216703 w 712034"/>
              <a:gd name="connsiteY614" fmla="*/ 1495796 h 1841806"/>
              <a:gd name="connsiteX615" fmla="*/ 214841 w 712034"/>
              <a:gd name="connsiteY615" fmla="*/ 1501902 h 1841806"/>
              <a:gd name="connsiteX616" fmla="*/ 217517 w 712034"/>
              <a:gd name="connsiteY616" fmla="*/ 1509046 h 1841806"/>
              <a:gd name="connsiteX617" fmla="*/ 213202 w 712034"/>
              <a:gd name="connsiteY617" fmla="*/ 1502571 h 1841806"/>
              <a:gd name="connsiteX618" fmla="*/ 212385 w 712034"/>
              <a:gd name="connsiteY618" fmla="*/ 1497732 h 1841806"/>
              <a:gd name="connsiteX619" fmla="*/ 209259 w 712034"/>
              <a:gd name="connsiteY619" fmla="*/ 1500191 h 1841806"/>
              <a:gd name="connsiteX620" fmla="*/ 209187 w 712034"/>
              <a:gd name="connsiteY620" fmla="*/ 1525048 h 1841806"/>
              <a:gd name="connsiteX621" fmla="*/ 213651 w 712034"/>
              <a:gd name="connsiteY621" fmla="*/ 1525048 h 1841806"/>
              <a:gd name="connsiteX622" fmla="*/ 212905 w 712034"/>
              <a:gd name="connsiteY622" fmla="*/ 1521326 h 1841806"/>
              <a:gd name="connsiteX623" fmla="*/ 216255 w 712034"/>
              <a:gd name="connsiteY623" fmla="*/ 1521326 h 1841806"/>
              <a:gd name="connsiteX624" fmla="*/ 225113 w 712034"/>
              <a:gd name="connsiteY624" fmla="*/ 1515224 h 1841806"/>
              <a:gd name="connsiteX625" fmla="*/ 223775 w 712034"/>
              <a:gd name="connsiteY625" fmla="*/ 1523037 h 1841806"/>
              <a:gd name="connsiteX626" fmla="*/ 220498 w 712034"/>
              <a:gd name="connsiteY626" fmla="*/ 1523782 h 1841806"/>
              <a:gd name="connsiteX627" fmla="*/ 219604 w 712034"/>
              <a:gd name="connsiteY627" fmla="*/ 1528473 h 1841806"/>
              <a:gd name="connsiteX628" fmla="*/ 221836 w 712034"/>
              <a:gd name="connsiteY628" fmla="*/ 1531077 h 1841806"/>
              <a:gd name="connsiteX629" fmla="*/ 227942 w 712034"/>
              <a:gd name="connsiteY629" fmla="*/ 1531001 h 1841806"/>
              <a:gd name="connsiteX630" fmla="*/ 228014 w 712034"/>
              <a:gd name="connsiteY630" fmla="*/ 1537700 h 1841806"/>
              <a:gd name="connsiteX631" fmla="*/ 224813 w 712034"/>
              <a:gd name="connsiteY631" fmla="*/ 1539411 h 1841806"/>
              <a:gd name="connsiteX632" fmla="*/ 243423 w 712034"/>
              <a:gd name="connsiteY632" fmla="*/ 1552288 h 1841806"/>
              <a:gd name="connsiteX633" fmla="*/ 242830 w 712034"/>
              <a:gd name="connsiteY633" fmla="*/ 1559634 h 1841806"/>
              <a:gd name="connsiteX634" fmla="*/ 239849 w 712034"/>
              <a:gd name="connsiteY634" fmla="*/ 1562930 h 1841806"/>
              <a:gd name="connsiteX635" fmla="*/ 238956 w 712034"/>
              <a:gd name="connsiteY635" fmla="*/ 1553550 h 1841806"/>
              <a:gd name="connsiteX636" fmla="*/ 233375 w 712034"/>
              <a:gd name="connsiteY636" fmla="*/ 1550650 h 1841806"/>
              <a:gd name="connsiteX637" fmla="*/ 228090 w 712034"/>
              <a:gd name="connsiteY637" fmla="*/ 1546182 h 1841806"/>
              <a:gd name="connsiteX638" fmla="*/ 220277 w 712034"/>
              <a:gd name="connsiteY638" fmla="*/ 1547521 h 1841806"/>
              <a:gd name="connsiteX639" fmla="*/ 220422 w 712034"/>
              <a:gd name="connsiteY639" fmla="*/ 1572385 h 1841806"/>
              <a:gd name="connsiteX640" fmla="*/ 225630 w 712034"/>
              <a:gd name="connsiteY640" fmla="*/ 1569556 h 1841806"/>
              <a:gd name="connsiteX641" fmla="*/ 231291 w 712034"/>
              <a:gd name="connsiteY641" fmla="*/ 1569628 h 1841806"/>
              <a:gd name="connsiteX642" fmla="*/ 231363 w 712034"/>
              <a:gd name="connsiteY642" fmla="*/ 1572309 h 1841806"/>
              <a:gd name="connsiteX643" fmla="*/ 225185 w 712034"/>
              <a:gd name="connsiteY643" fmla="*/ 1572164 h 1841806"/>
              <a:gd name="connsiteX644" fmla="*/ 223699 w 712034"/>
              <a:gd name="connsiteY644" fmla="*/ 1574696 h 1841806"/>
              <a:gd name="connsiteX645" fmla="*/ 227641 w 712034"/>
              <a:gd name="connsiteY645" fmla="*/ 1578783 h 1841806"/>
              <a:gd name="connsiteX646" fmla="*/ 225037 w 712034"/>
              <a:gd name="connsiteY646" fmla="*/ 1581988 h 1841806"/>
              <a:gd name="connsiteX647" fmla="*/ 220349 w 712034"/>
              <a:gd name="connsiteY647" fmla="*/ 1582060 h 1841806"/>
              <a:gd name="connsiteX648" fmla="*/ 220946 w 712034"/>
              <a:gd name="connsiteY648" fmla="*/ 1608038 h 1841806"/>
              <a:gd name="connsiteX649" fmla="*/ 225410 w 712034"/>
              <a:gd name="connsiteY649" fmla="*/ 1608932 h 1841806"/>
              <a:gd name="connsiteX650" fmla="*/ 225482 w 712034"/>
              <a:gd name="connsiteY650" fmla="*/ 1611240 h 1841806"/>
              <a:gd name="connsiteX651" fmla="*/ 217373 w 712034"/>
              <a:gd name="connsiteY651" fmla="*/ 1615631 h 1841806"/>
              <a:gd name="connsiteX652" fmla="*/ 217445 w 712034"/>
              <a:gd name="connsiteY652" fmla="*/ 1623744 h 1841806"/>
              <a:gd name="connsiteX653" fmla="*/ 221315 w 712034"/>
              <a:gd name="connsiteY653" fmla="*/ 1626200 h 1841806"/>
              <a:gd name="connsiteX654" fmla="*/ 220946 w 712034"/>
              <a:gd name="connsiteY654" fmla="*/ 1632450 h 1841806"/>
              <a:gd name="connsiteX655" fmla="*/ 213651 w 712034"/>
              <a:gd name="connsiteY655" fmla="*/ 1637065 h 1841806"/>
              <a:gd name="connsiteX656" fmla="*/ 213206 w 712034"/>
              <a:gd name="connsiteY656" fmla="*/ 1662747 h 1841806"/>
              <a:gd name="connsiteX657" fmla="*/ 214989 w 712034"/>
              <a:gd name="connsiteY657" fmla="*/ 1671301 h 1841806"/>
              <a:gd name="connsiteX658" fmla="*/ 220053 w 712034"/>
              <a:gd name="connsiteY658" fmla="*/ 1673312 h 1841806"/>
              <a:gd name="connsiteX659" fmla="*/ 210377 w 712034"/>
              <a:gd name="connsiteY659" fmla="*/ 1674130 h 1841806"/>
              <a:gd name="connsiteX660" fmla="*/ 200701 w 712034"/>
              <a:gd name="connsiteY660" fmla="*/ 1682691 h 1841806"/>
              <a:gd name="connsiteX661" fmla="*/ 203530 w 712034"/>
              <a:gd name="connsiteY661" fmla="*/ 1684478 h 1841806"/>
              <a:gd name="connsiteX662" fmla="*/ 201443 w 712034"/>
              <a:gd name="connsiteY662" fmla="*/ 1691919 h 1841806"/>
              <a:gd name="connsiteX663" fmla="*/ 196383 w 712034"/>
              <a:gd name="connsiteY663" fmla="*/ 1691846 h 1841806"/>
              <a:gd name="connsiteX664" fmla="*/ 196086 w 712034"/>
              <a:gd name="connsiteY664" fmla="*/ 1685817 h 1841806"/>
              <a:gd name="connsiteX665" fmla="*/ 187524 w 712034"/>
              <a:gd name="connsiteY665" fmla="*/ 1694896 h 1841806"/>
              <a:gd name="connsiteX666" fmla="*/ 187524 w 712034"/>
              <a:gd name="connsiteY666" fmla="*/ 1700404 h 1841806"/>
              <a:gd name="connsiteX667" fmla="*/ 181350 w 712034"/>
              <a:gd name="connsiteY667" fmla="*/ 1706655 h 1841806"/>
              <a:gd name="connsiteX668" fmla="*/ 181571 w 712034"/>
              <a:gd name="connsiteY668" fmla="*/ 1712536 h 1841806"/>
              <a:gd name="connsiteX669" fmla="*/ 171598 w 712034"/>
              <a:gd name="connsiteY669" fmla="*/ 1715289 h 1841806"/>
              <a:gd name="connsiteX670" fmla="*/ 173161 w 712034"/>
              <a:gd name="connsiteY670" fmla="*/ 1721691 h 1841806"/>
              <a:gd name="connsiteX671" fmla="*/ 168397 w 712034"/>
              <a:gd name="connsiteY671" fmla="*/ 1725261 h 1841806"/>
              <a:gd name="connsiteX672" fmla="*/ 168253 w 712034"/>
              <a:gd name="connsiteY672" fmla="*/ 1727272 h 1841806"/>
              <a:gd name="connsiteX673" fmla="*/ 176735 w 712034"/>
              <a:gd name="connsiteY673" fmla="*/ 1723774 h 1841806"/>
              <a:gd name="connsiteX674" fmla="*/ 180977 w 712034"/>
              <a:gd name="connsiteY674" fmla="*/ 1716927 h 1841806"/>
              <a:gd name="connsiteX675" fmla="*/ 188863 w 712034"/>
              <a:gd name="connsiteY675" fmla="*/ 1716999 h 1841806"/>
              <a:gd name="connsiteX676" fmla="*/ 189984 w 712034"/>
              <a:gd name="connsiteY676" fmla="*/ 1719980 h 1841806"/>
              <a:gd name="connsiteX677" fmla="*/ 185220 w 712034"/>
              <a:gd name="connsiteY677" fmla="*/ 1719904 h 1841806"/>
              <a:gd name="connsiteX678" fmla="*/ 185144 w 712034"/>
              <a:gd name="connsiteY678" fmla="*/ 1723847 h 1841806"/>
              <a:gd name="connsiteX679" fmla="*/ 173758 w 712034"/>
              <a:gd name="connsiteY679" fmla="*/ 1726675 h 1841806"/>
              <a:gd name="connsiteX680" fmla="*/ 173685 w 712034"/>
              <a:gd name="connsiteY680" fmla="*/ 1730918 h 1841806"/>
              <a:gd name="connsiteX681" fmla="*/ 177628 w 712034"/>
              <a:gd name="connsiteY681" fmla="*/ 1734788 h 1841806"/>
              <a:gd name="connsiteX682" fmla="*/ 184623 w 712034"/>
              <a:gd name="connsiteY682" fmla="*/ 1734716 h 1841806"/>
              <a:gd name="connsiteX683" fmla="*/ 184623 w 712034"/>
              <a:gd name="connsiteY683" fmla="*/ 1737765 h 1841806"/>
              <a:gd name="connsiteX684" fmla="*/ 171226 w 712034"/>
              <a:gd name="connsiteY684" fmla="*/ 1737765 h 1841806"/>
              <a:gd name="connsiteX685" fmla="*/ 171153 w 712034"/>
              <a:gd name="connsiteY685" fmla="*/ 1734340 h 1841806"/>
              <a:gd name="connsiteX686" fmla="*/ 168025 w 712034"/>
              <a:gd name="connsiteY686" fmla="*/ 1734416 h 1841806"/>
              <a:gd name="connsiteX687" fmla="*/ 163633 w 712034"/>
              <a:gd name="connsiteY687" fmla="*/ 1738065 h 1841806"/>
              <a:gd name="connsiteX688" fmla="*/ 162295 w 712034"/>
              <a:gd name="connsiteY688" fmla="*/ 1734340 h 1841806"/>
              <a:gd name="connsiteX689" fmla="*/ 151429 w 712034"/>
              <a:gd name="connsiteY689" fmla="*/ 1734268 h 1841806"/>
              <a:gd name="connsiteX690" fmla="*/ 151502 w 712034"/>
              <a:gd name="connsiteY690" fmla="*/ 1731884 h 1841806"/>
              <a:gd name="connsiteX691" fmla="*/ 160733 w 712034"/>
              <a:gd name="connsiteY691" fmla="*/ 1730842 h 1841806"/>
              <a:gd name="connsiteX692" fmla="*/ 160284 w 712034"/>
              <a:gd name="connsiteY692" fmla="*/ 1727569 h 1841806"/>
              <a:gd name="connsiteX693" fmla="*/ 155300 w 712034"/>
              <a:gd name="connsiteY693" fmla="*/ 1723847 h 1841806"/>
              <a:gd name="connsiteX694" fmla="*/ 155224 w 712034"/>
              <a:gd name="connsiteY694" fmla="*/ 1719231 h 1841806"/>
              <a:gd name="connsiteX695" fmla="*/ 152323 w 712034"/>
              <a:gd name="connsiteY695" fmla="*/ 1719159 h 1841806"/>
              <a:gd name="connsiteX696" fmla="*/ 151502 w 712034"/>
              <a:gd name="connsiteY696" fmla="*/ 1723771 h 1841806"/>
              <a:gd name="connsiteX697" fmla="*/ 145324 w 712034"/>
              <a:gd name="connsiteY697" fmla="*/ 1726823 h 1841806"/>
              <a:gd name="connsiteX698" fmla="*/ 144655 w 712034"/>
              <a:gd name="connsiteY698" fmla="*/ 1747513 h 1841806"/>
              <a:gd name="connsiteX699" fmla="*/ 140488 w 712034"/>
              <a:gd name="connsiteY699" fmla="*/ 1749076 h 1841806"/>
              <a:gd name="connsiteX700" fmla="*/ 141898 w 712034"/>
              <a:gd name="connsiteY700" fmla="*/ 1755851 h 1841806"/>
              <a:gd name="connsiteX701" fmla="*/ 150905 w 712034"/>
              <a:gd name="connsiteY701" fmla="*/ 1754064 h 1841806"/>
              <a:gd name="connsiteX702" fmla="*/ 152323 w 712034"/>
              <a:gd name="connsiteY702" fmla="*/ 1744909 h 1841806"/>
              <a:gd name="connsiteX703" fmla="*/ 153661 w 712034"/>
              <a:gd name="connsiteY703" fmla="*/ 1749152 h 1841806"/>
              <a:gd name="connsiteX704" fmla="*/ 161999 w 712034"/>
              <a:gd name="connsiteY704" fmla="*/ 1748555 h 1841806"/>
              <a:gd name="connsiteX705" fmla="*/ 166686 w 712034"/>
              <a:gd name="connsiteY705" fmla="*/ 1744015 h 1841806"/>
              <a:gd name="connsiteX706" fmla="*/ 169887 w 712034"/>
              <a:gd name="connsiteY706" fmla="*/ 1744015 h 1841806"/>
              <a:gd name="connsiteX707" fmla="*/ 169815 w 712034"/>
              <a:gd name="connsiteY707" fmla="*/ 1750787 h 1841806"/>
              <a:gd name="connsiteX708" fmla="*/ 163558 w 712034"/>
              <a:gd name="connsiteY708" fmla="*/ 1750714 h 1841806"/>
              <a:gd name="connsiteX709" fmla="*/ 161029 w 712034"/>
              <a:gd name="connsiteY709" fmla="*/ 1755775 h 1841806"/>
              <a:gd name="connsiteX710" fmla="*/ 145400 w 712034"/>
              <a:gd name="connsiteY710" fmla="*/ 1757113 h 1841806"/>
              <a:gd name="connsiteX711" fmla="*/ 144951 w 712034"/>
              <a:gd name="connsiteY711" fmla="*/ 1778103 h 1841806"/>
              <a:gd name="connsiteX712" fmla="*/ 147335 w 712034"/>
              <a:gd name="connsiteY712" fmla="*/ 1773339 h 1841806"/>
              <a:gd name="connsiteX713" fmla="*/ 154555 w 712034"/>
              <a:gd name="connsiteY713" fmla="*/ 1772967 h 1841806"/>
              <a:gd name="connsiteX714" fmla="*/ 157011 w 712034"/>
              <a:gd name="connsiteY714" fmla="*/ 1769617 h 1841806"/>
              <a:gd name="connsiteX715" fmla="*/ 164379 w 712034"/>
              <a:gd name="connsiteY715" fmla="*/ 1769617 h 1841806"/>
              <a:gd name="connsiteX716" fmla="*/ 174575 w 712034"/>
              <a:gd name="connsiteY716" fmla="*/ 1758752 h 1841806"/>
              <a:gd name="connsiteX717" fmla="*/ 177552 w 712034"/>
              <a:gd name="connsiteY717" fmla="*/ 1759945 h 1841806"/>
              <a:gd name="connsiteX718" fmla="*/ 169515 w 712034"/>
              <a:gd name="connsiteY718" fmla="*/ 1767161 h 1841806"/>
              <a:gd name="connsiteX719" fmla="*/ 169515 w 712034"/>
              <a:gd name="connsiteY719" fmla="*/ 1770138 h 1841806"/>
              <a:gd name="connsiteX720" fmla="*/ 179711 w 712034"/>
              <a:gd name="connsiteY720" fmla="*/ 1770066 h 1841806"/>
              <a:gd name="connsiteX721" fmla="*/ 180457 w 712034"/>
              <a:gd name="connsiteY721" fmla="*/ 1772222 h 1841806"/>
              <a:gd name="connsiteX722" fmla="*/ 172416 w 712034"/>
              <a:gd name="connsiteY722" fmla="*/ 1772666 h 1841806"/>
              <a:gd name="connsiteX723" fmla="*/ 172416 w 712034"/>
              <a:gd name="connsiteY723" fmla="*/ 1775495 h 1841806"/>
              <a:gd name="connsiteX724" fmla="*/ 177700 w 712034"/>
              <a:gd name="connsiteY724" fmla="*/ 1778920 h 1841806"/>
              <a:gd name="connsiteX725" fmla="*/ 177552 w 712034"/>
              <a:gd name="connsiteY725" fmla="*/ 1785916 h 1841806"/>
              <a:gd name="connsiteX726" fmla="*/ 174948 w 712034"/>
              <a:gd name="connsiteY726" fmla="*/ 1786212 h 1841806"/>
              <a:gd name="connsiteX727" fmla="*/ 175096 w 712034"/>
              <a:gd name="connsiteY727" fmla="*/ 1782566 h 1841806"/>
              <a:gd name="connsiteX728" fmla="*/ 169439 w 712034"/>
              <a:gd name="connsiteY728" fmla="*/ 1777133 h 1841806"/>
              <a:gd name="connsiteX729" fmla="*/ 168249 w 712034"/>
              <a:gd name="connsiteY729" fmla="*/ 1771849 h 1841806"/>
              <a:gd name="connsiteX730" fmla="*/ 163930 w 712034"/>
              <a:gd name="connsiteY730" fmla="*/ 1771849 h 1841806"/>
              <a:gd name="connsiteX731" fmla="*/ 160136 w 712034"/>
              <a:gd name="connsiteY731" fmla="*/ 1778175 h 1841806"/>
              <a:gd name="connsiteX732" fmla="*/ 155224 w 712034"/>
              <a:gd name="connsiteY732" fmla="*/ 1778099 h 1841806"/>
              <a:gd name="connsiteX733" fmla="*/ 153809 w 712034"/>
              <a:gd name="connsiteY733" fmla="*/ 1783236 h 1841806"/>
              <a:gd name="connsiteX734" fmla="*/ 148301 w 712034"/>
              <a:gd name="connsiteY734" fmla="*/ 1782639 h 1841806"/>
              <a:gd name="connsiteX735" fmla="*/ 148453 w 712034"/>
              <a:gd name="connsiteY735" fmla="*/ 1787847 h 1841806"/>
              <a:gd name="connsiteX736" fmla="*/ 150909 w 712034"/>
              <a:gd name="connsiteY736" fmla="*/ 1788144 h 1841806"/>
              <a:gd name="connsiteX737" fmla="*/ 159170 w 712034"/>
              <a:gd name="connsiteY737" fmla="*/ 1796181 h 1841806"/>
              <a:gd name="connsiteX738" fmla="*/ 162519 w 712034"/>
              <a:gd name="connsiteY738" fmla="*/ 1807720 h 1841806"/>
              <a:gd name="connsiteX739" fmla="*/ 167431 w 712034"/>
              <a:gd name="connsiteY739" fmla="*/ 1811293 h 1841806"/>
              <a:gd name="connsiteX740" fmla="*/ 166462 w 712034"/>
              <a:gd name="connsiteY740" fmla="*/ 1804294 h 1841806"/>
              <a:gd name="connsiteX741" fmla="*/ 171747 w 712034"/>
              <a:gd name="connsiteY741" fmla="*/ 1799382 h 1841806"/>
              <a:gd name="connsiteX742" fmla="*/ 175989 w 712034"/>
              <a:gd name="connsiteY742" fmla="*/ 1799979 h 1841806"/>
              <a:gd name="connsiteX743" fmla="*/ 178370 w 712034"/>
              <a:gd name="connsiteY743" fmla="*/ 1795512 h 1841806"/>
              <a:gd name="connsiteX744" fmla="*/ 173233 w 712034"/>
              <a:gd name="connsiteY744" fmla="*/ 1793653 h 1841806"/>
              <a:gd name="connsiteX745" fmla="*/ 174872 w 712034"/>
              <a:gd name="connsiteY745" fmla="*/ 1788220 h 1841806"/>
              <a:gd name="connsiteX746" fmla="*/ 180977 w 712034"/>
              <a:gd name="connsiteY746" fmla="*/ 1791493 h 1841806"/>
              <a:gd name="connsiteX747" fmla="*/ 183509 w 712034"/>
              <a:gd name="connsiteY747" fmla="*/ 1785836 h 1841806"/>
              <a:gd name="connsiteX748" fmla="*/ 190653 w 712034"/>
              <a:gd name="connsiteY748" fmla="*/ 1785836 h 1841806"/>
              <a:gd name="connsiteX749" fmla="*/ 198394 w 712034"/>
              <a:gd name="connsiteY749" fmla="*/ 1775119 h 1841806"/>
              <a:gd name="connsiteX750" fmla="*/ 200477 w 712034"/>
              <a:gd name="connsiteY750" fmla="*/ 1765591 h 1841806"/>
              <a:gd name="connsiteX751" fmla="*/ 210005 w 712034"/>
              <a:gd name="connsiteY751" fmla="*/ 1763508 h 1841806"/>
              <a:gd name="connsiteX752" fmla="*/ 214171 w 712034"/>
              <a:gd name="connsiteY752" fmla="*/ 1770355 h 1841806"/>
              <a:gd name="connsiteX753" fmla="*/ 219829 w 712034"/>
              <a:gd name="connsiteY753" fmla="*/ 1771549 h 1841806"/>
              <a:gd name="connsiteX754" fmla="*/ 222505 w 712034"/>
              <a:gd name="connsiteY754" fmla="*/ 1778396 h 1841806"/>
              <a:gd name="connsiteX755" fmla="*/ 230546 w 712034"/>
              <a:gd name="connsiteY755" fmla="*/ 1774526 h 1841806"/>
              <a:gd name="connsiteX756" fmla="*/ 230843 w 712034"/>
              <a:gd name="connsiteY756" fmla="*/ 1764698 h 1841806"/>
              <a:gd name="connsiteX757" fmla="*/ 240073 w 712034"/>
              <a:gd name="connsiteY757" fmla="*/ 1749814 h 1841806"/>
              <a:gd name="connsiteX758" fmla="*/ 245731 w 712034"/>
              <a:gd name="connsiteY758" fmla="*/ 1749814 h 1841806"/>
              <a:gd name="connsiteX759" fmla="*/ 246027 w 712034"/>
              <a:gd name="connsiteY759" fmla="*/ 1768568 h 1841806"/>
              <a:gd name="connsiteX760" fmla="*/ 253471 w 712034"/>
              <a:gd name="connsiteY760" fmla="*/ 1773332 h 1841806"/>
              <a:gd name="connsiteX761" fmla="*/ 253768 w 712034"/>
              <a:gd name="connsiteY761" fmla="*/ 1778396 h 1841806"/>
              <a:gd name="connsiteX762" fmla="*/ 261805 w 712034"/>
              <a:gd name="connsiteY762" fmla="*/ 1778989 h 1841806"/>
              <a:gd name="connsiteX763" fmla="*/ 269545 w 712034"/>
              <a:gd name="connsiteY763" fmla="*/ 1771545 h 1841806"/>
              <a:gd name="connsiteX764" fmla="*/ 283837 w 712034"/>
              <a:gd name="connsiteY764" fmla="*/ 1771842 h 1841806"/>
              <a:gd name="connsiteX765" fmla="*/ 288003 w 712034"/>
              <a:gd name="connsiteY765" fmla="*/ 1777799 h 1841806"/>
              <a:gd name="connsiteX766" fmla="*/ 292174 w 712034"/>
              <a:gd name="connsiteY766" fmla="*/ 1774822 h 1841806"/>
              <a:gd name="connsiteX767" fmla="*/ 301998 w 712034"/>
              <a:gd name="connsiteY767" fmla="*/ 1773332 h 1841806"/>
              <a:gd name="connsiteX768" fmla="*/ 302595 w 712034"/>
              <a:gd name="connsiteY768" fmla="*/ 1782266 h 1841806"/>
              <a:gd name="connsiteX769" fmla="*/ 327303 w 712034"/>
              <a:gd name="connsiteY769" fmla="*/ 1801618 h 1841806"/>
              <a:gd name="connsiteX770" fmla="*/ 335340 w 712034"/>
              <a:gd name="connsiteY770" fmla="*/ 1801618 h 1841806"/>
              <a:gd name="connsiteX771" fmla="*/ 340701 w 712034"/>
              <a:gd name="connsiteY771" fmla="*/ 1795957 h 1841806"/>
              <a:gd name="connsiteX772" fmla="*/ 352908 w 712034"/>
              <a:gd name="connsiteY772" fmla="*/ 1793873 h 1841806"/>
              <a:gd name="connsiteX773" fmla="*/ 356182 w 712034"/>
              <a:gd name="connsiteY773" fmla="*/ 1790600 h 1841806"/>
              <a:gd name="connsiteX774" fmla="*/ 360946 w 712034"/>
              <a:gd name="connsiteY774" fmla="*/ 1789406 h 1841806"/>
              <a:gd name="connsiteX775" fmla="*/ 379404 w 712034"/>
              <a:gd name="connsiteY775" fmla="*/ 1808165 h 1841806"/>
              <a:gd name="connsiteX776" fmla="*/ 387144 w 712034"/>
              <a:gd name="connsiteY776" fmla="*/ 1808165 h 1841806"/>
              <a:gd name="connsiteX777" fmla="*/ 392801 w 712034"/>
              <a:gd name="connsiteY777" fmla="*/ 1813525 h 1841806"/>
              <a:gd name="connsiteX778" fmla="*/ 398459 w 712034"/>
              <a:gd name="connsiteY778" fmla="*/ 1810248 h 1841806"/>
              <a:gd name="connsiteX779" fmla="*/ 422574 w 712034"/>
              <a:gd name="connsiteY779" fmla="*/ 1838534 h 1841806"/>
              <a:gd name="connsiteX780" fmla="*/ 433291 w 712034"/>
              <a:gd name="connsiteY780" fmla="*/ 1841807 h 1841806"/>
              <a:gd name="connsiteX781" fmla="*/ 455319 w 712034"/>
              <a:gd name="connsiteY781" fmla="*/ 1841807 h 1841806"/>
              <a:gd name="connsiteX782" fmla="*/ 475267 w 712034"/>
              <a:gd name="connsiteY782" fmla="*/ 1825433 h 1841806"/>
              <a:gd name="connsiteX783" fmla="*/ 494619 w 712034"/>
              <a:gd name="connsiteY783" fmla="*/ 1826626 h 1841806"/>
              <a:gd name="connsiteX784" fmla="*/ 516947 w 712034"/>
              <a:gd name="connsiteY784" fmla="*/ 1813822 h 1841806"/>
              <a:gd name="connsiteX785" fmla="*/ 518437 w 712034"/>
              <a:gd name="connsiteY785" fmla="*/ 1806674 h 1841806"/>
              <a:gd name="connsiteX786" fmla="*/ 538982 w 712034"/>
              <a:gd name="connsiteY786" fmla="*/ 1790003 h 1841806"/>
              <a:gd name="connsiteX787" fmla="*/ 555057 w 712034"/>
              <a:gd name="connsiteY787" fmla="*/ 1786433 h 1841806"/>
              <a:gd name="connsiteX788" fmla="*/ 562200 w 712034"/>
              <a:gd name="connsiteY788" fmla="*/ 1780476 h 1841806"/>
              <a:gd name="connsiteX789" fmla="*/ 562497 w 712034"/>
              <a:gd name="connsiteY789" fmla="*/ 1767378 h 1841806"/>
              <a:gd name="connsiteX790" fmla="*/ 553270 w 712034"/>
              <a:gd name="connsiteY790" fmla="*/ 1756961 h 1841806"/>
              <a:gd name="connsiteX791" fmla="*/ 543189 w 712034"/>
              <a:gd name="connsiteY791" fmla="*/ 1756816 h 184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</a:cxnLst>
            <a:rect l="l" t="t" r="r" b="b"/>
            <a:pathLst>
              <a:path w="712034" h="1841806">
                <a:moveTo>
                  <a:pt x="534085" y="1740749"/>
                </a:moveTo>
                <a:lnTo>
                  <a:pt x="539124" y="1733475"/>
                </a:lnTo>
                <a:lnTo>
                  <a:pt x="540245" y="1717242"/>
                </a:lnTo>
                <a:lnTo>
                  <a:pt x="527368" y="1711082"/>
                </a:lnTo>
                <a:lnTo>
                  <a:pt x="520090" y="1697087"/>
                </a:lnTo>
                <a:lnTo>
                  <a:pt x="524008" y="1688132"/>
                </a:lnTo>
                <a:lnTo>
                  <a:pt x="541362" y="1682536"/>
                </a:lnTo>
                <a:lnTo>
                  <a:pt x="547519" y="1683657"/>
                </a:lnTo>
                <a:lnTo>
                  <a:pt x="558714" y="1678619"/>
                </a:lnTo>
                <a:lnTo>
                  <a:pt x="557592" y="1665742"/>
                </a:lnTo>
                <a:lnTo>
                  <a:pt x="544162" y="1659585"/>
                </a:lnTo>
                <a:lnTo>
                  <a:pt x="541362" y="1650072"/>
                </a:lnTo>
                <a:lnTo>
                  <a:pt x="554796" y="1643352"/>
                </a:lnTo>
                <a:lnTo>
                  <a:pt x="556475" y="1631039"/>
                </a:lnTo>
                <a:lnTo>
                  <a:pt x="561513" y="1607528"/>
                </a:lnTo>
                <a:lnTo>
                  <a:pt x="576625" y="1581778"/>
                </a:lnTo>
                <a:lnTo>
                  <a:pt x="587260" y="1576740"/>
                </a:lnTo>
                <a:lnTo>
                  <a:pt x="596219" y="1564427"/>
                </a:lnTo>
                <a:lnTo>
                  <a:pt x="600137" y="1563306"/>
                </a:lnTo>
                <a:lnTo>
                  <a:pt x="596776" y="1553793"/>
                </a:lnTo>
                <a:lnTo>
                  <a:pt x="605736" y="1544276"/>
                </a:lnTo>
                <a:lnTo>
                  <a:pt x="611331" y="1542594"/>
                </a:lnTo>
                <a:lnTo>
                  <a:pt x="624765" y="1525804"/>
                </a:lnTo>
                <a:lnTo>
                  <a:pt x="639881" y="1517405"/>
                </a:lnTo>
                <a:lnTo>
                  <a:pt x="651427" y="1516924"/>
                </a:lnTo>
                <a:lnTo>
                  <a:pt x="666998" y="1495265"/>
                </a:lnTo>
                <a:lnTo>
                  <a:pt x="674439" y="1471746"/>
                </a:lnTo>
                <a:lnTo>
                  <a:pt x="686647" y="1458052"/>
                </a:lnTo>
                <a:lnTo>
                  <a:pt x="697660" y="1456858"/>
                </a:lnTo>
                <a:lnTo>
                  <a:pt x="709271" y="1450011"/>
                </a:lnTo>
                <a:lnTo>
                  <a:pt x="701234" y="1440784"/>
                </a:lnTo>
                <a:lnTo>
                  <a:pt x="697364" y="1414886"/>
                </a:lnTo>
                <a:lnTo>
                  <a:pt x="689327" y="1399998"/>
                </a:lnTo>
                <a:lnTo>
                  <a:pt x="689327" y="1383026"/>
                </a:lnTo>
                <a:lnTo>
                  <a:pt x="684563" y="1371119"/>
                </a:lnTo>
                <a:lnTo>
                  <a:pt x="674739" y="1366948"/>
                </a:lnTo>
                <a:lnTo>
                  <a:pt x="675632" y="1357721"/>
                </a:lnTo>
                <a:lnTo>
                  <a:pt x="667892" y="1352361"/>
                </a:lnTo>
                <a:lnTo>
                  <a:pt x="667295" y="1341050"/>
                </a:lnTo>
                <a:lnTo>
                  <a:pt x="655981" y="1329439"/>
                </a:lnTo>
                <a:lnTo>
                  <a:pt x="656281" y="1320208"/>
                </a:lnTo>
                <a:lnTo>
                  <a:pt x="652707" y="1316338"/>
                </a:lnTo>
                <a:lnTo>
                  <a:pt x="651514" y="1304431"/>
                </a:lnTo>
                <a:lnTo>
                  <a:pt x="655384" y="1301154"/>
                </a:lnTo>
                <a:lnTo>
                  <a:pt x="656281" y="1280316"/>
                </a:lnTo>
                <a:lnTo>
                  <a:pt x="669082" y="1271682"/>
                </a:lnTo>
                <a:lnTo>
                  <a:pt x="683670" y="1270788"/>
                </a:lnTo>
                <a:lnTo>
                  <a:pt x="686050" y="1267515"/>
                </a:lnTo>
                <a:lnTo>
                  <a:pt x="693197" y="1266621"/>
                </a:lnTo>
                <a:lnTo>
                  <a:pt x="693494" y="1242206"/>
                </a:lnTo>
                <a:lnTo>
                  <a:pt x="689623" y="1240123"/>
                </a:lnTo>
                <a:lnTo>
                  <a:pt x="689327" y="1234169"/>
                </a:lnTo>
                <a:lnTo>
                  <a:pt x="696174" y="1230895"/>
                </a:lnTo>
                <a:lnTo>
                  <a:pt x="699744" y="1221961"/>
                </a:lnTo>
                <a:lnTo>
                  <a:pt x="708921" y="1218065"/>
                </a:lnTo>
                <a:lnTo>
                  <a:pt x="712035" y="1209421"/>
                </a:lnTo>
                <a:lnTo>
                  <a:pt x="712035" y="1193014"/>
                </a:lnTo>
                <a:lnTo>
                  <a:pt x="705473" y="1192196"/>
                </a:lnTo>
                <a:lnTo>
                  <a:pt x="703423" y="1186861"/>
                </a:lnTo>
                <a:lnTo>
                  <a:pt x="695479" y="1185295"/>
                </a:lnTo>
                <a:lnTo>
                  <a:pt x="692607" y="1178321"/>
                </a:lnTo>
                <a:lnTo>
                  <a:pt x="701632" y="1169709"/>
                </a:lnTo>
                <a:lnTo>
                  <a:pt x="702862" y="1156578"/>
                </a:lnTo>
                <a:lnTo>
                  <a:pt x="700402" y="1153302"/>
                </a:lnTo>
                <a:lnTo>
                  <a:pt x="699990" y="1145094"/>
                </a:lnTo>
                <a:lnTo>
                  <a:pt x="693841" y="1141814"/>
                </a:lnTo>
                <a:lnTo>
                  <a:pt x="693016" y="1121713"/>
                </a:lnTo>
                <a:lnTo>
                  <a:pt x="696709" y="1116382"/>
                </a:lnTo>
                <a:lnTo>
                  <a:pt x="697122" y="1109408"/>
                </a:lnTo>
                <a:lnTo>
                  <a:pt x="701632" y="1106127"/>
                </a:lnTo>
                <a:lnTo>
                  <a:pt x="700811" y="1091359"/>
                </a:lnTo>
                <a:lnTo>
                  <a:pt x="704500" y="1088899"/>
                </a:lnTo>
                <a:lnTo>
                  <a:pt x="700811" y="1070438"/>
                </a:lnTo>
                <a:lnTo>
                  <a:pt x="692607" y="1066336"/>
                </a:lnTo>
                <a:lnTo>
                  <a:pt x="690557" y="1060852"/>
                </a:lnTo>
                <a:lnTo>
                  <a:pt x="684404" y="1057980"/>
                </a:lnTo>
                <a:lnTo>
                  <a:pt x="679481" y="1060592"/>
                </a:lnTo>
                <a:lnTo>
                  <a:pt x="671686" y="1060592"/>
                </a:lnTo>
                <a:lnTo>
                  <a:pt x="668406" y="1057311"/>
                </a:lnTo>
                <a:lnTo>
                  <a:pt x="660611" y="1055260"/>
                </a:lnTo>
                <a:lnTo>
                  <a:pt x="648305" y="1035981"/>
                </a:lnTo>
                <a:lnTo>
                  <a:pt x="648714" y="1013418"/>
                </a:lnTo>
                <a:lnTo>
                  <a:pt x="654458" y="1009316"/>
                </a:lnTo>
                <a:lnTo>
                  <a:pt x="654458" y="999470"/>
                </a:lnTo>
                <a:lnTo>
                  <a:pt x="648305" y="995369"/>
                </a:lnTo>
                <a:lnTo>
                  <a:pt x="642438" y="995275"/>
                </a:lnTo>
                <a:lnTo>
                  <a:pt x="640102" y="990037"/>
                </a:lnTo>
                <a:lnTo>
                  <a:pt x="640923" y="983063"/>
                </a:lnTo>
                <a:lnTo>
                  <a:pt x="633949" y="979374"/>
                </a:lnTo>
                <a:lnTo>
                  <a:pt x="627796" y="983063"/>
                </a:lnTo>
                <a:lnTo>
                  <a:pt x="609747" y="986756"/>
                </a:lnTo>
                <a:lnTo>
                  <a:pt x="605233" y="983067"/>
                </a:lnTo>
                <a:lnTo>
                  <a:pt x="598672" y="982654"/>
                </a:lnTo>
                <a:lnTo>
                  <a:pt x="594158" y="985114"/>
                </a:lnTo>
                <a:lnTo>
                  <a:pt x="576517" y="985526"/>
                </a:lnTo>
                <a:lnTo>
                  <a:pt x="566487" y="993444"/>
                </a:lnTo>
                <a:lnTo>
                  <a:pt x="554590" y="994265"/>
                </a:lnTo>
                <a:lnTo>
                  <a:pt x="544933" y="991270"/>
                </a:lnTo>
                <a:lnTo>
                  <a:pt x="541652" y="996602"/>
                </a:lnTo>
                <a:lnTo>
                  <a:pt x="536729" y="996602"/>
                </a:lnTo>
                <a:lnTo>
                  <a:pt x="530576" y="994142"/>
                </a:lnTo>
                <a:lnTo>
                  <a:pt x="524832" y="994142"/>
                </a:lnTo>
                <a:lnTo>
                  <a:pt x="519088" y="996602"/>
                </a:lnTo>
                <a:lnTo>
                  <a:pt x="505141" y="996193"/>
                </a:lnTo>
                <a:lnTo>
                  <a:pt x="503502" y="992909"/>
                </a:lnTo>
                <a:lnTo>
                  <a:pt x="487504" y="996602"/>
                </a:lnTo>
                <a:lnTo>
                  <a:pt x="484223" y="999062"/>
                </a:lnTo>
                <a:lnTo>
                  <a:pt x="472323" y="997832"/>
                </a:lnTo>
                <a:lnTo>
                  <a:pt x="466366" y="1002299"/>
                </a:lnTo>
                <a:lnTo>
                  <a:pt x="464253" y="994211"/>
                </a:lnTo>
                <a:lnTo>
                  <a:pt x="456809" y="990044"/>
                </a:lnTo>
                <a:lnTo>
                  <a:pt x="453536" y="982304"/>
                </a:lnTo>
                <a:lnTo>
                  <a:pt x="457106" y="974860"/>
                </a:lnTo>
                <a:lnTo>
                  <a:pt x="455323" y="965929"/>
                </a:lnTo>
                <a:lnTo>
                  <a:pt x="442222" y="959082"/>
                </a:lnTo>
                <a:lnTo>
                  <a:pt x="444008" y="948365"/>
                </a:lnTo>
                <a:lnTo>
                  <a:pt x="439245" y="943300"/>
                </a:lnTo>
                <a:lnTo>
                  <a:pt x="432698" y="943300"/>
                </a:lnTo>
                <a:lnTo>
                  <a:pt x="434481" y="934370"/>
                </a:lnTo>
                <a:lnTo>
                  <a:pt x="428231" y="932587"/>
                </a:lnTo>
                <a:lnTo>
                  <a:pt x="428231" y="928716"/>
                </a:lnTo>
                <a:lnTo>
                  <a:pt x="433291" y="925439"/>
                </a:lnTo>
                <a:lnTo>
                  <a:pt x="431801" y="916805"/>
                </a:lnTo>
                <a:lnTo>
                  <a:pt x="435971" y="914129"/>
                </a:lnTo>
                <a:lnTo>
                  <a:pt x="431801" y="909365"/>
                </a:lnTo>
                <a:lnTo>
                  <a:pt x="431801" y="905791"/>
                </a:lnTo>
                <a:lnTo>
                  <a:pt x="435078" y="905195"/>
                </a:lnTo>
                <a:lnTo>
                  <a:pt x="437161" y="899838"/>
                </a:lnTo>
                <a:lnTo>
                  <a:pt x="428824" y="896560"/>
                </a:lnTo>
                <a:lnTo>
                  <a:pt x="428231" y="892990"/>
                </a:lnTo>
                <a:lnTo>
                  <a:pt x="436268" y="892990"/>
                </a:lnTo>
                <a:lnTo>
                  <a:pt x="437458" y="888227"/>
                </a:lnTo>
                <a:lnTo>
                  <a:pt x="427337" y="883463"/>
                </a:lnTo>
                <a:lnTo>
                  <a:pt x="427337" y="875126"/>
                </a:lnTo>
                <a:lnTo>
                  <a:pt x="431801" y="875126"/>
                </a:lnTo>
                <a:lnTo>
                  <a:pt x="435375" y="869469"/>
                </a:lnTo>
                <a:lnTo>
                  <a:pt x="428828" y="859941"/>
                </a:lnTo>
                <a:lnTo>
                  <a:pt x="426144" y="859644"/>
                </a:lnTo>
                <a:lnTo>
                  <a:pt x="421083" y="867685"/>
                </a:lnTo>
                <a:lnTo>
                  <a:pt x="417810" y="867685"/>
                </a:lnTo>
                <a:lnTo>
                  <a:pt x="417810" y="852204"/>
                </a:lnTo>
                <a:lnTo>
                  <a:pt x="405602" y="849524"/>
                </a:lnTo>
                <a:lnTo>
                  <a:pt x="408579" y="838806"/>
                </a:lnTo>
                <a:lnTo>
                  <a:pt x="403815" y="834043"/>
                </a:lnTo>
                <a:lnTo>
                  <a:pt x="402329" y="837617"/>
                </a:lnTo>
                <a:lnTo>
                  <a:pt x="393098" y="838806"/>
                </a:lnTo>
                <a:lnTo>
                  <a:pt x="387741" y="834640"/>
                </a:lnTo>
                <a:lnTo>
                  <a:pt x="387441" y="829576"/>
                </a:lnTo>
                <a:lnTo>
                  <a:pt x="392205" y="829872"/>
                </a:lnTo>
                <a:lnTo>
                  <a:pt x="392205" y="820048"/>
                </a:lnTo>
                <a:lnTo>
                  <a:pt x="399352" y="813798"/>
                </a:lnTo>
                <a:lnTo>
                  <a:pt x="395482" y="808437"/>
                </a:lnTo>
                <a:lnTo>
                  <a:pt x="389825" y="812904"/>
                </a:lnTo>
                <a:lnTo>
                  <a:pt x="384167" y="808437"/>
                </a:lnTo>
                <a:lnTo>
                  <a:pt x="383871" y="804271"/>
                </a:lnTo>
                <a:lnTo>
                  <a:pt x="389228" y="801887"/>
                </a:lnTo>
                <a:lnTo>
                  <a:pt x="389228" y="793253"/>
                </a:lnTo>
                <a:lnTo>
                  <a:pt x="384764" y="792660"/>
                </a:lnTo>
                <a:lnTo>
                  <a:pt x="377320" y="800994"/>
                </a:lnTo>
                <a:lnTo>
                  <a:pt x="372853" y="800994"/>
                </a:lnTo>
                <a:lnTo>
                  <a:pt x="372260" y="793553"/>
                </a:lnTo>
                <a:lnTo>
                  <a:pt x="365113" y="791170"/>
                </a:lnTo>
                <a:lnTo>
                  <a:pt x="364219" y="786706"/>
                </a:lnTo>
                <a:lnTo>
                  <a:pt x="372853" y="781642"/>
                </a:lnTo>
                <a:lnTo>
                  <a:pt x="373153" y="777178"/>
                </a:lnTo>
                <a:lnTo>
                  <a:pt x="364519" y="773605"/>
                </a:lnTo>
                <a:lnTo>
                  <a:pt x="364519" y="766758"/>
                </a:lnTo>
                <a:lnTo>
                  <a:pt x="361839" y="764971"/>
                </a:lnTo>
                <a:lnTo>
                  <a:pt x="360052" y="760507"/>
                </a:lnTo>
                <a:lnTo>
                  <a:pt x="364816" y="756934"/>
                </a:lnTo>
                <a:lnTo>
                  <a:pt x="365413" y="752170"/>
                </a:lnTo>
                <a:lnTo>
                  <a:pt x="361543" y="750976"/>
                </a:lnTo>
                <a:lnTo>
                  <a:pt x="361242" y="741753"/>
                </a:lnTo>
                <a:lnTo>
                  <a:pt x="371960" y="741453"/>
                </a:lnTo>
                <a:lnTo>
                  <a:pt x="379107" y="732225"/>
                </a:lnTo>
                <a:lnTo>
                  <a:pt x="386251" y="734605"/>
                </a:lnTo>
                <a:lnTo>
                  <a:pt x="390718" y="729842"/>
                </a:lnTo>
                <a:lnTo>
                  <a:pt x="405602" y="728355"/>
                </a:lnTo>
                <a:lnTo>
                  <a:pt x="410366" y="734309"/>
                </a:lnTo>
                <a:lnTo>
                  <a:pt x="413940" y="734309"/>
                </a:lnTo>
                <a:lnTo>
                  <a:pt x="414236" y="726268"/>
                </a:lnTo>
                <a:lnTo>
                  <a:pt x="429121" y="717337"/>
                </a:lnTo>
                <a:lnTo>
                  <a:pt x="429717" y="705727"/>
                </a:lnTo>
                <a:lnTo>
                  <a:pt x="425250" y="702453"/>
                </a:lnTo>
                <a:lnTo>
                  <a:pt x="424657" y="688162"/>
                </a:lnTo>
                <a:lnTo>
                  <a:pt x="410663" y="673574"/>
                </a:lnTo>
                <a:lnTo>
                  <a:pt x="410963" y="669407"/>
                </a:lnTo>
                <a:lnTo>
                  <a:pt x="421680" y="666130"/>
                </a:lnTo>
                <a:lnTo>
                  <a:pt x="434184" y="658390"/>
                </a:lnTo>
                <a:lnTo>
                  <a:pt x="439245" y="658390"/>
                </a:lnTo>
                <a:lnTo>
                  <a:pt x="443412" y="662260"/>
                </a:lnTo>
                <a:lnTo>
                  <a:pt x="461573" y="661366"/>
                </a:lnTo>
                <a:lnTo>
                  <a:pt x="467527" y="657796"/>
                </a:lnTo>
                <a:lnTo>
                  <a:pt x="477944" y="657796"/>
                </a:lnTo>
                <a:lnTo>
                  <a:pt x="492611" y="666159"/>
                </a:lnTo>
                <a:lnTo>
                  <a:pt x="505998" y="669577"/>
                </a:lnTo>
                <a:lnTo>
                  <a:pt x="515157" y="668438"/>
                </a:lnTo>
                <a:lnTo>
                  <a:pt x="517501" y="668829"/>
                </a:lnTo>
                <a:lnTo>
                  <a:pt x="516329" y="678201"/>
                </a:lnTo>
                <a:lnTo>
                  <a:pt x="521798" y="678591"/>
                </a:lnTo>
                <a:lnTo>
                  <a:pt x="530001" y="674294"/>
                </a:lnTo>
                <a:lnTo>
                  <a:pt x="540158" y="651640"/>
                </a:lnTo>
                <a:lnTo>
                  <a:pt x="535861" y="646171"/>
                </a:lnTo>
                <a:lnTo>
                  <a:pt x="538205" y="637577"/>
                </a:lnTo>
                <a:lnTo>
                  <a:pt x="544846" y="624295"/>
                </a:lnTo>
                <a:lnTo>
                  <a:pt x="547580" y="623123"/>
                </a:lnTo>
                <a:lnTo>
                  <a:pt x="549143" y="605153"/>
                </a:lnTo>
                <a:lnTo>
                  <a:pt x="546799" y="601638"/>
                </a:lnTo>
                <a:lnTo>
                  <a:pt x="550315" y="596559"/>
                </a:lnTo>
                <a:lnTo>
                  <a:pt x="543283" y="584449"/>
                </a:lnTo>
                <a:lnTo>
                  <a:pt x="538986" y="581715"/>
                </a:lnTo>
                <a:lnTo>
                  <a:pt x="538986" y="571558"/>
                </a:lnTo>
                <a:lnTo>
                  <a:pt x="528424" y="566501"/>
                </a:lnTo>
                <a:lnTo>
                  <a:pt x="515826" y="552058"/>
                </a:lnTo>
                <a:lnTo>
                  <a:pt x="516875" y="547870"/>
                </a:lnTo>
                <a:lnTo>
                  <a:pt x="514777" y="544730"/>
                </a:lnTo>
                <a:lnTo>
                  <a:pt x="498023" y="541062"/>
                </a:lnTo>
                <a:lnTo>
                  <a:pt x="487027" y="534258"/>
                </a:lnTo>
                <a:lnTo>
                  <a:pt x="482313" y="529021"/>
                </a:lnTo>
                <a:lnTo>
                  <a:pt x="466453" y="520542"/>
                </a:lnTo>
                <a:lnTo>
                  <a:pt x="454408" y="513735"/>
                </a:lnTo>
                <a:lnTo>
                  <a:pt x="452838" y="502739"/>
                </a:lnTo>
                <a:lnTo>
                  <a:pt x="421423" y="472370"/>
                </a:lnTo>
                <a:lnTo>
                  <a:pt x="420899" y="464514"/>
                </a:lnTo>
                <a:lnTo>
                  <a:pt x="416710" y="457182"/>
                </a:lnTo>
                <a:lnTo>
                  <a:pt x="408333" y="452993"/>
                </a:lnTo>
                <a:lnTo>
                  <a:pt x="372220" y="421072"/>
                </a:lnTo>
                <a:lnTo>
                  <a:pt x="365312" y="421680"/>
                </a:lnTo>
                <a:lnTo>
                  <a:pt x="352865" y="415480"/>
                </a:lnTo>
                <a:lnTo>
                  <a:pt x="353892" y="407458"/>
                </a:lnTo>
                <a:lnTo>
                  <a:pt x="339012" y="395919"/>
                </a:lnTo>
                <a:lnTo>
                  <a:pt x="335344" y="394349"/>
                </a:lnTo>
                <a:lnTo>
                  <a:pt x="318944" y="374553"/>
                </a:lnTo>
                <a:lnTo>
                  <a:pt x="315804" y="364082"/>
                </a:lnTo>
                <a:lnTo>
                  <a:pt x="308997" y="362512"/>
                </a:lnTo>
                <a:lnTo>
                  <a:pt x="301137" y="354970"/>
                </a:lnTo>
                <a:lnTo>
                  <a:pt x="297531" y="354124"/>
                </a:lnTo>
                <a:lnTo>
                  <a:pt x="295447" y="349060"/>
                </a:lnTo>
                <a:lnTo>
                  <a:pt x="299021" y="347277"/>
                </a:lnTo>
                <a:lnTo>
                  <a:pt x="300808" y="341023"/>
                </a:lnTo>
                <a:lnTo>
                  <a:pt x="312419" y="340726"/>
                </a:lnTo>
                <a:lnTo>
                  <a:pt x="328793" y="327032"/>
                </a:lnTo>
                <a:lnTo>
                  <a:pt x="334747" y="316014"/>
                </a:lnTo>
                <a:lnTo>
                  <a:pt x="338317" y="315421"/>
                </a:lnTo>
                <a:lnTo>
                  <a:pt x="343381" y="306487"/>
                </a:lnTo>
                <a:lnTo>
                  <a:pt x="343381" y="299343"/>
                </a:lnTo>
                <a:lnTo>
                  <a:pt x="340104" y="296666"/>
                </a:lnTo>
                <a:lnTo>
                  <a:pt x="340104" y="293686"/>
                </a:lnTo>
                <a:lnTo>
                  <a:pt x="345168" y="291899"/>
                </a:lnTo>
                <a:lnTo>
                  <a:pt x="347548" y="282969"/>
                </a:lnTo>
                <a:lnTo>
                  <a:pt x="342784" y="278802"/>
                </a:lnTo>
                <a:lnTo>
                  <a:pt x="343081" y="272848"/>
                </a:lnTo>
                <a:lnTo>
                  <a:pt x="349335" y="271061"/>
                </a:lnTo>
                <a:lnTo>
                  <a:pt x="354399" y="260043"/>
                </a:lnTo>
                <a:lnTo>
                  <a:pt x="365709" y="255580"/>
                </a:lnTo>
                <a:lnTo>
                  <a:pt x="369580" y="244266"/>
                </a:lnTo>
                <a:lnTo>
                  <a:pt x="367793" y="236229"/>
                </a:lnTo>
                <a:lnTo>
                  <a:pt x="363626" y="232655"/>
                </a:lnTo>
                <a:lnTo>
                  <a:pt x="364816" y="211817"/>
                </a:lnTo>
                <a:lnTo>
                  <a:pt x="357372" y="199012"/>
                </a:lnTo>
                <a:lnTo>
                  <a:pt x="356178" y="193058"/>
                </a:lnTo>
                <a:lnTo>
                  <a:pt x="359455" y="190678"/>
                </a:lnTo>
                <a:lnTo>
                  <a:pt x="351480" y="177035"/>
                </a:lnTo>
                <a:lnTo>
                  <a:pt x="348687" y="177302"/>
                </a:lnTo>
                <a:lnTo>
                  <a:pt x="344582" y="183198"/>
                </a:lnTo>
                <a:lnTo>
                  <a:pt x="337214" y="181513"/>
                </a:lnTo>
                <a:lnTo>
                  <a:pt x="327318" y="162776"/>
                </a:lnTo>
                <a:lnTo>
                  <a:pt x="314687" y="152883"/>
                </a:lnTo>
                <a:lnTo>
                  <a:pt x="304161" y="124887"/>
                </a:lnTo>
                <a:lnTo>
                  <a:pt x="291320" y="115410"/>
                </a:lnTo>
                <a:lnTo>
                  <a:pt x="280899" y="105203"/>
                </a:lnTo>
                <a:lnTo>
                  <a:pt x="266478" y="102780"/>
                </a:lnTo>
                <a:lnTo>
                  <a:pt x="253428" y="93411"/>
                </a:lnTo>
                <a:lnTo>
                  <a:pt x="252900" y="88673"/>
                </a:lnTo>
                <a:lnTo>
                  <a:pt x="243322" y="85519"/>
                </a:lnTo>
                <a:lnTo>
                  <a:pt x="243217" y="79308"/>
                </a:lnTo>
                <a:lnTo>
                  <a:pt x="247637" y="76675"/>
                </a:lnTo>
                <a:lnTo>
                  <a:pt x="247637" y="70678"/>
                </a:lnTo>
                <a:lnTo>
                  <a:pt x="239849" y="63205"/>
                </a:lnTo>
                <a:lnTo>
                  <a:pt x="235219" y="48360"/>
                </a:lnTo>
                <a:lnTo>
                  <a:pt x="225008" y="34362"/>
                </a:lnTo>
                <a:lnTo>
                  <a:pt x="218479" y="33205"/>
                </a:lnTo>
                <a:lnTo>
                  <a:pt x="210587" y="22784"/>
                </a:lnTo>
                <a:lnTo>
                  <a:pt x="209321" y="16364"/>
                </a:lnTo>
                <a:lnTo>
                  <a:pt x="205849" y="14783"/>
                </a:lnTo>
                <a:lnTo>
                  <a:pt x="204528" y="0"/>
                </a:lnTo>
                <a:lnTo>
                  <a:pt x="204528" y="11"/>
                </a:lnTo>
                <a:lnTo>
                  <a:pt x="201128" y="12819"/>
                </a:lnTo>
                <a:lnTo>
                  <a:pt x="201960" y="20267"/>
                </a:lnTo>
                <a:lnTo>
                  <a:pt x="198647" y="20267"/>
                </a:lnTo>
                <a:lnTo>
                  <a:pt x="190371" y="25233"/>
                </a:lnTo>
                <a:lnTo>
                  <a:pt x="181683" y="42197"/>
                </a:lnTo>
                <a:lnTo>
                  <a:pt x="182099" y="46747"/>
                </a:lnTo>
                <a:lnTo>
                  <a:pt x="175892" y="50885"/>
                </a:lnTo>
                <a:lnTo>
                  <a:pt x="171341" y="65364"/>
                </a:lnTo>
                <a:lnTo>
                  <a:pt x="167204" y="71159"/>
                </a:lnTo>
                <a:lnTo>
                  <a:pt x="173823" y="74053"/>
                </a:lnTo>
                <a:lnTo>
                  <a:pt x="175892" y="80672"/>
                </a:lnTo>
                <a:lnTo>
                  <a:pt x="172998" y="87707"/>
                </a:lnTo>
                <a:lnTo>
                  <a:pt x="175476" y="90192"/>
                </a:lnTo>
                <a:lnTo>
                  <a:pt x="187061" y="89360"/>
                </a:lnTo>
                <a:lnTo>
                  <a:pt x="197819" y="99705"/>
                </a:lnTo>
                <a:lnTo>
                  <a:pt x="211473" y="127014"/>
                </a:lnTo>
                <a:lnTo>
                  <a:pt x="208579" y="136118"/>
                </a:lnTo>
                <a:lnTo>
                  <a:pt x="210645" y="145631"/>
                </a:lnTo>
                <a:lnTo>
                  <a:pt x="218921" y="162183"/>
                </a:lnTo>
                <a:lnTo>
                  <a:pt x="217680" y="166321"/>
                </a:lnTo>
                <a:lnTo>
                  <a:pt x="225128" y="170871"/>
                </a:lnTo>
                <a:lnTo>
                  <a:pt x="225128" y="178322"/>
                </a:lnTo>
                <a:lnTo>
                  <a:pt x="227609" y="186182"/>
                </a:lnTo>
                <a:lnTo>
                  <a:pt x="235473" y="191561"/>
                </a:lnTo>
                <a:lnTo>
                  <a:pt x="240023" y="191145"/>
                </a:lnTo>
                <a:lnTo>
                  <a:pt x="247883" y="200662"/>
                </a:lnTo>
                <a:lnTo>
                  <a:pt x="249539" y="211419"/>
                </a:lnTo>
                <a:lnTo>
                  <a:pt x="246646" y="214728"/>
                </a:lnTo>
                <a:lnTo>
                  <a:pt x="249952" y="215969"/>
                </a:lnTo>
                <a:lnTo>
                  <a:pt x="252437" y="222176"/>
                </a:lnTo>
                <a:lnTo>
                  <a:pt x="250368" y="229627"/>
                </a:lnTo>
                <a:lnTo>
                  <a:pt x="252437" y="234178"/>
                </a:lnTo>
                <a:lnTo>
                  <a:pt x="256987" y="237071"/>
                </a:lnTo>
                <a:lnTo>
                  <a:pt x="255746" y="247416"/>
                </a:lnTo>
                <a:lnTo>
                  <a:pt x="251608" y="255692"/>
                </a:lnTo>
                <a:lnTo>
                  <a:pt x="255334" y="263140"/>
                </a:lnTo>
                <a:lnTo>
                  <a:pt x="259884" y="265209"/>
                </a:lnTo>
                <a:lnTo>
                  <a:pt x="259884" y="269759"/>
                </a:lnTo>
                <a:lnTo>
                  <a:pt x="268572" y="273484"/>
                </a:lnTo>
                <a:lnTo>
                  <a:pt x="273535" y="283413"/>
                </a:lnTo>
                <a:lnTo>
                  <a:pt x="273123" y="288376"/>
                </a:lnTo>
                <a:lnTo>
                  <a:pt x="273951" y="292102"/>
                </a:lnTo>
                <a:lnTo>
                  <a:pt x="278501" y="293755"/>
                </a:lnTo>
                <a:lnTo>
                  <a:pt x="278501" y="300790"/>
                </a:lnTo>
                <a:lnTo>
                  <a:pt x="268572" y="303271"/>
                </a:lnTo>
                <a:lnTo>
                  <a:pt x="263606" y="302030"/>
                </a:lnTo>
                <a:lnTo>
                  <a:pt x="252849" y="303271"/>
                </a:lnTo>
                <a:lnTo>
                  <a:pt x="233816" y="307409"/>
                </a:lnTo>
                <a:lnTo>
                  <a:pt x="224303" y="309066"/>
                </a:lnTo>
                <a:lnTo>
                  <a:pt x="219749" y="307825"/>
                </a:lnTo>
                <a:lnTo>
                  <a:pt x="211061" y="319823"/>
                </a:lnTo>
                <a:lnTo>
                  <a:pt x="211061" y="326855"/>
                </a:lnTo>
                <a:lnTo>
                  <a:pt x="208167" y="333474"/>
                </a:lnTo>
                <a:lnTo>
                  <a:pt x="213542" y="346304"/>
                </a:lnTo>
                <a:lnTo>
                  <a:pt x="218921" y="351266"/>
                </a:lnTo>
                <a:lnTo>
                  <a:pt x="223059" y="364505"/>
                </a:lnTo>
                <a:lnTo>
                  <a:pt x="222230" y="374025"/>
                </a:lnTo>
                <a:lnTo>
                  <a:pt x="214783" y="376919"/>
                </a:lnTo>
                <a:lnTo>
                  <a:pt x="206094" y="374437"/>
                </a:lnTo>
                <a:lnTo>
                  <a:pt x="199475" y="377331"/>
                </a:lnTo>
                <a:lnTo>
                  <a:pt x="184168" y="378988"/>
                </a:lnTo>
                <a:lnTo>
                  <a:pt x="176717" y="386851"/>
                </a:lnTo>
                <a:lnTo>
                  <a:pt x="174235" y="400502"/>
                </a:lnTo>
                <a:lnTo>
                  <a:pt x="166788" y="405884"/>
                </a:lnTo>
                <a:lnTo>
                  <a:pt x="163478" y="405884"/>
                </a:lnTo>
                <a:lnTo>
                  <a:pt x="159340" y="410019"/>
                </a:lnTo>
                <a:lnTo>
                  <a:pt x="157687" y="421192"/>
                </a:lnTo>
                <a:lnTo>
                  <a:pt x="147754" y="434846"/>
                </a:lnTo>
                <a:lnTo>
                  <a:pt x="142792" y="434018"/>
                </a:lnTo>
                <a:lnTo>
                  <a:pt x="136173" y="439809"/>
                </a:lnTo>
                <a:lnTo>
                  <a:pt x="132859" y="450566"/>
                </a:lnTo>
                <a:lnTo>
                  <a:pt x="126240" y="459671"/>
                </a:lnTo>
                <a:lnTo>
                  <a:pt x="117968" y="460083"/>
                </a:lnTo>
                <a:lnTo>
                  <a:pt x="105554" y="447257"/>
                </a:lnTo>
                <a:lnTo>
                  <a:pt x="93968" y="408778"/>
                </a:lnTo>
                <a:lnTo>
                  <a:pt x="81142" y="386435"/>
                </a:lnTo>
                <a:lnTo>
                  <a:pt x="60452" y="374025"/>
                </a:lnTo>
                <a:lnTo>
                  <a:pt x="53833" y="378575"/>
                </a:lnTo>
                <a:lnTo>
                  <a:pt x="48870" y="393471"/>
                </a:lnTo>
                <a:lnTo>
                  <a:pt x="50524" y="415813"/>
                </a:lnTo>
                <a:lnTo>
                  <a:pt x="60040" y="444363"/>
                </a:lnTo>
                <a:lnTo>
                  <a:pt x="70385" y="456361"/>
                </a:lnTo>
                <a:lnTo>
                  <a:pt x="61281" y="473737"/>
                </a:lnTo>
                <a:lnTo>
                  <a:pt x="48455" y="474978"/>
                </a:lnTo>
                <a:lnTo>
                  <a:pt x="44729" y="479944"/>
                </a:lnTo>
                <a:lnTo>
                  <a:pt x="39766" y="478704"/>
                </a:lnTo>
                <a:lnTo>
                  <a:pt x="36457" y="476222"/>
                </a:lnTo>
                <a:lnTo>
                  <a:pt x="24459" y="483666"/>
                </a:lnTo>
                <a:lnTo>
                  <a:pt x="22390" y="501875"/>
                </a:lnTo>
                <a:lnTo>
                  <a:pt x="0" y="575964"/>
                </a:lnTo>
                <a:lnTo>
                  <a:pt x="6174" y="580243"/>
                </a:lnTo>
                <a:lnTo>
                  <a:pt x="6702" y="588349"/>
                </a:lnTo>
                <a:lnTo>
                  <a:pt x="18067" y="591086"/>
                </a:lnTo>
                <a:lnTo>
                  <a:pt x="25544" y="605295"/>
                </a:lnTo>
                <a:lnTo>
                  <a:pt x="42805" y="612239"/>
                </a:lnTo>
                <a:lnTo>
                  <a:pt x="46700" y="627927"/>
                </a:lnTo>
                <a:lnTo>
                  <a:pt x="53435" y="628031"/>
                </a:lnTo>
                <a:lnTo>
                  <a:pt x="66594" y="638348"/>
                </a:lnTo>
                <a:lnTo>
                  <a:pt x="71752" y="645607"/>
                </a:lnTo>
                <a:lnTo>
                  <a:pt x="79330" y="646030"/>
                </a:lnTo>
                <a:lnTo>
                  <a:pt x="76172" y="652241"/>
                </a:lnTo>
                <a:lnTo>
                  <a:pt x="87013" y="660133"/>
                </a:lnTo>
                <a:lnTo>
                  <a:pt x="86488" y="669610"/>
                </a:lnTo>
                <a:lnTo>
                  <a:pt x="90485" y="671607"/>
                </a:lnTo>
                <a:lnTo>
                  <a:pt x="89874" y="681771"/>
                </a:lnTo>
                <a:lnTo>
                  <a:pt x="85783" y="681398"/>
                </a:lnTo>
                <a:lnTo>
                  <a:pt x="87494" y="685641"/>
                </a:lnTo>
                <a:lnTo>
                  <a:pt x="82430" y="683405"/>
                </a:lnTo>
                <a:lnTo>
                  <a:pt x="79156" y="688990"/>
                </a:lnTo>
                <a:lnTo>
                  <a:pt x="72682" y="689659"/>
                </a:lnTo>
                <a:lnTo>
                  <a:pt x="72682" y="692861"/>
                </a:lnTo>
                <a:lnTo>
                  <a:pt x="76107" y="694495"/>
                </a:lnTo>
                <a:lnTo>
                  <a:pt x="75955" y="699111"/>
                </a:lnTo>
                <a:lnTo>
                  <a:pt x="71492" y="700822"/>
                </a:lnTo>
                <a:lnTo>
                  <a:pt x="71419" y="711912"/>
                </a:lnTo>
                <a:lnTo>
                  <a:pt x="76255" y="715189"/>
                </a:lnTo>
                <a:lnTo>
                  <a:pt x="75955" y="720546"/>
                </a:lnTo>
                <a:lnTo>
                  <a:pt x="71043" y="723005"/>
                </a:lnTo>
                <a:lnTo>
                  <a:pt x="75286" y="726651"/>
                </a:lnTo>
                <a:lnTo>
                  <a:pt x="75659" y="730221"/>
                </a:lnTo>
                <a:lnTo>
                  <a:pt x="79457" y="732978"/>
                </a:lnTo>
                <a:lnTo>
                  <a:pt x="79457" y="726131"/>
                </a:lnTo>
                <a:lnTo>
                  <a:pt x="82954" y="725089"/>
                </a:lnTo>
                <a:lnTo>
                  <a:pt x="83772" y="714520"/>
                </a:lnTo>
                <a:lnTo>
                  <a:pt x="90022" y="714444"/>
                </a:lnTo>
                <a:lnTo>
                  <a:pt x="91661" y="718314"/>
                </a:lnTo>
                <a:lnTo>
                  <a:pt x="102678" y="724716"/>
                </a:lnTo>
                <a:lnTo>
                  <a:pt x="108035" y="724716"/>
                </a:lnTo>
                <a:lnTo>
                  <a:pt x="125527" y="743843"/>
                </a:lnTo>
                <a:lnTo>
                  <a:pt x="136690" y="764682"/>
                </a:lnTo>
                <a:lnTo>
                  <a:pt x="137883" y="775547"/>
                </a:lnTo>
                <a:lnTo>
                  <a:pt x="144731" y="778897"/>
                </a:lnTo>
                <a:lnTo>
                  <a:pt x="146365" y="784854"/>
                </a:lnTo>
                <a:lnTo>
                  <a:pt x="141453" y="786044"/>
                </a:lnTo>
                <a:lnTo>
                  <a:pt x="141009" y="789542"/>
                </a:lnTo>
                <a:lnTo>
                  <a:pt x="144579" y="790952"/>
                </a:lnTo>
                <a:lnTo>
                  <a:pt x="145917" y="797876"/>
                </a:lnTo>
                <a:lnTo>
                  <a:pt x="141229" y="798400"/>
                </a:lnTo>
                <a:lnTo>
                  <a:pt x="143389" y="801598"/>
                </a:lnTo>
                <a:lnTo>
                  <a:pt x="145175" y="805989"/>
                </a:lnTo>
                <a:lnTo>
                  <a:pt x="147556" y="805989"/>
                </a:lnTo>
                <a:lnTo>
                  <a:pt x="149418" y="801674"/>
                </a:lnTo>
                <a:lnTo>
                  <a:pt x="152619" y="801746"/>
                </a:lnTo>
                <a:lnTo>
                  <a:pt x="160060" y="796982"/>
                </a:lnTo>
                <a:lnTo>
                  <a:pt x="155893" y="795864"/>
                </a:lnTo>
                <a:lnTo>
                  <a:pt x="156041" y="786858"/>
                </a:lnTo>
                <a:lnTo>
                  <a:pt x="161177" y="782767"/>
                </a:lnTo>
                <a:lnTo>
                  <a:pt x="177476" y="782991"/>
                </a:lnTo>
                <a:lnTo>
                  <a:pt x="177031" y="789987"/>
                </a:lnTo>
                <a:lnTo>
                  <a:pt x="181719" y="785596"/>
                </a:lnTo>
                <a:lnTo>
                  <a:pt x="186631" y="786116"/>
                </a:lnTo>
                <a:lnTo>
                  <a:pt x="189311" y="796389"/>
                </a:lnTo>
                <a:lnTo>
                  <a:pt x="193109" y="797282"/>
                </a:lnTo>
                <a:lnTo>
                  <a:pt x="193033" y="799887"/>
                </a:lnTo>
                <a:lnTo>
                  <a:pt x="185144" y="802194"/>
                </a:lnTo>
                <a:lnTo>
                  <a:pt x="185217" y="805840"/>
                </a:lnTo>
                <a:lnTo>
                  <a:pt x="192364" y="807479"/>
                </a:lnTo>
                <a:lnTo>
                  <a:pt x="187600" y="810977"/>
                </a:lnTo>
                <a:lnTo>
                  <a:pt x="192737" y="815740"/>
                </a:lnTo>
                <a:lnTo>
                  <a:pt x="198242" y="815668"/>
                </a:lnTo>
                <a:lnTo>
                  <a:pt x="201967" y="819683"/>
                </a:lnTo>
                <a:lnTo>
                  <a:pt x="202709" y="826610"/>
                </a:lnTo>
                <a:lnTo>
                  <a:pt x="197645" y="826610"/>
                </a:lnTo>
                <a:lnTo>
                  <a:pt x="202709" y="829955"/>
                </a:lnTo>
                <a:lnTo>
                  <a:pt x="211419" y="830776"/>
                </a:lnTo>
                <a:lnTo>
                  <a:pt x="220498" y="837251"/>
                </a:lnTo>
                <a:lnTo>
                  <a:pt x="220425" y="844619"/>
                </a:lnTo>
                <a:lnTo>
                  <a:pt x="217072" y="844695"/>
                </a:lnTo>
                <a:lnTo>
                  <a:pt x="213723" y="857796"/>
                </a:lnTo>
                <a:lnTo>
                  <a:pt x="206876" y="862856"/>
                </a:lnTo>
                <a:lnTo>
                  <a:pt x="207028" y="868662"/>
                </a:lnTo>
                <a:lnTo>
                  <a:pt x="210301" y="870373"/>
                </a:lnTo>
                <a:lnTo>
                  <a:pt x="208963" y="876923"/>
                </a:lnTo>
                <a:lnTo>
                  <a:pt x="206134" y="877296"/>
                </a:lnTo>
                <a:lnTo>
                  <a:pt x="203530" y="887493"/>
                </a:lnTo>
                <a:lnTo>
                  <a:pt x="198987" y="887641"/>
                </a:lnTo>
                <a:lnTo>
                  <a:pt x="199808" y="891583"/>
                </a:lnTo>
                <a:lnTo>
                  <a:pt x="206283" y="896126"/>
                </a:lnTo>
                <a:lnTo>
                  <a:pt x="206134" y="903198"/>
                </a:lnTo>
                <a:lnTo>
                  <a:pt x="201891" y="903198"/>
                </a:lnTo>
                <a:lnTo>
                  <a:pt x="198094" y="900963"/>
                </a:lnTo>
                <a:lnTo>
                  <a:pt x="184175" y="903719"/>
                </a:lnTo>
                <a:lnTo>
                  <a:pt x="184103" y="909969"/>
                </a:lnTo>
                <a:lnTo>
                  <a:pt x="186410" y="905654"/>
                </a:lnTo>
                <a:lnTo>
                  <a:pt x="189608" y="905578"/>
                </a:lnTo>
                <a:lnTo>
                  <a:pt x="192512" y="913764"/>
                </a:lnTo>
                <a:lnTo>
                  <a:pt x="200850" y="913691"/>
                </a:lnTo>
                <a:lnTo>
                  <a:pt x="205461" y="921504"/>
                </a:lnTo>
                <a:lnTo>
                  <a:pt x="206058" y="945767"/>
                </a:lnTo>
                <a:lnTo>
                  <a:pt x="203230" y="945767"/>
                </a:lnTo>
                <a:lnTo>
                  <a:pt x="199359" y="952839"/>
                </a:lnTo>
                <a:lnTo>
                  <a:pt x="202709" y="960800"/>
                </a:lnTo>
                <a:lnTo>
                  <a:pt x="198614" y="960876"/>
                </a:lnTo>
                <a:lnTo>
                  <a:pt x="197204" y="957454"/>
                </a:lnTo>
                <a:lnTo>
                  <a:pt x="190501" y="956633"/>
                </a:lnTo>
                <a:lnTo>
                  <a:pt x="184175" y="946512"/>
                </a:lnTo>
                <a:lnTo>
                  <a:pt x="174799" y="946140"/>
                </a:lnTo>
                <a:lnTo>
                  <a:pt x="172119" y="934305"/>
                </a:lnTo>
                <a:lnTo>
                  <a:pt x="169811" y="934826"/>
                </a:lnTo>
                <a:lnTo>
                  <a:pt x="169960" y="965047"/>
                </a:lnTo>
                <a:lnTo>
                  <a:pt x="165645" y="967278"/>
                </a:lnTo>
                <a:lnTo>
                  <a:pt x="166089" y="978592"/>
                </a:lnTo>
                <a:lnTo>
                  <a:pt x="170481" y="982835"/>
                </a:lnTo>
                <a:lnTo>
                  <a:pt x="173385" y="996454"/>
                </a:lnTo>
                <a:lnTo>
                  <a:pt x="177997" y="999579"/>
                </a:lnTo>
                <a:lnTo>
                  <a:pt x="188566" y="1011490"/>
                </a:lnTo>
                <a:lnTo>
                  <a:pt x="190205" y="1018189"/>
                </a:lnTo>
                <a:lnTo>
                  <a:pt x="200029" y="1023694"/>
                </a:lnTo>
                <a:lnTo>
                  <a:pt x="209556" y="1035978"/>
                </a:lnTo>
                <a:lnTo>
                  <a:pt x="211715" y="1048033"/>
                </a:lnTo>
                <a:lnTo>
                  <a:pt x="215882" y="1047589"/>
                </a:lnTo>
                <a:lnTo>
                  <a:pt x="214616" y="1032700"/>
                </a:lnTo>
                <a:lnTo>
                  <a:pt x="210970" y="1024143"/>
                </a:lnTo>
                <a:lnTo>
                  <a:pt x="213723" y="1023694"/>
                </a:lnTo>
                <a:lnTo>
                  <a:pt x="219232" y="1039251"/>
                </a:lnTo>
                <a:lnTo>
                  <a:pt x="219680" y="1050193"/>
                </a:lnTo>
                <a:lnTo>
                  <a:pt x="223478" y="1051531"/>
                </a:lnTo>
                <a:lnTo>
                  <a:pt x="223478" y="1053839"/>
                </a:lnTo>
                <a:lnTo>
                  <a:pt x="213799" y="1053694"/>
                </a:lnTo>
                <a:lnTo>
                  <a:pt x="213727" y="1063663"/>
                </a:lnTo>
                <a:lnTo>
                  <a:pt x="215510" y="1065526"/>
                </a:lnTo>
                <a:lnTo>
                  <a:pt x="216703" y="1078847"/>
                </a:lnTo>
                <a:lnTo>
                  <a:pt x="223847" y="1087109"/>
                </a:lnTo>
                <a:lnTo>
                  <a:pt x="228162" y="1111300"/>
                </a:lnTo>
                <a:lnTo>
                  <a:pt x="233226" y="1113756"/>
                </a:lnTo>
                <a:lnTo>
                  <a:pt x="234416" y="1122166"/>
                </a:lnTo>
                <a:lnTo>
                  <a:pt x="243351" y="1131841"/>
                </a:lnTo>
                <a:lnTo>
                  <a:pt x="244092" y="1136084"/>
                </a:lnTo>
                <a:lnTo>
                  <a:pt x="247814" y="1140700"/>
                </a:lnTo>
                <a:lnTo>
                  <a:pt x="250418" y="1130499"/>
                </a:lnTo>
                <a:lnTo>
                  <a:pt x="250046" y="1145836"/>
                </a:lnTo>
                <a:lnTo>
                  <a:pt x="247666" y="1147102"/>
                </a:lnTo>
                <a:lnTo>
                  <a:pt x="247738" y="1153873"/>
                </a:lnTo>
                <a:lnTo>
                  <a:pt x="243123" y="1157147"/>
                </a:lnTo>
                <a:lnTo>
                  <a:pt x="242305" y="1162579"/>
                </a:lnTo>
                <a:lnTo>
                  <a:pt x="235085" y="1165556"/>
                </a:lnTo>
                <a:lnTo>
                  <a:pt x="232257" y="1180817"/>
                </a:lnTo>
                <a:lnTo>
                  <a:pt x="227269" y="1184535"/>
                </a:lnTo>
                <a:lnTo>
                  <a:pt x="218787" y="1184463"/>
                </a:lnTo>
                <a:lnTo>
                  <a:pt x="219159" y="1188333"/>
                </a:lnTo>
                <a:lnTo>
                  <a:pt x="212981" y="1192873"/>
                </a:lnTo>
                <a:lnTo>
                  <a:pt x="212829" y="1202324"/>
                </a:lnTo>
                <a:lnTo>
                  <a:pt x="201591" y="1206791"/>
                </a:lnTo>
                <a:lnTo>
                  <a:pt x="200850" y="1210213"/>
                </a:lnTo>
                <a:lnTo>
                  <a:pt x="195565" y="1210068"/>
                </a:lnTo>
                <a:lnTo>
                  <a:pt x="195489" y="1206715"/>
                </a:lnTo>
                <a:lnTo>
                  <a:pt x="190281" y="1204183"/>
                </a:lnTo>
                <a:lnTo>
                  <a:pt x="191991" y="1201651"/>
                </a:lnTo>
                <a:lnTo>
                  <a:pt x="191843" y="1198305"/>
                </a:lnTo>
                <a:lnTo>
                  <a:pt x="182985" y="1198750"/>
                </a:lnTo>
                <a:lnTo>
                  <a:pt x="180308" y="1201803"/>
                </a:lnTo>
                <a:lnTo>
                  <a:pt x="172864" y="1203442"/>
                </a:lnTo>
                <a:lnTo>
                  <a:pt x="172788" y="1206046"/>
                </a:lnTo>
                <a:lnTo>
                  <a:pt x="163558" y="1210661"/>
                </a:lnTo>
                <a:lnTo>
                  <a:pt x="161774" y="1213562"/>
                </a:lnTo>
                <a:lnTo>
                  <a:pt x="157011" y="1213562"/>
                </a:lnTo>
                <a:lnTo>
                  <a:pt x="153882" y="1210141"/>
                </a:lnTo>
                <a:lnTo>
                  <a:pt x="148525" y="1210065"/>
                </a:lnTo>
                <a:lnTo>
                  <a:pt x="148525" y="1213114"/>
                </a:lnTo>
                <a:lnTo>
                  <a:pt x="141678" y="1221523"/>
                </a:lnTo>
                <a:lnTo>
                  <a:pt x="141750" y="1238419"/>
                </a:lnTo>
                <a:lnTo>
                  <a:pt x="137507" y="1240057"/>
                </a:lnTo>
                <a:lnTo>
                  <a:pt x="134086" y="1251071"/>
                </a:lnTo>
                <a:lnTo>
                  <a:pt x="129546" y="1254200"/>
                </a:lnTo>
                <a:lnTo>
                  <a:pt x="130957" y="1257770"/>
                </a:lnTo>
                <a:lnTo>
                  <a:pt x="145100" y="1257846"/>
                </a:lnTo>
                <a:lnTo>
                  <a:pt x="145472" y="1260602"/>
                </a:lnTo>
                <a:lnTo>
                  <a:pt x="148525" y="1264845"/>
                </a:lnTo>
                <a:lnTo>
                  <a:pt x="151057" y="1257249"/>
                </a:lnTo>
                <a:lnTo>
                  <a:pt x="158870" y="1256805"/>
                </a:lnTo>
                <a:lnTo>
                  <a:pt x="158870" y="1253083"/>
                </a:lnTo>
                <a:lnTo>
                  <a:pt x="161102" y="1253083"/>
                </a:lnTo>
                <a:lnTo>
                  <a:pt x="164827" y="1256808"/>
                </a:lnTo>
                <a:lnTo>
                  <a:pt x="173906" y="1267822"/>
                </a:lnTo>
                <a:lnTo>
                  <a:pt x="181274" y="1268640"/>
                </a:lnTo>
                <a:lnTo>
                  <a:pt x="181422" y="1272510"/>
                </a:lnTo>
                <a:lnTo>
                  <a:pt x="184623" y="1272658"/>
                </a:lnTo>
                <a:lnTo>
                  <a:pt x="184623" y="1279581"/>
                </a:lnTo>
                <a:lnTo>
                  <a:pt x="179711" y="1280547"/>
                </a:lnTo>
                <a:lnTo>
                  <a:pt x="181050" y="1285459"/>
                </a:lnTo>
                <a:lnTo>
                  <a:pt x="185441" y="1287246"/>
                </a:lnTo>
                <a:lnTo>
                  <a:pt x="185369" y="1292607"/>
                </a:lnTo>
                <a:lnTo>
                  <a:pt x="180084" y="1294393"/>
                </a:lnTo>
                <a:lnTo>
                  <a:pt x="180229" y="1303176"/>
                </a:lnTo>
                <a:lnTo>
                  <a:pt x="184399" y="1304141"/>
                </a:lnTo>
                <a:lnTo>
                  <a:pt x="188566" y="1311954"/>
                </a:lnTo>
                <a:lnTo>
                  <a:pt x="188345" y="1317018"/>
                </a:lnTo>
                <a:lnTo>
                  <a:pt x="183506" y="1318805"/>
                </a:lnTo>
                <a:lnTo>
                  <a:pt x="185665" y="1322154"/>
                </a:lnTo>
                <a:lnTo>
                  <a:pt x="193554" y="1322154"/>
                </a:lnTo>
                <a:lnTo>
                  <a:pt x="199211" y="1329002"/>
                </a:lnTo>
                <a:lnTo>
                  <a:pt x="200774" y="1334659"/>
                </a:lnTo>
                <a:lnTo>
                  <a:pt x="197721" y="1338677"/>
                </a:lnTo>
                <a:lnTo>
                  <a:pt x="197348" y="1343589"/>
                </a:lnTo>
                <a:lnTo>
                  <a:pt x="199953" y="1346049"/>
                </a:lnTo>
                <a:lnTo>
                  <a:pt x="199880" y="1351554"/>
                </a:lnTo>
                <a:lnTo>
                  <a:pt x="195565" y="1347384"/>
                </a:lnTo>
                <a:lnTo>
                  <a:pt x="195710" y="1340164"/>
                </a:lnTo>
                <a:lnTo>
                  <a:pt x="192216" y="1343665"/>
                </a:lnTo>
                <a:lnTo>
                  <a:pt x="191915" y="1371126"/>
                </a:lnTo>
                <a:lnTo>
                  <a:pt x="196828" y="1376859"/>
                </a:lnTo>
                <a:lnTo>
                  <a:pt x="192957" y="1377232"/>
                </a:lnTo>
                <a:lnTo>
                  <a:pt x="191246" y="1384227"/>
                </a:lnTo>
                <a:lnTo>
                  <a:pt x="202785" y="1382368"/>
                </a:lnTo>
                <a:lnTo>
                  <a:pt x="207549" y="1375221"/>
                </a:lnTo>
                <a:lnTo>
                  <a:pt x="205834" y="1372989"/>
                </a:lnTo>
                <a:lnTo>
                  <a:pt x="216552" y="1367184"/>
                </a:lnTo>
                <a:lnTo>
                  <a:pt x="216624" y="1371499"/>
                </a:lnTo>
                <a:lnTo>
                  <a:pt x="209111" y="1377829"/>
                </a:lnTo>
                <a:lnTo>
                  <a:pt x="207773" y="1391595"/>
                </a:lnTo>
                <a:lnTo>
                  <a:pt x="205386" y="1383855"/>
                </a:lnTo>
                <a:lnTo>
                  <a:pt x="200998" y="1384079"/>
                </a:lnTo>
                <a:lnTo>
                  <a:pt x="200550" y="1389512"/>
                </a:lnTo>
                <a:lnTo>
                  <a:pt x="197721" y="1389367"/>
                </a:lnTo>
                <a:lnTo>
                  <a:pt x="195189" y="1398743"/>
                </a:lnTo>
                <a:lnTo>
                  <a:pt x="191843" y="1398891"/>
                </a:lnTo>
                <a:lnTo>
                  <a:pt x="192661" y="1418242"/>
                </a:lnTo>
                <a:lnTo>
                  <a:pt x="195265" y="1420995"/>
                </a:lnTo>
                <a:lnTo>
                  <a:pt x="195638" y="1461857"/>
                </a:lnTo>
                <a:lnTo>
                  <a:pt x="199508" y="1463272"/>
                </a:lnTo>
                <a:lnTo>
                  <a:pt x="199508" y="1474289"/>
                </a:lnTo>
                <a:lnTo>
                  <a:pt x="205613" y="1477859"/>
                </a:lnTo>
                <a:lnTo>
                  <a:pt x="205758" y="1491109"/>
                </a:lnTo>
                <a:lnTo>
                  <a:pt x="210449" y="1493785"/>
                </a:lnTo>
                <a:lnTo>
                  <a:pt x="211195" y="1486866"/>
                </a:lnTo>
                <a:lnTo>
                  <a:pt x="214171" y="1484634"/>
                </a:lnTo>
                <a:lnTo>
                  <a:pt x="214171" y="1491481"/>
                </a:lnTo>
                <a:lnTo>
                  <a:pt x="216703" y="1495796"/>
                </a:lnTo>
                <a:lnTo>
                  <a:pt x="214841" y="1501902"/>
                </a:lnTo>
                <a:lnTo>
                  <a:pt x="217517" y="1509046"/>
                </a:lnTo>
                <a:lnTo>
                  <a:pt x="213202" y="1502571"/>
                </a:lnTo>
                <a:lnTo>
                  <a:pt x="212385" y="1497732"/>
                </a:lnTo>
                <a:lnTo>
                  <a:pt x="209259" y="1500191"/>
                </a:lnTo>
                <a:lnTo>
                  <a:pt x="209187" y="1525048"/>
                </a:lnTo>
                <a:lnTo>
                  <a:pt x="213651" y="1525048"/>
                </a:lnTo>
                <a:lnTo>
                  <a:pt x="212905" y="1521326"/>
                </a:lnTo>
                <a:lnTo>
                  <a:pt x="216255" y="1521326"/>
                </a:lnTo>
                <a:lnTo>
                  <a:pt x="225113" y="1515224"/>
                </a:lnTo>
                <a:lnTo>
                  <a:pt x="223775" y="1523037"/>
                </a:lnTo>
                <a:lnTo>
                  <a:pt x="220498" y="1523782"/>
                </a:lnTo>
                <a:lnTo>
                  <a:pt x="219604" y="1528473"/>
                </a:lnTo>
                <a:lnTo>
                  <a:pt x="221836" y="1531077"/>
                </a:lnTo>
                <a:lnTo>
                  <a:pt x="227942" y="1531001"/>
                </a:lnTo>
                <a:lnTo>
                  <a:pt x="228014" y="1537700"/>
                </a:lnTo>
                <a:lnTo>
                  <a:pt x="224813" y="1539411"/>
                </a:lnTo>
                <a:lnTo>
                  <a:pt x="243423" y="1552288"/>
                </a:lnTo>
                <a:lnTo>
                  <a:pt x="242830" y="1559634"/>
                </a:lnTo>
                <a:lnTo>
                  <a:pt x="239849" y="1562930"/>
                </a:lnTo>
                <a:lnTo>
                  <a:pt x="238956" y="1553550"/>
                </a:lnTo>
                <a:lnTo>
                  <a:pt x="233375" y="1550650"/>
                </a:lnTo>
                <a:lnTo>
                  <a:pt x="228090" y="1546182"/>
                </a:lnTo>
                <a:lnTo>
                  <a:pt x="220277" y="1547521"/>
                </a:lnTo>
                <a:lnTo>
                  <a:pt x="220422" y="1572385"/>
                </a:lnTo>
                <a:lnTo>
                  <a:pt x="225630" y="1569556"/>
                </a:lnTo>
                <a:lnTo>
                  <a:pt x="231291" y="1569628"/>
                </a:lnTo>
                <a:lnTo>
                  <a:pt x="231363" y="1572309"/>
                </a:lnTo>
                <a:lnTo>
                  <a:pt x="225185" y="1572164"/>
                </a:lnTo>
                <a:lnTo>
                  <a:pt x="223699" y="1574696"/>
                </a:lnTo>
                <a:lnTo>
                  <a:pt x="227641" y="1578783"/>
                </a:lnTo>
                <a:lnTo>
                  <a:pt x="225037" y="1581988"/>
                </a:lnTo>
                <a:lnTo>
                  <a:pt x="220349" y="1582060"/>
                </a:lnTo>
                <a:lnTo>
                  <a:pt x="220946" y="1608038"/>
                </a:lnTo>
                <a:lnTo>
                  <a:pt x="225410" y="1608932"/>
                </a:lnTo>
                <a:lnTo>
                  <a:pt x="225482" y="1611240"/>
                </a:lnTo>
                <a:lnTo>
                  <a:pt x="217373" y="1615631"/>
                </a:lnTo>
                <a:lnTo>
                  <a:pt x="217445" y="1623744"/>
                </a:lnTo>
                <a:lnTo>
                  <a:pt x="221315" y="1626200"/>
                </a:lnTo>
                <a:lnTo>
                  <a:pt x="220946" y="1632450"/>
                </a:lnTo>
                <a:lnTo>
                  <a:pt x="213651" y="1637065"/>
                </a:lnTo>
                <a:lnTo>
                  <a:pt x="213206" y="1662747"/>
                </a:lnTo>
                <a:lnTo>
                  <a:pt x="214989" y="1671301"/>
                </a:lnTo>
                <a:lnTo>
                  <a:pt x="220053" y="1673312"/>
                </a:lnTo>
                <a:lnTo>
                  <a:pt x="210377" y="1674130"/>
                </a:lnTo>
                <a:lnTo>
                  <a:pt x="200701" y="1682691"/>
                </a:lnTo>
                <a:lnTo>
                  <a:pt x="203530" y="1684478"/>
                </a:lnTo>
                <a:lnTo>
                  <a:pt x="201443" y="1691919"/>
                </a:lnTo>
                <a:lnTo>
                  <a:pt x="196383" y="1691846"/>
                </a:lnTo>
                <a:lnTo>
                  <a:pt x="196086" y="1685817"/>
                </a:lnTo>
                <a:lnTo>
                  <a:pt x="187524" y="1694896"/>
                </a:lnTo>
                <a:lnTo>
                  <a:pt x="187524" y="1700404"/>
                </a:lnTo>
                <a:lnTo>
                  <a:pt x="181350" y="1706655"/>
                </a:lnTo>
                <a:lnTo>
                  <a:pt x="181571" y="1712536"/>
                </a:lnTo>
                <a:lnTo>
                  <a:pt x="171598" y="1715289"/>
                </a:lnTo>
                <a:lnTo>
                  <a:pt x="173161" y="1721691"/>
                </a:lnTo>
                <a:lnTo>
                  <a:pt x="168397" y="1725261"/>
                </a:lnTo>
                <a:lnTo>
                  <a:pt x="168253" y="1727272"/>
                </a:lnTo>
                <a:lnTo>
                  <a:pt x="176735" y="1723774"/>
                </a:lnTo>
                <a:lnTo>
                  <a:pt x="180977" y="1716927"/>
                </a:lnTo>
                <a:lnTo>
                  <a:pt x="188863" y="1716999"/>
                </a:lnTo>
                <a:lnTo>
                  <a:pt x="189984" y="1719980"/>
                </a:lnTo>
                <a:lnTo>
                  <a:pt x="185220" y="1719904"/>
                </a:lnTo>
                <a:lnTo>
                  <a:pt x="185144" y="1723847"/>
                </a:lnTo>
                <a:lnTo>
                  <a:pt x="173758" y="1726675"/>
                </a:lnTo>
                <a:lnTo>
                  <a:pt x="173685" y="1730918"/>
                </a:lnTo>
                <a:lnTo>
                  <a:pt x="177628" y="1734788"/>
                </a:lnTo>
                <a:lnTo>
                  <a:pt x="184623" y="1734716"/>
                </a:lnTo>
                <a:lnTo>
                  <a:pt x="184623" y="1737765"/>
                </a:lnTo>
                <a:lnTo>
                  <a:pt x="171226" y="1737765"/>
                </a:lnTo>
                <a:lnTo>
                  <a:pt x="171153" y="1734340"/>
                </a:lnTo>
                <a:lnTo>
                  <a:pt x="168025" y="1734416"/>
                </a:lnTo>
                <a:lnTo>
                  <a:pt x="163633" y="1738065"/>
                </a:lnTo>
                <a:lnTo>
                  <a:pt x="162295" y="1734340"/>
                </a:lnTo>
                <a:lnTo>
                  <a:pt x="151429" y="1734268"/>
                </a:lnTo>
                <a:lnTo>
                  <a:pt x="151502" y="1731884"/>
                </a:lnTo>
                <a:lnTo>
                  <a:pt x="160733" y="1730842"/>
                </a:lnTo>
                <a:lnTo>
                  <a:pt x="160284" y="1727569"/>
                </a:lnTo>
                <a:lnTo>
                  <a:pt x="155300" y="1723847"/>
                </a:lnTo>
                <a:lnTo>
                  <a:pt x="155224" y="1719231"/>
                </a:lnTo>
                <a:lnTo>
                  <a:pt x="152323" y="1719159"/>
                </a:lnTo>
                <a:lnTo>
                  <a:pt x="151502" y="1723771"/>
                </a:lnTo>
                <a:lnTo>
                  <a:pt x="145324" y="1726823"/>
                </a:lnTo>
                <a:lnTo>
                  <a:pt x="144655" y="1747513"/>
                </a:lnTo>
                <a:lnTo>
                  <a:pt x="140488" y="1749076"/>
                </a:lnTo>
                <a:lnTo>
                  <a:pt x="141898" y="1755851"/>
                </a:lnTo>
                <a:lnTo>
                  <a:pt x="150905" y="1754064"/>
                </a:lnTo>
                <a:lnTo>
                  <a:pt x="152323" y="1744909"/>
                </a:lnTo>
                <a:lnTo>
                  <a:pt x="153661" y="1749152"/>
                </a:lnTo>
                <a:lnTo>
                  <a:pt x="161999" y="1748555"/>
                </a:lnTo>
                <a:lnTo>
                  <a:pt x="166686" y="1744015"/>
                </a:lnTo>
                <a:lnTo>
                  <a:pt x="169887" y="1744015"/>
                </a:lnTo>
                <a:lnTo>
                  <a:pt x="169815" y="1750787"/>
                </a:lnTo>
                <a:lnTo>
                  <a:pt x="163558" y="1750714"/>
                </a:lnTo>
                <a:lnTo>
                  <a:pt x="161029" y="1755775"/>
                </a:lnTo>
                <a:lnTo>
                  <a:pt x="145400" y="1757113"/>
                </a:lnTo>
                <a:lnTo>
                  <a:pt x="144951" y="1778103"/>
                </a:lnTo>
                <a:lnTo>
                  <a:pt x="147335" y="1773339"/>
                </a:lnTo>
                <a:lnTo>
                  <a:pt x="154555" y="1772967"/>
                </a:lnTo>
                <a:lnTo>
                  <a:pt x="157011" y="1769617"/>
                </a:lnTo>
                <a:lnTo>
                  <a:pt x="164379" y="1769617"/>
                </a:lnTo>
                <a:lnTo>
                  <a:pt x="174575" y="1758752"/>
                </a:lnTo>
                <a:lnTo>
                  <a:pt x="177552" y="1759945"/>
                </a:lnTo>
                <a:lnTo>
                  <a:pt x="169515" y="1767161"/>
                </a:lnTo>
                <a:lnTo>
                  <a:pt x="169515" y="1770138"/>
                </a:lnTo>
                <a:lnTo>
                  <a:pt x="179711" y="1770066"/>
                </a:lnTo>
                <a:lnTo>
                  <a:pt x="180457" y="1772222"/>
                </a:lnTo>
                <a:lnTo>
                  <a:pt x="172416" y="1772666"/>
                </a:lnTo>
                <a:lnTo>
                  <a:pt x="172416" y="1775495"/>
                </a:lnTo>
                <a:lnTo>
                  <a:pt x="177700" y="1778920"/>
                </a:lnTo>
                <a:lnTo>
                  <a:pt x="177552" y="1785916"/>
                </a:lnTo>
                <a:lnTo>
                  <a:pt x="174948" y="1786212"/>
                </a:lnTo>
                <a:lnTo>
                  <a:pt x="175096" y="1782566"/>
                </a:lnTo>
                <a:lnTo>
                  <a:pt x="169439" y="1777133"/>
                </a:lnTo>
                <a:lnTo>
                  <a:pt x="168249" y="1771849"/>
                </a:lnTo>
                <a:lnTo>
                  <a:pt x="163930" y="1771849"/>
                </a:lnTo>
                <a:lnTo>
                  <a:pt x="160136" y="1778175"/>
                </a:lnTo>
                <a:lnTo>
                  <a:pt x="155224" y="1778099"/>
                </a:lnTo>
                <a:lnTo>
                  <a:pt x="153809" y="1783236"/>
                </a:lnTo>
                <a:lnTo>
                  <a:pt x="148301" y="1782639"/>
                </a:lnTo>
                <a:lnTo>
                  <a:pt x="148453" y="1787847"/>
                </a:lnTo>
                <a:lnTo>
                  <a:pt x="150909" y="1788144"/>
                </a:lnTo>
                <a:lnTo>
                  <a:pt x="159170" y="1796181"/>
                </a:lnTo>
                <a:lnTo>
                  <a:pt x="162519" y="1807720"/>
                </a:lnTo>
                <a:lnTo>
                  <a:pt x="167431" y="1811293"/>
                </a:lnTo>
                <a:lnTo>
                  <a:pt x="166462" y="1804294"/>
                </a:lnTo>
                <a:lnTo>
                  <a:pt x="171747" y="1799382"/>
                </a:lnTo>
                <a:lnTo>
                  <a:pt x="175989" y="1799979"/>
                </a:lnTo>
                <a:lnTo>
                  <a:pt x="178370" y="1795512"/>
                </a:lnTo>
                <a:lnTo>
                  <a:pt x="173233" y="1793653"/>
                </a:lnTo>
                <a:lnTo>
                  <a:pt x="174872" y="1788220"/>
                </a:lnTo>
                <a:lnTo>
                  <a:pt x="180977" y="1791493"/>
                </a:lnTo>
                <a:lnTo>
                  <a:pt x="183509" y="1785836"/>
                </a:lnTo>
                <a:lnTo>
                  <a:pt x="190653" y="1785836"/>
                </a:lnTo>
                <a:lnTo>
                  <a:pt x="198394" y="1775119"/>
                </a:lnTo>
                <a:lnTo>
                  <a:pt x="200477" y="1765591"/>
                </a:lnTo>
                <a:lnTo>
                  <a:pt x="210005" y="1763508"/>
                </a:lnTo>
                <a:lnTo>
                  <a:pt x="214171" y="1770355"/>
                </a:lnTo>
                <a:lnTo>
                  <a:pt x="219829" y="1771549"/>
                </a:lnTo>
                <a:lnTo>
                  <a:pt x="222505" y="1778396"/>
                </a:lnTo>
                <a:lnTo>
                  <a:pt x="230546" y="1774526"/>
                </a:lnTo>
                <a:lnTo>
                  <a:pt x="230843" y="1764698"/>
                </a:lnTo>
                <a:lnTo>
                  <a:pt x="240073" y="1749814"/>
                </a:lnTo>
                <a:lnTo>
                  <a:pt x="245731" y="1749814"/>
                </a:lnTo>
                <a:lnTo>
                  <a:pt x="246027" y="1768568"/>
                </a:lnTo>
                <a:lnTo>
                  <a:pt x="253471" y="1773332"/>
                </a:lnTo>
                <a:lnTo>
                  <a:pt x="253768" y="1778396"/>
                </a:lnTo>
                <a:lnTo>
                  <a:pt x="261805" y="1778989"/>
                </a:lnTo>
                <a:lnTo>
                  <a:pt x="269545" y="1771545"/>
                </a:lnTo>
                <a:lnTo>
                  <a:pt x="283837" y="1771842"/>
                </a:lnTo>
                <a:lnTo>
                  <a:pt x="288003" y="1777799"/>
                </a:lnTo>
                <a:lnTo>
                  <a:pt x="292174" y="1774822"/>
                </a:lnTo>
                <a:lnTo>
                  <a:pt x="301998" y="1773332"/>
                </a:lnTo>
                <a:lnTo>
                  <a:pt x="302595" y="1782266"/>
                </a:lnTo>
                <a:lnTo>
                  <a:pt x="327303" y="1801618"/>
                </a:lnTo>
                <a:lnTo>
                  <a:pt x="335340" y="1801618"/>
                </a:lnTo>
                <a:lnTo>
                  <a:pt x="340701" y="1795957"/>
                </a:lnTo>
                <a:lnTo>
                  <a:pt x="352908" y="1793873"/>
                </a:lnTo>
                <a:lnTo>
                  <a:pt x="356182" y="1790600"/>
                </a:lnTo>
                <a:lnTo>
                  <a:pt x="360946" y="1789406"/>
                </a:lnTo>
                <a:lnTo>
                  <a:pt x="379404" y="1808165"/>
                </a:lnTo>
                <a:lnTo>
                  <a:pt x="387144" y="1808165"/>
                </a:lnTo>
                <a:lnTo>
                  <a:pt x="392801" y="1813525"/>
                </a:lnTo>
                <a:lnTo>
                  <a:pt x="398459" y="1810248"/>
                </a:lnTo>
                <a:lnTo>
                  <a:pt x="422574" y="1838534"/>
                </a:lnTo>
                <a:lnTo>
                  <a:pt x="433291" y="1841807"/>
                </a:lnTo>
                <a:lnTo>
                  <a:pt x="455319" y="1841807"/>
                </a:lnTo>
                <a:lnTo>
                  <a:pt x="475267" y="1825433"/>
                </a:lnTo>
                <a:lnTo>
                  <a:pt x="494619" y="1826626"/>
                </a:lnTo>
                <a:lnTo>
                  <a:pt x="516947" y="1813822"/>
                </a:lnTo>
                <a:lnTo>
                  <a:pt x="518437" y="1806674"/>
                </a:lnTo>
                <a:lnTo>
                  <a:pt x="538982" y="1790003"/>
                </a:lnTo>
                <a:lnTo>
                  <a:pt x="555057" y="1786433"/>
                </a:lnTo>
                <a:lnTo>
                  <a:pt x="562200" y="1780476"/>
                </a:lnTo>
                <a:lnTo>
                  <a:pt x="562497" y="1767378"/>
                </a:lnTo>
                <a:lnTo>
                  <a:pt x="553270" y="1756961"/>
                </a:lnTo>
                <a:lnTo>
                  <a:pt x="543189" y="175681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B9240439-C180-7C62-B0F3-05BAB990B39C}"/>
              </a:ext>
            </a:extLst>
          </p:cNvPr>
          <p:cNvSpPr/>
          <p:nvPr/>
        </p:nvSpPr>
        <p:spPr>
          <a:xfrm>
            <a:off x="10588298" y="5765427"/>
            <a:ext cx="1302059" cy="1397859"/>
          </a:xfrm>
          <a:custGeom>
            <a:avLst/>
            <a:gdLst>
              <a:gd name="connsiteX0" fmla="*/ 26781 w 868039"/>
              <a:gd name="connsiteY0" fmla="*/ 462553 h 931906"/>
              <a:gd name="connsiteX1" fmla="*/ 32966 w 868039"/>
              <a:gd name="connsiteY1" fmla="*/ 462481 h 931906"/>
              <a:gd name="connsiteX2" fmla="*/ 44183 w 868039"/>
              <a:gd name="connsiteY2" fmla="*/ 467291 h 931906"/>
              <a:gd name="connsiteX3" fmla="*/ 44049 w 868039"/>
              <a:gd name="connsiteY3" fmla="*/ 468123 h 931906"/>
              <a:gd name="connsiteX4" fmla="*/ 43409 w 868039"/>
              <a:gd name="connsiteY4" fmla="*/ 468557 h 931906"/>
              <a:gd name="connsiteX5" fmla="*/ 29013 w 868039"/>
              <a:gd name="connsiteY5" fmla="*/ 465447 h 931906"/>
              <a:gd name="connsiteX6" fmla="*/ 16024 w 868039"/>
              <a:gd name="connsiteY6" fmla="*/ 451593 h 931906"/>
              <a:gd name="connsiteX7" fmla="*/ 7849 w 868039"/>
              <a:gd name="connsiteY7" fmla="*/ 448157 h 931906"/>
              <a:gd name="connsiteX8" fmla="*/ 7802 w 868039"/>
              <a:gd name="connsiteY8" fmla="*/ 446638 h 931906"/>
              <a:gd name="connsiteX9" fmla="*/ 12002 w 868039"/>
              <a:gd name="connsiteY9" fmla="*/ 447072 h 931906"/>
              <a:gd name="connsiteX10" fmla="*/ 16266 w 868039"/>
              <a:gd name="connsiteY10" fmla="*/ 450762 h 931906"/>
              <a:gd name="connsiteX11" fmla="*/ 658426 w 868039"/>
              <a:gd name="connsiteY11" fmla="*/ 920259 h 931906"/>
              <a:gd name="connsiteX12" fmla="*/ 669169 w 868039"/>
              <a:gd name="connsiteY12" fmla="*/ 923189 h 931906"/>
              <a:gd name="connsiteX13" fmla="*/ 678211 w 868039"/>
              <a:gd name="connsiteY13" fmla="*/ 926734 h 931906"/>
              <a:gd name="connsiteX14" fmla="*/ 689309 w 868039"/>
              <a:gd name="connsiteY14" fmla="*/ 929375 h 931906"/>
              <a:gd name="connsiteX15" fmla="*/ 696673 w 868039"/>
              <a:gd name="connsiteY15" fmla="*/ 931907 h 931906"/>
              <a:gd name="connsiteX16" fmla="*/ 707101 w 868039"/>
              <a:gd name="connsiteY16" fmla="*/ 929736 h 931906"/>
              <a:gd name="connsiteX17" fmla="*/ 718216 w 868039"/>
              <a:gd name="connsiteY17" fmla="*/ 927060 h 931906"/>
              <a:gd name="connsiteX18" fmla="*/ 719898 w 868039"/>
              <a:gd name="connsiteY18" fmla="*/ 926481 h 931906"/>
              <a:gd name="connsiteX19" fmla="*/ 722347 w 868039"/>
              <a:gd name="connsiteY19" fmla="*/ 924094 h 931906"/>
              <a:gd name="connsiteX20" fmla="*/ 723570 w 868039"/>
              <a:gd name="connsiteY20" fmla="*/ 922936 h 931906"/>
              <a:gd name="connsiteX21" fmla="*/ 736609 w 868039"/>
              <a:gd name="connsiteY21" fmla="*/ 922466 h 931906"/>
              <a:gd name="connsiteX22" fmla="*/ 746140 w 868039"/>
              <a:gd name="connsiteY22" fmla="*/ 923153 h 931906"/>
              <a:gd name="connsiteX23" fmla="*/ 748745 w 868039"/>
              <a:gd name="connsiteY23" fmla="*/ 924636 h 931906"/>
              <a:gd name="connsiteX24" fmla="*/ 752959 w 868039"/>
              <a:gd name="connsiteY24" fmla="*/ 930460 h 931906"/>
              <a:gd name="connsiteX25" fmla="*/ 758330 w 868039"/>
              <a:gd name="connsiteY25" fmla="*/ 923189 h 931906"/>
              <a:gd name="connsiteX26" fmla="*/ 762081 w 868039"/>
              <a:gd name="connsiteY26" fmla="*/ 922538 h 931906"/>
              <a:gd name="connsiteX27" fmla="*/ 765835 w 868039"/>
              <a:gd name="connsiteY27" fmla="*/ 904417 h 931906"/>
              <a:gd name="connsiteX28" fmla="*/ 756453 w 868039"/>
              <a:gd name="connsiteY28" fmla="*/ 899425 h 931906"/>
              <a:gd name="connsiteX29" fmla="*/ 762081 w 868039"/>
              <a:gd name="connsiteY29" fmla="*/ 895663 h 931906"/>
              <a:gd name="connsiteX30" fmla="*/ 762081 w 868039"/>
              <a:gd name="connsiteY30" fmla="*/ 887525 h 931906"/>
              <a:gd name="connsiteX31" fmla="*/ 752702 w 868039"/>
              <a:gd name="connsiteY31" fmla="*/ 877542 h 931906"/>
              <a:gd name="connsiteX32" fmla="*/ 751450 w 868039"/>
              <a:gd name="connsiteY32" fmla="*/ 871284 h 931906"/>
              <a:gd name="connsiteX33" fmla="*/ 747696 w 868039"/>
              <a:gd name="connsiteY33" fmla="*/ 868138 h 931906"/>
              <a:gd name="connsiteX34" fmla="*/ 749573 w 868039"/>
              <a:gd name="connsiteY34" fmla="*/ 854392 h 931906"/>
              <a:gd name="connsiteX35" fmla="*/ 756453 w 868039"/>
              <a:gd name="connsiteY35" fmla="*/ 850016 h 931906"/>
              <a:gd name="connsiteX36" fmla="*/ 753950 w 868039"/>
              <a:gd name="connsiteY36" fmla="*/ 841262 h 931906"/>
              <a:gd name="connsiteX37" fmla="*/ 739564 w 868039"/>
              <a:gd name="connsiteY37" fmla="*/ 840612 h 931906"/>
              <a:gd name="connsiteX38" fmla="*/ 727057 w 868039"/>
              <a:gd name="connsiteY38" fmla="*/ 828747 h 931906"/>
              <a:gd name="connsiteX39" fmla="*/ 729560 w 868039"/>
              <a:gd name="connsiteY39" fmla="*/ 813736 h 931906"/>
              <a:gd name="connsiteX40" fmla="*/ 734562 w 868039"/>
              <a:gd name="connsiteY40" fmla="*/ 807479 h 931906"/>
              <a:gd name="connsiteX41" fmla="*/ 739564 w 868039"/>
              <a:gd name="connsiteY41" fmla="*/ 775576 h 931906"/>
              <a:gd name="connsiteX42" fmla="*/ 747070 w 868039"/>
              <a:gd name="connsiteY42" fmla="*/ 756188 h 931906"/>
              <a:gd name="connsiteX43" fmla="*/ 748947 w 868039"/>
              <a:gd name="connsiteY43" fmla="*/ 745554 h 931906"/>
              <a:gd name="connsiteX44" fmla="*/ 754575 w 868039"/>
              <a:gd name="connsiteY44" fmla="*/ 743673 h 931906"/>
              <a:gd name="connsiteX45" fmla="*/ 757704 w 868039"/>
              <a:gd name="connsiteY45" fmla="*/ 731773 h 931906"/>
              <a:gd name="connsiteX46" fmla="*/ 752076 w 868039"/>
              <a:gd name="connsiteY46" fmla="*/ 728047 h 931906"/>
              <a:gd name="connsiteX47" fmla="*/ 751450 w 868039"/>
              <a:gd name="connsiteY47" fmla="*/ 722405 h 931906"/>
              <a:gd name="connsiteX48" fmla="*/ 762707 w 868039"/>
              <a:gd name="connsiteY48" fmla="*/ 716147 h 931906"/>
              <a:gd name="connsiteX49" fmla="*/ 775218 w 868039"/>
              <a:gd name="connsiteY49" fmla="*/ 699255 h 931906"/>
              <a:gd name="connsiteX50" fmla="*/ 775844 w 868039"/>
              <a:gd name="connsiteY50" fmla="*/ 691768 h 931906"/>
              <a:gd name="connsiteX51" fmla="*/ 786478 w 868039"/>
              <a:gd name="connsiteY51" fmla="*/ 683630 h 931906"/>
              <a:gd name="connsiteX52" fmla="*/ 790855 w 868039"/>
              <a:gd name="connsiteY52" fmla="*/ 683630 h 931906"/>
              <a:gd name="connsiteX53" fmla="*/ 793980 w 868039"/>
              <a:gd name="connsiteY53" fmla="*/ 676757 h 931906"/>
              <a:gd name="connsiteX54" fmla="*/ 784597 w 868039"/>
              <a:gd name="connsiteY54" fmla="*/ 674261 h 931906"/>
              <a:gd name="connsiteX55" fmla="*/ 781472 w 868039"/>
              <a:gd name="connsiteY55" fmla="*/ 666738 h 931906"/>
              <a:gd name="connsiteX56" fmla="*/ 764584 w 868039"/>
              <a:gd name="connsiteY56" fmla="*/ 658599 h 931906"/>
              <a:gd name="connsiteX57" fmla="*/ 765835 w 868039"/>
              <a:gd name="connsiteY57" fmla="*/ 629844 h 931906"/>
              <a:gd name="connsiteX58" fmla="*/ 760207 w 868039"/>
              <a:gd name="connsiteY58" fmla="*/ 625467 h 931906"/>
              <a:gd name="connsiteX59" fmla="*/ 767713 w 868039"/>
              <a:gd name="connsiteY59" fmla="*/ 609841 h 931906"/>
              <a:gd name="connsiteX60" fmla="*/ 777092 w 868039"/>
              <a:gd name="connsiteY60" fmla="*/ 609841 h 931906"/>
              <a:gd name="connsiteX61" fmla="*/ 782724 w 868039"/>
              <a:gd name="connsiteY61" fmla="*/ 604198 h 931906"/>
              <a:gd name="connsiteX62" fmla="*/ 786474 w 868039"/>
              <a:gd name="connsiteY62" fmla="*/ 605465 h 931906"/>
              <a:gd name="connsiteX63" fmla="*/ 798986 w 868039"/>
              <a:gd name="connsiteY63" fmla="*/ 591683 h 931906"/>
              <a:gd name="connsiteX64" fmla="*/ 812745 w 868039"/>
              <a:gd name="connsiteY64" fmla="*/ 588573 h 931906"/>
              <a:gd name="connsiteX65" fmla="*/ 810868 w 868039"/>
              <a:gd name="connsiteY65" fmla="*/ 571030 h 931906"/>
              <a:gd name="connsiteX66" fmla="*/ 815245 w 868039"/>
              <a:gd name="connsiteY66" fmla="*/ 567919 h 931906"/>
              <a:gd name="connsiteX67" fmla="*/ 823376 w 868039"/>
              <a:gd name="connsiteY67" fmla="*/ 569800 h 931906"/>
              <a:gd name="connsiteX68" fmla="*/ 834636 w 868039"/>
              <a:gd name="connsiteY68" fmla="*/ 560395 h 931906"/>
              <a:gd name="connsiteX69" fmla="*/ 834010 w 868039"/>
              <a:gd name="connsiteY69" fmla="*/ 544770 h 931906"/>
              <a:gd name="connsiteX70" fmla="*/ 829008 w 868039"/>
              <a:gd name="connsiteY70" fmla="*/ 541659 h 931906"/>
              <a:gd name="connsiteX71" fmla="*/ 829706 w 868039"/>
              <a:gd name="connsiteY71" fmla="*/ 532290 h 931906"/>
              <a:gd name="connsiteX72" fmla="*/ 824251 w 868039"/>
              <a:gd name="connsiteY72" fmla="*/ 528891 h 931906"/>
              <a:gd name="connsiteX73" fmla="*/ 828700 w 868039"/>
              <a:gd name="connsiteY73" fmla="*/ 526142 h 931906"/>
              <a:gd name="connsiteX74" fmla="*/ 834513 w 868039"/>
              <a:gd name="connsiteY74" fmla="*/ 512107 h 931906"/>
              <a:gd name="connsiteX75" fmla="*/ 828697 w 868039"/>
              <a:gd name="connsiteY75" fmla="*/ 506971 h 931906"/>
              <a:gd name="connsiteX76" fmla="*/ 830751 w 868039"/>
              <a:gd name="connsiteY76" fmla="*/ 485413 h 931906"/>
              <a:gd name="connsiteX77" fmla="*/ 836224 w 868039"/>
              <a:gd name="connsiteY77" fmla="*/ 484762 h 931906"/>
              <a:gd name="connsiteX78" fmla="*/ 838962 w 868039"/>
              <a:gd name="connsiteY78" fmla="*/ 479951 h 931906"/>
              <a:gd name="connsiteX79" fmla="*/ 846486 w 868039"/>
              <a:gd name="connsiteY79" fmla="*/ 476190 h 931906"/>
              <a:gd name="connsiteX80" fmla="*/ 850595 w 868039"/>
              <a:gd name="connsiteY80" fmla="*/ 479951 h 931906"/>
              <a:gd name="connsiteX81" fmla="*/ 859829 w 868039"/>
              <a:gd name="connsiteY81" fmla="*/ 471415 h 931906"/>
              <a:gd name="connsiteX82" fmla="*/ 855380 w 868039"/>
              <a:gd name="connsiteY82" fmla="*/ 465592 h 931906"/>
              <a:gd name="connsiteX83" fmla="*/ 856067 w 868039"/>
              <a:gd name="connsiteY83" fmla="*/ 459443 h 931906"/>
              <a:gd name="connsiteX84" fmla="*/ 860856 w 868039"/>
              <a:gd name="connsiteY84" fmla="*/ 456368 h 931906"/>
              <a:gd name="connsiteX85" fmla="*/ 861200 w 868039"/>
              <a:gd name="connsiteY85" fmla="*/ 450183 h 931906"/>
              <a:gd name="connsiteX86" fmla="*/ 864962 w 868039"/>
              <a:gd name="connsiteY86" fmla="*/ 448808 h 931906"/>
              <a:gd name="connsiteX87" fmla="*/ 868040 w 868039"/>
              <a:gd name="connsiteY87" fmla="*/ 443708 h 931906"/>
              <a:gd name="connsiteX88" fmla="*/ 861884 w 868039"/>
              <a:gd name="connsiteY88" fmla="*/ 437197 h 931906"/>
              <a:gd name="connsiteX89" fmla="*/ 859829 w 868039"/>
              <a:gd name="connsiteY89" fmla="*/ 423850 h 931906"/>
              <a:gd name="connsiteX90" fmla="*/ 838958 w 868039"/>
              <a:gd name="connsiteY90" fmla="*/ 414265 h 931906"/>
              <a:gd name="connsiteX91" fmla="*/ 834513 w 868039"/>
              <a:gd name="connsiteY91" fmla="*/ 405729 h 931906"/>
              <a:gd name="connsiteX92" fmla="*/ 835200 w 868039"/>
              <a:gd name="connsiteY92" fmla="*/ 396831 h 931906"/>
              <a:gd name="connsiteX93" fmla="*/ 824935 w 868039"/>
              <a:gd name="connsiteY93" fmla="*/ 385871 h 931906"/>
              <a:gd name="connsiteX94" fmla="*/ 820486 w 868039"/>
              <a:gd name="connsiteY94" fmla="*/ 385871 h 931906"/>
              <a:gd name="connsiteX95" fmla="*/ 814330 w 868039"/>
              <a:gd name="connsiteY95" fmla="*/ 392382 h 931906"/>
              <a:gd name="connsiteX96" fmla="*/ 804408 w 868039"/>
              <a:gd name="connsiteY96" fmla="*/ 392382 h 931906"/>
              <a:gd name="connsiteX97" fmla="*/ 799959 w 868039"/>
              <a:gd name="connsiteY97" fmla="*/ 397156 h 931906"/>
              <a:gd name="connsiteX98" fmla="*/ 796881 w 868039"/>
              <a:gd name="connsiteY98" fmla="*/ 393069 h 931906"/>
              <a:gd name="connsiteX99" fmla="*/ 788326 w 868039"/>
              <a:gd name="connsiteY99" fmla="*/ 393069 h 931906"/>
              <a:gd name="connsiteX100" fmla="*/ 781487 w 868039"/>
              <a:gd name="connsiteY100" fmla="*/ 398205 h 931906"/>
              <a:gd name="connsiteX101" fmla="*/ 777725 w 868039"/>
              <a:gd name="connsiteY101" fmla="*/ 398205 h 931906"/>
              <a:gd name="connsiteX102" fmla="*/ 772932 w 868039"/>
              <a:gd name="connsiteY102" fmla="*/ 410178 h 931906"/>
              <a:gd name="connsiteX103" fmla="*/ 765749 w 868039"/>
              <a:gd name="connsiteY103" fmla="*/ 410865 h 931906"/>
              <a:gd name="connsiteX104" fmla="*/ 763354 w 868039"/>
              <a:gd name="connsiteY104" fmla="*/ 413252 h 931906"/>
              <a:gd name="connsiteX105" fmla="*/ 744878 w 868039"/>
              <a:gd name="connsiteY105" fmla="*/ 413252 h 931906"/>
              <a:gd name="connsiteX106" fmla="*/ 742483 w 868039"/>
              <a:gd name="connsiteY106" fmla="*/ 403992 h 931906"/>
              <a:gd name="connsiteX107" fmla="*/ 740089 w 868039"/>
              <a:gd name="connsiteY107" fmla="*/ 403667 h 931906"/>
              <a:gd name="connsiteX108" fmla="*/ 738034 w 868039"/>
              <a:gd name="connsiteY108" fmla="*/ 407067 h 931906"/>
              <a:gd name="connsiteX109" fmla="*/ 720929 w 868039"/>
              <a:gd name="connsiteY109" fmla="*/ 407067 h 931906"/>
              <a:gd name="connsiteX110" fmla="*/ 714885 w 868039"/>
              <a:gd name="connsiteY110" fmla="*/ 411733 h 931906"/>
              <a:gd name="connsiteX111" fmla="*/ 703444 w 868039"/>
              <a:gd name="connsiteY111" fmla="*/ 412095 h 931906"/>
              <a:gd name="connsiteX112" fmla="*/ 686075 w 868039"/>
              <a:gd name="connsiteY112" fmla="*/ 408405 h 931906"/>
              <a:gd name="connsiteX113" fmla="*/ 681022 w 868039"/>
              <a:gd name="connsiteY113" fmla="*/ 405258 h 931906"/>
              <a:gd name="connsiteX114" fmla="*/ 671972 w 868039"/>
              <a:gd name="connsiteY114" fmla="*/ 403776 h 931906"/>
              <a:gd name="connsiteX115" fmla="*/ 671654 w 868039"/>
              <a:gd name="connsiteY115" fmla="*/ 399869 h 931906"/>
              <a:gd name="connsiteX116" fmla="*/ 679340 w 868039"/>
              <a:gd name="connsiteY116" fmla="*/ 391767 h 931906"/>
              <a:gd name="connsiteX117" fmla="*/ 683760 w 868039"/>
              <a:gd name="connsiteY117" fmla="*/ 380626 h 931906"/>
              <a:gd name="connsiteX118" fmla="*/ 683970 w 868039"/>
              <a:gd name="connsiteY118" fmla="*/ 350098 h 931906"/>
              <a:gd name="connsiteX119" fmla="*/ 688708 w 868039"/>
              <a:gd name="connsiteY119" fmla="*/ 344926 h 931906"/>
              <a:gd name="connsiteX120" fmla="*/ 699021 w 868039"/>
              <a:gd name="connsiteY120" fmla="*/ 327889 h 931906"/>
              <a:gd name="connsiteX121" fmla="*/ 716390 w 868039"/>
              <a:gd name="connsiteY121" fmla="*/ 311974 h 931906"/>
              <a:gd name="connsiteX122" fmla="*/ 721266 w 868039"/>
              <a:gd name="connsiteY122" fmla="*/ 296095 h 931906"/>
              <a:gd name="connsiteX123" fmla="*/ 723183 w 868039"/>
              <a:gd name="connsiteY123" fmla="*/ 292442 h 931906"/>
              <a:gd name="connsiteX124" fmla="*/ 719924 w 868039"/>
              <a:gd name="connsiteY124" fmla="*/ 280867 h 931906"/>
              <a:gd name="connsiteX125" fmla="*/ 702887 w 868039"/>
              <a:gd name="connsiteY125" fmla="*/ 277250 h 931906"/>
              <a:gd name="connsiteX126" fmla="*/ 684928 w 868039"/>
              <a:gd name="connsiteY126" fmla="*/ 258622 h 931906"/>
              <a:gd name="connsiteX127" fmla="*/ 675470 w 868039"/>
              <a:gd name="connsiteY127" fmla="*/ 254462 h 931906"/>
              <a:gd name="connsiteX128" fmla="*/ 675958 w 868039"/>
              <a:gd name="connsiteY128" fmla="*/ 250809 h 931906"/>
              <a:gd name="connsiteX129" fmla="*/ 681319 w 868039"/>
              <a:gd name="connsiteY129" fmla="*/ 246903 h 931906"/>
              <a:gd name="connsiteX130" fmla="*/ 682049 w 868039"/>
              <a:gd name="connsiteY130" fmla="*/ 235943 h 931906"/>
              <a:gd name="connsiteX131" fmla="*/ 684972 w 868039"/>
              <a:gd name="connsiteY131" fmla="*/ 234459 h 931906"/>
              <a:gd name="connsiteX132" fmla="*/ 687406 w 868039"/>
              <a:gd name="connsiteY132" fmla="*/ 216229 h 931906"/>
              <a:gd name="connsiteX133" fmla="*/ 681803 w 868039"/>
              <a:gd name="connsiteY133" fmla="*/ 211600 h 931906"/>
              <a:gd name="connsiteX134" fmla="*/ 681073 w 868039"/>
              <a:gd name="connsiteY134" fmla="*/ 204040 h 931906"/>
              <a:gd name="connsiteX135" fmla="*/ 685214 w 868039"/>
              <a:gd name="connsiteY135" fmla="*/ 199157 h 931906"/>
              <a:gd name="connsiteX136" fmla="*/ 682780 w 868039"/>
              <a:gd name="connsiteY136" fmla="*/ 195033 h 931906"/>
              <a:gd name="connsiteX137" fmla="*/ 677908 w 868039"/>
              <a:gd name="connsiteY137" fmla="*/ 194274 h 931906"/>
              <a:gd name="connsiteX138" fmla="*/ 675470 w 868039"/>
              <a:gd name="connsiteY138" fmla="*/ 189173 h 931906"/>
              <a:gd name="connsiteX139" fmla="*/ 653304 w 868039"/>
              <a:gd name="connsiteY139" fmla="*/ 188920 h 931906"/>
              <a:gd name="connsiteX140" fmla="*/ 651355 w 868039"/>
              <a:gd name="connsiteY140" fmla="*/ 185520 h 931906"/>
              <a:gd name="connsiteX141" fmla="*/ 633573 w 868039"/>
              <a:gd name="connsiteY141" fmla="*/ 185520 h 931906"/>
              <a:gd name="connsiteX142" fmla="*/ 620906 w 868039"/>
              <a:gd name="connsiteY142" fmla="*/ 197457 h 931906"/>
              <a:gd name="connsiteX143" fmla="*/ 614576 w 868039"/>
              <a:gd name="connsiteY143" fmla="*/ 199157 h 931906"/>
              <a:gd name="connsiteX144" fmla="*/ 613357 w 868039"/>
              <a:gd name="connsiteY144" fmla="*/ 201110 h 931906"/>
              <a:gd name="connsiteX145" fmla="*/ 597525 w 868039"/>
              <a:gd name="connsiteY145" fmla="*/ 205740 h 931906"/>
              <a:gd name="connsiteX146" fmla="*/ 589358 w 868039"/>
              <a:gd name="connsiteY146" fmla="*/ 203172 h 931906"/>
              <a:gd name="connsiteX147" fmla="*/ 579881 w 868039"/>
              <a:gd name="connsiteY147" fmla="*/ 202738 h 931906"/>
              <a:gd name="connsiteX148" fmla="*/ 569008 w 868039"/>
              <a:gd name="connsiteY148" fmla="*/ 206897 h 931906"/>
              <a:gd name="connsiteX149" fmla="*/ 563311 w 868039"/>
              <a:gd name="connsiteY149" fmla="*/ 206355 h 931906"/>
              <a:gd name="connsiteX150" fmla="*/ 552438 w 868039"/>
              <a:gd name="connsiteY150" fmla="*/ 212070 h 931906"/>
              <a:gd name="connsiteX151" fmla="*/ 547262 w 868039"/>
              <a:gd name="connsiteY151" fmla="*/ 212070 h 931906"/>
              <a:gd name="connsiteX152" fmla="*/ 544672 w 868039"/>
              <a:gd name="connsiteY152" fmla="*/ 219304 h 931906"/>
              <a:gd name="connsiteX153" fmla="*/ 536389 w 868039"/>
              <a:gd name="connsiteY153" fmla="*/ 217749 h 931906"/>
              <a:gd name="connsiteX154" fmla="*/ 530692 w 868039"/>
              <a:gd name="connsiteY154" fmla="*/ 212576 h 931906"/>
              <a:gd name="connsiteX155" fmla="*/ 520854 w 868039"/>
              <a:gd name="connsiteY155" fmla="*/ 208453 h 931906"/>
              <a:gd name="connsiteX156" fmla="*/ 518267 w 868039"/>
              <a:gd name="connsiteY156" fmla="*/ 201182 h 931906"/>
              <a:gd name="connsiteX157" fmla="*/ 505322 w 868039"/>
              <a:gd name="connsiteY157" fmla="*/ 200676 h 931906"/>
              <a:gd name="connsiteX158" fmla="*/ 501180 w 868039"/>
              <a:gd name="connsiteY158" fmla="*/ 194455 h 931906"/>
              <a:gd name="connsiteX159" fmla="*/ 486166 w 868039"/>
              <a:gd name="connsiteY159" fmla="*/ 186678 h 931906"/>
              <a:gd name="connsiteX160" fmla="*/ 479434 w 868039"/>
              <a:gd name="connsiteY160" fmla="*/ 174271 h 931906"/>
              <a:gd name="connsiteX161" fmla="*/ 483059 w 868039"/>
              <a:gd name="connsiteY161" fmla="*/ 172210 h 931906"/>
              <a:gd name="connsiteX162" fmla="*/ 478917 w 868039"/>
              <a:gd name="connsiteY162" fmla="*/ 143707 h 931906"/>
              <a:gd name="connsiteX163" fmla="*/ 473737 w 868039"/>
              <a:gd name="connsiteY163" fmla="*/ 137522 h 931906"/>
              <a:gd name="connsiteX164" fmla="*/ 477879 w 868039"/>
              <a:gd name="connsiteY164" fmla="*/ 134411 h 931906"/>
              <a:gd name="connsiteX165" fmla="*/ 477879 w 868039"/>
              <a:gd name="connsiteY165" fmla="*/ 128189 h 931906"/>
              <a:gd name="connsiteX166" fmla="*/ 460795 w 868039"/>
              <a:gd name="connsiteY166" fmla="*/ 109525 h 931906"/>
              <a:gd name="connsiteX167" fmla="*/ 461830 w 868039"/>
              <a:gd name="connsiteY167" fmla="*/ 102797 h 931906"/>
              <a:gd name="connsiteX168" fmla="*/ 456654 w 868039"/>
              <a:gd name="connsiteY168" fmla="*/ 86231 h 931906"/>
              <a:gd name="connsiteX169" fmla="*/ 450957 w 868039"/>
              <a:gd name="connsiteY169" fmla="*/ 83663 h 931906"/>
              <a:gd name="connsiteX170" fmla="*/ 446815 w 868039"/>
              <a:gd name="connsiteY170" fmla="*/ 66555 h 931906"/>
              <a:gd name="connsiteX171" fmla="*/ 442157 w 868039"/>
              <a:gd name="connsiteY171" fmla="*/ 60875 h 931906"/>
              <a:gd name="connsiteX172" fmla="*/ 446815 w 868039"/>
              <a:gd name="connsiteY172" fmla="*/ 55197 h 931906"/>
              <a:gd name="connsiteX173" fmla="*/ 446815 w 868039"/>
              <a:gd name="connsiteY173" fmla="*/ 50531 h 931906"/>
              <a:gd name="connsiteX174" fmla="*/ 442157 w 868039"/>
              <a:gd name="connsiteY174" fmla="*/ 45864 h 931906"/>
              <a:gd name="connsiteX175" fmla="*/ 440319 w 868039"/>
              <a:gd name="connsiteY175" fmla="*/ 34833 h 931906"/>
              <a:gd name="connsiteX176" fmla="*/ 440507 w 868039"/>
              <a:gd name="connsiteY176" fmla="*/ 27490 h 931906"/>
              <a:gd name="connsiteX177" fmla="*/ 431454 w 868039"/>
              <a:gd name="connsiteY177" fmla="*/ 24958 h 931906"/>
              <a:gd name="connsiteX178" fmla="*/ 430296 w 868039"/>
              <a:gd name="connsiteY178" fmla="*/ 22100 h 931906"/>
              <a:gd name="connsiteX179" fmla="*/ 427873 w 868039"/>
              <a:gd name="connsiteY179" fmla="*/ 22100 h 931906"/>
              <a:gd name="connsiteX180" fmla="*/ 426191 w 868039"/>
              <a:gd name="connsiteY180" fmla="*/ 14215 h 931906"/>
              <a:gd name="connsiteX181" fmla="*/ 421347 w 868039"/>
              <a:gd name="connsiteY181" fmla="*/ 15047 h 931906"/>
              <a:gd name="connsiteX182" fmla="*/ 421456 w 868039"/>
              <a:gd name="connsiteY182" fmla="*/ 21377 h 931906"/>
              <a:gd name="connsiteX183" fmla="*/ 425138 w 868039"/>
              <a:gd name="connsiteY183" fmla="*/ 22426 h 931906"/>
              <a:gd name="connsiteX184" fmla="*/ 424928 w 868039"/>
              <a:gd name="connsiteY184" fmla="*/ 28647 h 931906"/>
              <a:gd name="connsiteX185" fmla="*/ 416718 w 868039"/>
              <a:gd name="connsiteY185" fmla="*/ 23077 h 931906"/>
              <a:gd name="connsiteX186" fmla="*/ 419351 w 868039"/>
              <a:gd name="connsiteY186" fmla="*/ 20617 h 931906"/>
              <a:gd name="connsiteX187" fmla="*/ 419665 w 868039"/>
              <a:gd name="connsiteY187" fmla="*/ 15155 h 931906"/>
              <a:gd name="connsiteX188" fmla="*/ 416927 w 868039"/>
              <a:gd name="connsiteY188" fmla="*/ 13889 h 931906"/>
              <a:gd name="connsiteX189" fmla="*/ 412269 w 868039"/>
              <a:gd name="connsiteY189" fmla="*/ 18194 h 931906"/>
              <a:gd name="connsiteX190" fmla="*/ 409035 w 868039"/>
              <a:gd name="connsiteY190" fmla="*/ 19894 h 931906"/>
              <a:gd name="connsiteX191" fmla="*/ 408507 w 868039"/>
              <a:gd name="connsiteY191" fmla="*/ 35158 h 931906"/>
              <a:gd name="connsiteX192" fmla="*/ 402824 w 868039"/>
              <a:gd name="connsiteY192" fmla="*/ 35375 h 931906"/>
              <a:gd name="connsiteX193" fmla="*/ 397771 w 868039"/>
              <a:gd name="connsiteY193" fmla="*/ 44526 h 931906"/>
              <a:gd name="connsiteX194" fmla="*/ 390826 w 868039"/>
              <a:gd name="connsiteY194" fmla="*/ 46335 h 931906"/>
              <a:gd name="connsiteX195" fmla="*/ 394614 w 868039"/>
              <a:gd name="connsiteY195" fmla="*/ 50965 h 931906"/>
              <a:gd name="connsiteX196" fmla="*/ 404611 w 868039"/>
              <a:gd name="connsiteY196" fmla="*/ 54437 h 931906"/>
              <a:gd name="connsiteX197" fmla="*/ 408612 w 868039"/>
              <a:gd name="connsiteY197" fmla="*/ 62431 h 931906"/>
              <a:gd name="connsiteX198" fmla="*/ 401349 w 868039"/>
              <a:gd name="connsiteY198" fmla="*/ 55269 h 931906"/>
              <a:gd name="connsiteX199" fmla="*/ 390193 w 868039"/>
              <a:gd name="connsiteY199" fmla="*/ 54546 h 931906"/>
              <a:gd name="connsiteX200" fmla="*/ 385140 w 868039"/>
              <a:gd name="connsiteY200" fmla="*/ 59284 h 931906"/>
              <a:gd name="connsiteX201" fmla="*/ 383560 w 868039"/>
              <a:gd name="connsiteY201" fmla="*/ 55161 h 931906"/>
              <a:gd name="connsiteX202" fmla="*/ 383560 w 868039"/>
              <a:gd name="connsiteY202" fmla="*/ 52628 h 931906"/>
              <a:gd name="connsiteX203" fmla="*/ 379349 w 868039"/>
              <a:gd name="connsiteY203" fmla="*/ 52231 h 931906"/>
              <a:gd name="connsiteX204" fmla="*/ 379349 w 868039"/>
              <a:gd name="connsiteY204" fmla="*/ 47999 h 931906"/>
              <a:gd name="connsiteX205" fmla="*/ 375562 w 868039"/>
              <a:gd name="connsiteY205" fmla="*/ 47167 h 931906"/>
              <a:gd name="connsiteX206" fmla="*/ 381035 w 868039"/>
              <a:gd name="connsiteY206" fmla="*/ 43803 h 931906"/>
              <a:gd name="connsiteX207" fmla="*/ 385665 w 868039"/>
              <a:gd name="connsiteY207" fmla="*/ 50097 h 931906"/>
              <a:gd name="connsiteX208" fmla="*/ 385665 w 868039"/>
              <a:gd name="connsiteY208" fmla="*/ 44635 h 931906"/>
              <a:gd name="connsiteX209" fmla="*/ 391141 w 868039"/>
              <a:gd name="connsiteY209" fmla="*/ 42103 h 931906"/>
              <a:gd name="connsiteX210" fmla="*/ 386931 w 868039"/>
              <a:gd name="connsiteY210" fmla="*/ 37907 h 931906"/>
              <a:gd name="connsiteX211" fmla="*/ 390295 w 868039"/>
              <a:gd name="connsiteY211" fmla="*/ 37075 h 931906"/>
              <a:gd name="connsiteX212" fmla="*/ 395351 w 868039"/>
              <a:gd name="connsiteY212" fmla="*/ 41271 h 931906"/>
              <a:gd name="connsiteX213" fmla="*/ 397457 w 868039"/>
              <a:gd name="connsiteY213" fmla="*/ 34941 h 931906"/>
              <a:gd name="connsiteX214" fmla="*/ 403352 w 868039"/>
              <a:gd name="connsiteY214" fmla="*/ 32843 h 931906"/>
              <a:gd name="connsiteX215" fmla="*/ 405877 w 868039"/>
              <a:gd name="connsiteY215" fmla="*/ 18954 h 931906"/>
              <a:gd name="connsiteX216" fmla="*/ 404192 w 868039"/>
              <a:gd name="connsiteY216" fmla="*/ 15155 h 931906"/>
              <a:gd name="connsiteX217" fmla="*/ 400824 w 868039"/>
              <a:gd name="connsiteY217" fmla="*/ 22317 h 931906"/>
              <a:gd name="connsiteX218" fmla="*/ 394928 w 868039"/>
              <a:gd name="connsiteY218" fmla="*/ 22751 h 931906"/>
              <a:gd name="connsiteX219" fmla="*/ 389875 w 868039"/>
              <a:gd name="connsiteY219" fmla="*/ 26947 h 931906"/>
              <a:gd name="connsiteX220" fmla="*/ 391980 w 868039"/>
              <a:gd name="connsiteY220" fmla="*/ 34543 h 931906"/>
              <a:gd name="connsiteX221" fmla="*/ 383560 w 868039"/>
              <a:gd name="connsiteY221" fmla="*/ 34543 h 931906"/>
              <a:gd name="connsiteX222" fmla="*/ 383140 w 868039"/>
              <a:gd name="connsiteY222" fmla="*/ 23149 h 931906"/>
              <a:gd name="connsiteX223" fmla="*/ 375982 w 868039"/>
              <a:gd name="connsiteY223" fmla="*/ 21883 h 931906"/>
              <a:gd name="connsiteX224" fmla="*/ 375982 w 868039"/>
              <a:gd name="connsiteY224" fmla="*/ 18122 h 931906"/>
              <a:gd name="connsiteX225" fmla="*/ 372614 w 868039"/>
              <a:gd name="connsiteY225" fmla="*/ 18519 h 931906"/>
              <a:gd name="connsiteX226" fmla="*/ 372195 w 868039"/>
              <a:gd name="connsiteY226" fmla="*/ 31577 h 931906"/>
              <a:gd name="connsiteX227" fmla="*/ 375559 w 868039"/>
              <a:gd name="connsiteY227" fmla="*/ 32843 h 931906"/>
              <a:gd name="connsiteX228" fmla="*/ 375559 w 868039"/>
              <a:gd name="connsiteY228" fmla="*/ 37075 h 931906"/>
              <a:gd name="connsiteX229" fmla="*/ 380615 w 868039"/>
              <a:gd name="connsiteY229" fmla="*/ 40837 h 931906"/>
              <a:gd name="connsiteX230" fmla="*/ 373877 w 868039"/>
              <a:gd name="connsiteY230" fmla="*/ 43803 h 931906"/>
              <a:gd name="connsiteX231" fmla="*/ 371772 w 868039"/>
              <a:gd name="connsiteY231" fmla="*/ 37907 h 931906"/>
              <a:gd name="connsiteX232" fmla="*/ 365456 w 868039"/>
              <a:gd name="connsiteY232" fmla="*/ 35809 h 931906"/>
              <a:gd name="connsiteX233" fmla="*/ 365879 w 868039"/>
              <a:gd name="connsiteY233" fmla="*/ 19388 h 931906"/>
              <a:gd name="connsiteX234" fmla="*/ 360403 w 868039"/>
              <a:gd name="connsiteY234" fmla="*/ 21485 h 931906"/>
              <a:gd name="connsiteX235" fmla="*/ 359564 w 868039"/>
              <a:gd name="connsiteY235" fmla="*/ 28213 h 931906"/>
              <a:gd name="connsiteX236" fmla="*/ 355354 w 868039"/>
              <a:gd name="connsiteY236" fmla="*/ 30311 h 931906"/>
              <a:gd name="connsiteX237" fmla="*/ 353668 w 868039"/>
              <a:gd name="connsiteY237" fmla="*/ 38739 h 931906"/>
              <a:gd name="connsiteX238" fmla="*/ 353668 w 868039"/>
              <a:gd name="connsiteY238" fmla="*/ 26947 h 931906"/>
              <a:gd name="connsiteX239" fmla="*/ 358721 w 868039"/>
              <a:gd name="connsiteY239" fmla="*/ 24849 h 931906"/>
              <a:gd name="connsiteX240" fmla="*/ 358721 w 868039"/>
              <a:gd name="connsiteY240" fmla="*/ 18954 h 931906"/>
              <a:gd name="connsiteX241" fmla="*/ 361669 w 868039"/>
              <a:gd name="connsiteY241" fmla="*/ 18519 h 931906"/>
              <a:gd name="connsiteX242" fmla="*/ 361669 w 868039"/>
              <a:gd name="connsiteY242" fmla="*/ 11394 h 931906"/>
              <a:gd name="connsiteX243" fmla="*/ 359141 w 868039"/>
              <a:gd name="connsiteY243" fmla="*/ 10525 h 931906"/>
              <a:gd name="connsiteX244" fmla="*/ 359141 w 868039"/>
              <a:gd name="connsiteY244" fmla="*/ 0 h 931906"/>
              <a:gd name="connsiteX245" fmla="*/ 356193 w 868039"/>
              <a:gd name="connsiteY245" fmla="*/ 868 h 931906"/>
              <a:gd name="connsiteX246" fmla="*/ 354930 w 868039"/>
              <a:gd name="connsiteY246" fmla="*/ 4630 h 931906"/>
              <a:gd name="connsiteX247" fmla="*/ 347772 w 868039"/>
              <a:gd name="connsiteY247" fmla="*/ 4630 h 931906"/>
              <a:gd name="connsiteX248" fmla="*/ 346090 w 868039"/>
              <a:gd name="connsiteY248" fmla="*/ 7994 h 931906"/>
              <a:gd name="connsiteX249" fmla="*/ 341460 w 868039"/>
              <a:gd name="connsiteY249" fmla="*/ 8428 h 931906"/>
              <a:gd name="connsiteX250" fmla="*/ 341880 w 868039"/>
              <a:gd name="connsiteY250" fmla="*/ 12226 h 931906"/>
              <a:gd name="connsiteX251" fmla="*/ 321172 w 868039"/>
              <a:gd name="connsiteY251" fmla="*/ 10959 h 931906"/>
              <a:gd name="connsiteX252" fmla="*/ 321172 w 868039"/>
              <a:gd name="connsiteY252" fmla="*/ 13492 h 931906"/>
              <a:gd name="connsiteX253" fmla="*/ 324963 w 868039"/>
              <a:gd name="connsiteY253" fmla="*/ 13058 h 931906"/>
              <a:gd name="connsiteX254" fmla="*/ 326225 w 868039"/>
              <a:gd name="connsiteY254" fmla="*/ 16855 h 931906"/>
              <a:gd name="connsiteX255" fmla="*/ 332960 w 868039"/>
              <a:gd name="connsiteY255" fmla="*/ 18954 h 931906"/>
              <a:gd name="connsiteX256" fmla="*/ 329173 w 868039"/>
              <a:gd name="connsiteY256" fmla="*/ 19785 h 931906"/>
              <a:gd name="connsiteX257" fmla="*/ 328750 w 868039"/>
              <a:gd name="connsiteY257" fmla="*/ 26947 h 931906"/>
              <a:gd name="connsiteX258" fmla="*/ 341457 w 868039"/>
              <a:gd name="connsiteY258" fmla="*/ 30311 h 931906"/>
              <a:gd name="connsiteX259" fmla="*/ 329383 w 868039"/>
              <a:gd name="connsiteY259" fmla="*/ 34145 h 931906"/>
              <a:gd name="connsiteX260" fmla="*/ 326012 w 868039"/>
              <a:gd name="connsiteY260" fmla="*/ 37943 h 931906"/>
              <a:gd name="connsiteX261" fmla="*/ 331354 w 868039"/>
              <a:gd name="connsiteY261" fmla="*/ 42537 h 931906"/>
              <a:gd name="connsiteX262" fmla="*/ 327564 w 868039"/>
              <a:gd name="connsiteY262" fmla="*/ 49265 h 931906"/>
              <a:gd name="connsiteX263" fmla="*/ 330931 w 868039"/>
              <a:gd name="connsiteY263" fmla="*/ 52628 h 931906"/>
              <a:gd name="connsiteX264" fmla="*/ 336827 w 868039"/>
              <a:gd name="connsiteY264" fmla="*/ 51362 h 931906"/>
              <a:gd name="connsiteX265" fmla="*/ 341880 w 868039"/>
              <a:gd name="connsiteY265" fmla="*/ 53895 h 931906"/>
              <a:gd name="connsiteX266" fmla="*/ 337250 w 868039"/>
              <a:gd name="connsiteY266" fmla="*/ 58524 h 931906"/>
              <a:gd name="connsiteX267" fmla="*/ 342723 w 868039"/>
              <a:gd name="connsiteY267" fmla="*/ 60225 h 931906"/>
              <a:gd name="connsiteX268" fmla="*/ 341457 w 868039"/>
              <a:gd name="connsiteY268" fmla="*/ 62322 h 931906"/>
              <a:gd name="connsiteX269" fmla="*/ 330302 w 868039"/>
              <a:gd name="connsiteY269" fmla="*/ 64131 h 931906"/>
              <a:gd name="connsiteX270" fmla="*/ 330193 w 868039"/>
              <a:gd name="connsiteY270" fmla="*/ 72522 h 931906"/>
              <a:gd name="connsiteX271" fmla="*/ 327249 w 868039"/>
              <a:gd name="connsiteY271" fmla="*/ 61056 h 931906"/>
              <a:gd name="connsiteX272" fmla="*/ 331669 w 868039"/>
              <a:gd name="connsiteY272" fmla="*/ 58018 h 931906"/>
              <a:gd name="connsiteX273" fmla="*/ 331560 w 868039"/>
              <a:gd name="connsiteY273" fmla="*/ 55703 h 931906"/>
              <a:gd name="connsiteX274" fmla="*/ 316513 w 868039"/>
              <a:gd name="connsiteY274" fmla="*/ 55992 h 931906"/>
              <a:gd name="connsiteX275" fmla="*/ 316195 w 868039"/>
              <a:gd name="connsiteY275" fmla="*/ 59176 h 931906"/>
              <a:gd name="connsiteX276" fmla="*/ 311985 w 868039"/>
              <a:gd name="connsiteY276" fmla="*/ 59899 h 931906"/>
              <a:gd name="connsiteX277" fmla="*/ 311037 w 868039"/>
              <a:gd name="connsiteY277" fmla="*/ 70099 h 931906"/>
              <a:gd name="connsiteX278" fmla="*/ 307879 w 868039"/>
              <a:gd name="connsiteY278" fmla="*/ 71799 h 931906"/>
              <a:gd name="connsiteX279" fmla="*/ 308512 w 868039"/>
              <a:gd name="connsiteY279" fmla="*/ 84205 h 931906"/>
              <a:gd name="connsiteX280" fmla="*/ 305879 w 868039"/>
              <a:gd name="connsiteY280" fmla="*/ 82216 h 931906"/>
              <a:gd name="connsiteX281" fmla="*/ 305355 w 868039"/>
              <a:gd name="connsiteY281" fmla="*/ 77804 h 931906"/>
              <a:gd name="connsiteX282" fmla="*/ 302302 w 868039"/>
              <a:gd name="connsiteY282" fmla="*/ 74114 h 931906"/>
              <a:gd name="connsiteX283" fmla="*/ 307355 w 868039"/>
              <a:gd name="connsiteY283" fmla="*/ 70750 h 931906"/>
              <a:gd name="connsiteX284" fmla="*/ 308621 w 868039"/>
              <a:gd name="connsiteY284" fmla="*/ 65686 h 931906"/>
              <a:gd name="connsiteX285" fmla="*/ 301459 w 868039"/>
              <a:gd name="connsiteY285" fmla="*/ 63588 h 931906"/>
              <a:gd name="connsiteX286" fmla="*/ 301882 w 868039"/>
              <a:gd name="connsiteY286" fmla="*/ 58958 h 931906"/>
              <a:gd name="connsiteX287" fmla="*/ 307778 w 868039"/>
              <a:gd name="connsiteY287" fmla="*/ 63588 h 931906"/>
              <a:gd name="connsiteX288" fmla="*/ 308617 w 868039"/>
              <a:gd name="connsiteY288" fmla="*/ 58958 h 931906"/>
              <a:gd name="connsiteX289" fmla="*/ 308617 w 868039"/>
              <a:gd name="connsiteY289" fmla="*/ 54727 h 931906"/>
              <a:gd name="connsiteX290" fmla="*/ 312408 w 868039"/>
              <a:gd name="connsiteY290" fmla="*/ 55161 h 931906"/>
              <a:gd name="connsiteX291" fmla="*/ 319563 w 868039"/>
              <a:gd name="connsiteY291" fmla="*/ 52628 h 931906"/>
              <a:gd name="connsiteX292" fmla="*/ 323773 w 868039"/>
              <a:gd name="connsiteY292" fmla="*/ 52231 h 931906"/>
              <a:gd name="connsiteX293" fmla="*/ 325039 w 868039"/>
              <a:gd name="connsiteY293" fmla="*/ 47167 h 931906"/>
              <a:gd name="connsiteX294" fmla="*/ 314090 w 868039"/>
              <a:gd name="connsiteY294" fmla="*/ 43369 h 931906"/>
              <a:gd name="connsiteX295" fmla="*/ 311565 w 868039"/>
              <a:gd name="connsiteY295" fmla="*/ 49699 h 931906"/>
              <a:gd name="connsiteX296" fmla="*/ 304407 w 868039"/>
              <a:gd name="connsiteY296" fmla="*/ 52231 h 931906"/>
              <a:gd name="connsiteX297" fmla="*/ 298092 w 868039"/>
              <a:gd name="connsiteY297" fmla="*/ 50097 h 931906"/>
              <a:gd name="connsiteX298" fmla="*/ 293462 w 868039"/>
              <a:gd name="connsiteY298" fmla="*/ 55161 h 931906"/>
              <a:gd name="connsiteX299" fmla="*/ 288409 w 868039"/>
              <a:gd name="connsiteY299" fmla="*/ 55992 h 931906"/>
              <a:gd name="connsiteX300" fmla="*/ 290514 w 868039"/>
              <a:gd name="connsiteY300" fmla="*/ 59790 h 931906"/>
              <a:gd name="connsiteX301" fmla="*/ 296829 w 868039"/>
              <a:gd name="connsiteY301" fmla="*/ 61491 h 931906"/>
              <a:gd name="connsiteX302" fmla="*/ 291776 w 868039"/>
              <a:gd name="connsiteY302" fmla="*/ 65252 h 931906"/>
              <a:gd name="connsiteX303" fmla="*/ 289251 w 868039"/>
              <a:gd name="connsiteY303" fmla="*/ 62756 h 931906"/>
              <a:gd name="connsiteX304" fmla="*/ 283775 w 868039"/>
              <a:gd name="connsiteY304" fmla="*/ 66518 h 931906"/>
              <a:gd name="connsiteX305" fmla="*/ 287566 w 868039"/>
              <a:gd name="connsiteY305" fmla="*/ 69882 h 931906"/>
              <a:gd name="connsiteX306" fmla="*/ 286723 w 868039"/>
              <a:gd name="connsiteY306" fmla="*/ 75380 h 931906"/>
              <a:gd name="connsiteX307" fmla="*/ 281670 w 868039"/>
              <a:gd name="connsiteY307" fmla="*/ 76646 h 931906"/>
              <a:gd name="connsiteX308" fmla="*/ 282936 w 868039"/>
              <a:gd name="connsiteY308" fmla="*/ 81674 h 931906"/>
              <a:gd name="connsiteX309" fmla="*/ 278726 w 868039"/>
              <a:gd name="connsiteY309" fmla="*/ 82542 h 931906"/>
              <a:gd name="connsiteX310" fmla="*/ 271987 w 868039"/>
              <a:gd name="connsiteY310" fmla="*/ 76646 h 931906"/>
              <a:gd name="connsiteX311" fmla="*/ 279565 w 868039"/>
              <a:gd name="connsiteY311" fmla="*/ 77478 h 931906"/>
              <a:gd name="connsiteX312" fmla="*/ 279565 w 868039"/>
              <a:gd name="connsiteY312" fmla="*/ 71582 h 931906"/>
              <a:gd name="connsiteX313" fmla="*/ 281250 w 868039"/>
              <a:gd name="connsiteY313" fmla="*/ 66120 h 931906"/>
              <a:gd name="connsiteX314" fmla="*/ 278302 w 868039"/>
              <a:gd name="connsiteY314" fmla="*/ 62756 h 931906"/>
              <a:gd name="connsiteX315" fmla="*/ 273249 w 868039"/>
              <a:gd name="connsiteY315" fmla="*/ 68218 h 931906"/>
              <a:gd name="connsiteX316" fmla="*/ 270725 w 868039"/>
              <a:gd name="connsiteY316" fmla="*/ 63154 h 931906"/>
              <a:gd name="connsiteX317" fmla="*/ 279565 w 868039"/>
              <a:gd name="connsiteY317" fmla="*/ 59356 h 931906"/>
              <a:gd name="connsiteX318" fmla="*/ 280408 w 868039"/>
              <a:gd name="connsiteY318" fmla="*/ 54763 h 931906"/>
              <a:gd name="connsiteX319" fmla="*/ 284618 w 868039"/>
              <a:gd name="connsiteY319" fmla="*/ 54763 h 931906"/>
              <a:gd name="connsiteX320" fmla="*/ 285041 w 868039"/>
              <a:gd name="connsiteY320" fmla="*/ 49265 h 931906"/>
              <a:gd name="connsiteX321" fmla="*/ 289671 w 868039"/>
              <a:gd name="connsiteY321" fmla="*/ 46733 h 931906"/>
              <a:gd name="connsiteX322" fmla="*/ 292619 w 868039"/>
              <a:gd name="connsiteY322" fmla="*/ 51797 h 931906"/>
              <a:gd name="connsiteX323" fmla="*/ 294724 w 868039"/>
              <a:gd name="connsiteY323" fmla="*/ 47999 h 931906"/>
              <a:gd name="connsiteX324" fmla="*/ 299777 w 868039"/>
              <a:gd name="connsiteY324" fmla="*/ 47999 h 931906"/>
              <a:gd name="connsiteX325" fmla="*/ 304407 w 868039"/>
              <a:gd name="connsiteY325" fmla="*/ 42537 h 931906"/>
              <a:gd name="connsiteX326" fmla="*/ 297672 w 868039"/>
              <a:gd name="connsiteY326" fmla="*/ 37075 h 931906"/>
              <a:gd name="connsiteX327" fmla="*/ 291776 w 868039"/>
              <a:gd name="connsiteY327" fmla="*/ 43369 h 931906"/>
              <a:gd name="connsiteX328" fmla="*/ 289251 w 868039"/>
              <a:gd name="connsiteY328" fmla="*/ 42103 h 931906"/>
              <a:gd name="connsiteX329" fmla="*/ 289251 w 868039"/>
              <a:gd name="connsiteY329" fmla="*/ 36207 h 931906"/>
              <a:gd name="connsiteX330" fmla="*/ 294301 w 868039"/>
              <a:gd name="connsiteY330" fmla="*/ 32445 h 931906"/>
              <a:gd name="connsiteX331" fmla="*/ 297249 w 868039"/>
              <a:gd name="connsiteY331" fmla="*/ 31577 h 931906"/>
              <a:gd name="connsiteX332" fmla="*/ 299354 w 868039"/>
              <a:gd name="connsiteY332" fmla="*/ 36207 h 931906"/>
              <a:gd name="connsiteX333" fmla="*/ 306093 w 868039"/>
              <a:gd name="connsiteY333" fmla="*/ 37907 h 931906"/>
              <a:gd name="connsiteX334" fmla="*/ 306093 w 868039"/>
              <a:gd name="connsiteY334" fmla="*/ 42103 h 931906"/>
              <a:gd name="connsiteX335" fmla="*/ 306932 w 868039"/>
              <a:gd name="connsiteY335" fmla="*/ 46335 h 931906"/>
              <a:gd name="connsiteX336" fmla="*/ 312408 w 868039"/>
              <a:gd name="connsiteY336" fmla="*/ 41705 h 931906"/>
              <a:gd name="connsiteX337" fmla="*/ 312408 w 868039"/>
              <a:gd name="connsiteY337" fmla="*/ 39173 h 931906"/>
              <a:gd name="connsiteX338" fmla="*/ 317457 w 868039"/>
              <a:gd name="connsiteY338" fmla="*/ 42971 h 931906"/>
              <a:gd name="connsiteX339" fmla="*/ 321248 w 868039"/>
              <a:gd name="connsiteY339" fmla="*/ 40837 h 931906"/>
              <a:gd name="connsiteX340" fmla="*/ 319143 w 868039"/>
              <a:gd name="connsiteY340" fmla="*/ 38739 h 931906"/>
              <a:gd name="connsiteX341" fmla="*/ 319986 w 868039"/>
              <a:gd name="connsiteY341" fmla="*/ 32843 h 931906"/>
              <a:gd name="connsiteX342" fmla="*/ 326721 w 868039"/>
              <a:gd name="connsiteY342" fmla="*/ 31577 h 931906"/>
              <a:gd name="connsiteX343" fmla="*/ 322091 w 868039"/>
              <a:gd name="connsiteY343" fmla="*/ 28213 h 931906"/>
              <a:gd name="connsiteX344" fmla="*/ 316195 w 868039"/>
              <a:gd name="connsiteY344" fmla="*/ 31577 h 931906"/>
              <a:gd name="connsiteX345" fmla="*/ 309880 w 868039"/>
              <a:gd name="connsiteY345" fmla="*/ 35375 h 931906"/>
              <a:gd name="connsiteX346" fmla="*/ 308617 w 868039"/>
              <a:gd name="connsiteY346" fmla="*/ 29913 h 931906"/>
              <a:gd name="connsiteX347" fmla="*/ 298092 w 868039"/>
              <a:gd name="connsiteY347" fmla="*/ 28213 h 931906"/>
              <a:gd name="connsiteX348" fmla="*/ 304827 w 868039"/>
              <a:gd name="connsiteY348" fmla="*/ 27381 h 931906"/>
              <a:gd name="connsiteX349" fmla="*/ 307774 w 868039"/>
              <a:gd name="connsiteY349" fmla="*/ 24415 h 931906"/>
              <a:gd name="connsiteX350" fmla="*/ 315352 w 868039"/>
              <a:gd name="connsiteY350" fmla="*/ 28647 h 931906"/>
              <a:gd name="connsiteX351" fmla="*/ 319982 w 868039"/>
              <a:gd name="connsiteY351" fmla="*/ 23583 h 931906"/>
              <a:gd name="connsiteX352" fmla="*/ 317457 w 868039"/>
              <a:gd name="connsiteY352" fmla="*/ 18954 h 931906"/>
              <a:gd name="connsiteX353" fmla="*/ 317457 w 868039"/>
              <a:gd name="connsiteY353" fmla="*/ 11394 h 931906"/>
              <a:gd name="connsiteX354" fmla="*/ 314094 w 868039"/>
              <a:gd name="connsiteY354" fmla="*/ 11394 h 931906"/>
              <a:gd name="connsiteX355" fmla="*/ 313670 w 868039"/>
              <a:gd name="connsiteY355" fmla="*/ 15155 h 931906"/>
              <a:gd name="connsiteX356" fmla="*/ 303564 w 868039"/>
              <a:gd name="connsiteY356" fmla="*/ 15589 h 931906"/>
              <a:gd name="connsiteX357" fmla="*/ 301882 w 868039"/>
              <a:gd name="connsiteY357" fmla="*/ 19388 h 931906"/>
              <a:gd name="connsiteX358" fmla="*/ 291776 w 868039"/>
              <a:gd name="connsiteY358" fmla="*/ 18122 h 931906"/>
              <a:gd name="connsiteX359" fmla="*/ 291776 w 868039"/>
              <a:gd name="connsiteY359" fmla="*/ 24415 h 931906"/>
              <a:gd name="connsiteX360" fmla="*/ 295567 w 868039"/>
              <a:gd name="connsiteY360" fmla="*/ 28213 h 931906"/>
              <a:gd name="connsiteX361" fmla="*/ 292196 w 868039"/>
              <a:gd name="connsiteY361" fmla="*/ 28213 h 931906"/>
              <a:gd name="connsiteX362" fmla="*/ 289251 w 868039"/>
              <a:gd name="connsiteY362" fmla="*/ 32011 h 931906"/>
              <a:gd name="connsiteX363" fmla="*/ 285041 w 868039"/>
              <a:gd name="connsiteY363" fmla="*/ 28647 h 931906"/>
              <a:gd name="connsiteX364" fmla="*/ 285041 w 868039"/>
              <a:gd name="connsiteY364" fmla="*/ 18519 h 931906"/>
              <a:gd name="connsiteX365" fmla="*/ 281670 w 868039"/>
              <a:gd name="connsiteY365" fmla="*/ 18954 h 931906"/>
              <a:gd name="connsiteX366" fmla="*/ 280831 w 868039"/>
              <a:gd name="connsiteY366" fmla="*/ 22751 h 931906"/>
              <a:gd name="connsiteX367" fmla="*/ 273249 w 868039"/>
              <a:gd name="connsiteY367" fmla="*/ 22751 h 931906"/>
              <a:gd name="connsiteX368" fmla="*/ 272410 w 868039"/>
              <a:gd name="connsiteY368" fmla="*/ 24849 h 931906"/>
              <a:gd name="connsiteX369" fmla="*/ 265248 w 868039"/>
              <a:gd name="connsiteY369" fmla="*/ 29913 h 931906"/>
              <a:gd name="connsiteX370" fmla="*/ 260618 w 868039"/>
              <a:gd name="connsiteY370" fmla="*/ 34941 h 931906"/>
              <a:gd name="connsiteX371" fmla="*/ 255146 w 868039"/>
              <a:gd name="connsiteY371" fmla="*/ 33675 h 931906"/>
              <a:gd name="connsiteX372" fmla="*/ 250093 w 868039"/>
              <a:gd name="connsiteY372" fmla="*/ 37473 h 931906"/>
              <a:gd name="connsiteX373" fmla="*/ 249673 w 868039"/>
              <a:gd name="connsiteY373" fmla="*/ 44635 h 931906"/>
              <a:gd name="connsiteX374" fmla="*/ 242095 w 868039"/>
              <a:gd name="connsiteY374" fmla="*/ 44635 h 931906"/>
              <a:gd name="connsiteX375" fmla="*/ 242095 w 868039"/>
              <a:gd name="connsiteY375" fmla="*/ 52628 h 931906"/>
              <a:gd name="connsiteX376" fmla="*/ 249250 w 868039"/>
              <a:gd name="connsiteY376" fmla="*/ 52628 h 931906"/>
              <a:gd name="connsiteX377" fmla="*/ 246725 w 868039"/>
              <a:gd name="connsiteY377" fmla="*/ 55992 h 931906"/>
              <a:gd name="connsiteX378" fmla="*/ 239990 w 868039"/>
              <a:gd name="connsiteY378" fmla="*/ 55161 h 931906"/>
              <a:gd name="connsiteX379" fmla="*/ 234937 w 868039"/>
              <a:gd name="connsiteY379" fmla="*/ 56861 h 931906"/>
              <a:gd name="connsiteX380" fmla="*/ 233671 w 868039"/>
              <a:gd name="connsiteY380" fmla="*/ 62756 h 931906"/>
              <a:gd name="connsiteX381" fmla="*/ 229884 w 868039"/>
              <a:gd name="connsiteY381" fmla="*/ 64854 h 931906"/>
              <a:gd name="connsiteX382" fmla="*/ 227359 w 868039"/>
              <a:gd name="connsiteY382" fmla="*/ 72414 h 931906"/>
              <a:gd name="connsiteX383" fmla="*/ 223988 w 868039"/>
              <a:gd name="connsiteY383" fmla="*/ 76646 h 931906"/>
              <a:gd name="connsiteX384" fmla="*/ 215991 w 868039"/>
              <a:gd name="connsiteY384" fmla="*/ 77912 h 931906"/>
              <a:gd name="connsiteX385" fmla="*/ 205885 w 868039"/>
              <a:gd name="connsiteY385" fmla="*/ 90535 h 931906"/>
              <a:gd name="connsiteX386" fmla="*/ 195782 w 868039"/>
              <a:gd name="connsiteY386" fmla="*/ 100229 h 931906"/>
              <a:gd name="connsiteX387" fmla="*/ 196621 w 868039"/>
              <a:gd name="connsiteY387" fmla="*/ 105257 h 931906"/>
              <a:gd name="connsiteX388" fmla="*/ 201674 w 868039"/>
              <a:gd name="connsiteY388" fmla="*/ 105257 h 931906"/>
              <a:gd name="connsiteX389" fmla="*/ 206727 w 868039"/>
              <a:gd name="connsiteY389" fmla="*/ 97698 h 931906"/>
              <a:gd name="connsiteX390" fmla="*/ 211357 w 868039"/>
              <a:gd name="connsiteY390" fmla="*/ 97264 h 931906"/>
              <a:gd name="connsiteX391" fmla="*/ 219358 w 868039"/>
              <a:gd name="connsiteY391" fmla="*/ 102725 h 931906"/>
              <a:gd name="connsiteX392" fmla="*/ 225674 w 868039"/>
              <a:gd name="connsiteY392" fmla="*/ 102725 h 931906"/>
              <a:gd name="connsiteX393" fmla="*/ 228622 w 868039"/>
              <a:gd name="connsiteY393" fmla="*/ 93068 h 931906"/>
              <a:gd name="connsiteX394" fmla="*/ 236200 w 868039"/>
              <a:gd name="connsiteY394" fmla="*/ 89270 h 931906"/>
              <a:gd name="connsiteX395" fmla="*/ 235780 w 868039"/>
              <a:gd name="connsiteY395" fmla="*/ 86304 h 931906"/>
              <a:gd name="connsiteX396" fmla="*/ 232832 w 868039"/>
              <a:gd name="connsiteY396" fmla="*/ 83808 h 931906"/>
              <a:gd name="connsiteX397" fmla="*/ 234514 w 868039"/>
              <a:gd name="connsiteY397" fmla="*/ 72414 h 931906"/>
              <a:gd name="connsiteX398" fmla="*/ 240829 w 868039"/>
              <a:gd name="connsiteY398" fmla="*/ 68218 h 931906"/>
              <a:gd name="connsiteX399" fmla="*/ 244201 w 868039"/>
              <a:gd name="connsiteY399" fmla="*/ 70750 h 931906"/>
              <a:gd name="connsiteX400" fmla="*/ 248830 w 868039"/>
              <a:gd name="connsiteY400" fmla="*/ 70316 h 931906"/>
              <a:gd name="connsiteX401" fmla="*/ 248830 w 868039"/>
              <a:gd name="connsiteY401" fmla="*/ 62322 h 931906"/>
              <a:gd name="connsiteX402" fmla="*/ 255146 w 868039"/>
              <a:gd name="connsiteY402" fmla="*/ 57258 h 931906"/>
              <a:gd name="connsiteX403" fmla="*/ 258513 w 868039"/>
              <a:gd name="connsiteY403" fmla="*/ 57258 h 931906"/>
              <a:gd name="connsiteX404" fmla="*/ 259356 w 868039"/>
              <a:gd name="connsiteY404" fmla="*/ 53460 h 931906"/>
              <a:gd name="connsiteX405" fmla="*/ 254726 w 868039"/>
              <a:gd name="connsiteY405" fmla="*/ 52194 h 931906"/>
              <a:gd name="connsiteX406" fmla="*/ 255989 w 868039"/>
              <a:gd name="connsiteY406" fmla="*/ 50097 h 931906"/>
              <a:gd name="connsiteX407" fmla="*/ 252621 w 868039"/>
              <a:gd name="connsiteY407" fmla="*/ 46335 h 931906"/>
              <a:gd name="connsiteX408" fmla="*/ 255985 w 868039"/>
              <a:gd name="connsiteY408" fmla="*/ 43803 h 931906"/>
              <a:gd name="connsiteX409" fmla="*/ 262304 w 868039"/>
              <a:gd name="connsiteY409" fmla="*/ 44201 h 931906"/>
              <a:gd name="connsiteX410" fmla="*/ 262304 w 868039"/>
              <a:gd name="connsiteY410" fmla="*/ 39571 h 931906"/>
              <a:gd name="connsiteX411" fmla="*/ 270305 w 868039"/>
              <a:gd name="connsiteY411" fmla="*/ 35809 h 931906"/>
              <a:gd name="connsiteX412" fmla="*/ 273669 w 868039"/>
              <a:gd name="connsiteY412" fmla="*/ 30745 h 931906"/>
              <a:gd name="connsiteX413" fmla="*/ 282936 w 868039"/>
              <a:gd name="connsiteY413" fmla="*/ 28213 h 931906"/>
              <a:gd name="connsiteX414" fmla="*/ 281250 w 868039"/>
              <a:gd name="connsiteY414" fmla="*/ 30745 h 931906"/>
              <a:gd name="connsiteX415" fmla="*/ 275778 w 868039"/>
              <a:gd name="connsiteY415" fmla="*/ 32011 h 931906"/>
              <a:gd name="connsiteX416" fmla="*/ 269039 w 868039"/>
              <a:gd name="connsiteY416" fmla="*/ 38739 h 931906"/>
              <a:gd name="connsiteX417" fmla="*/ 264409 w 868039"/>
              <a:gd name="connsiteY417" fmla="*/ 39571 h 931906"/>
              <a:gd name="connsiteX418" fmla="*/ 262304 w 868039"/>
              <a:gd name="connsiteY418" fmla="*/ 48433 h 931906"/>
              <a:gd name="connsiteX419" fmla="*/ 257674 w 868039"/>
              <a:gd name="connsiteY419" fmla="*/ 50531 h 931906"/>
              <a:gd name="connsiteX420" fmla="*/ 263570 w 868039"/>
              <a:gd name="connsiteY420" fmla="*/ 56426 h 931906"/>
              <a:gd name="connsiteX421" fmla="*/ 262724 w 868039"/>
              <a:gd name="connsiteY421" fmla="*/ 59284 h 931906"/>
              <a:gd name="connsiteX422" fmla="*/ 253779 w 868039"/>
              <a:gd name="connsiteY422" fmla="*/ 60731 h 931906"/>
              <a:gd name="connsiteX423" fmla="*/ 253439 w 868039"/>
              <a:gd name="connsiteY423" fmla="*/ 69954 h 931906"/>
              <a:gd name="connsiteX424" fmla="*/ 255858 w 868039"/>
              <a:gd name="connsiteY424" fmla="*/ 74729 h 931906"/>
              <a:gd name="connsiteX425" fmla="*/ 260018 w 868039"/>
              <a:gd name="connsiteY425" fmla="*/ 77044 h 931906"/>
              <a:gd name="connsiteX426" fmla="*/ 258933 w 868039"/>
              <a:gd name="connsiteY426" fmla="*/ 84423 h 931906"/>
              <a:gd name="connsiteX427" fmla="*/ 255070 w 868039"/>
              <a:gd name="connsiteY427" fmla="*/ 85399 h 931906"/>
              <a:gd name="connsiteX428" fmla="*/ 254155 w 868039"/>
              <a:gd name="connsiteY428" fmla="*/ 87570 h 931906"/>
              <a:gd name="connsiteX429" fmla="*/ 262539 w 868039"/>
              <a:gd name="connsiteY429" fmla="*/ 89451 h 931906"/>
              <a:gd name="connsiteX430" fmla="*/ 263462 w 868039"/>
              <a:gd name="connsiteY430" fmla="*/ 91476 h 931906"/>
              <a:gd name="connsiteX431" fmla="*/ 256737 w 868039"/>
              <a:gd name="connsiteY431" fmla="*/ 92091 h 931906"/>
              <a:gd name="connsiteX432" fmla="*/ 253373 w 868039"/>
              <a:gd name="connsiteY432" fmla="*/ 95817 h 931906"/>
              <a:gd name="connsiteX433" fmla="*/ 249623 w 868039"/>
              <a:gd name="connsiteY433" fmla="*/ 86557 h 931906"/>
              <a:gd name="connsiteX434" fmla="*/ 250737 w 868039"/>
              <a:gd name="connsiteY434" fmla="*/ 77550 h 931906"/>
              <a:gd name="connsiteX435" fmla="*/ 245618 w 868039"/>
              <a:gd name="connsiteY435" fmla="*/ 74910 h 931906"/>
              <a:gd name="connsiteX436" fmla="*/ 236619 w 868039"/>
              <a:gd name="connsiteY436" fmla="*/ 74005 h 931906"/>
              <a:gd name="connsiteX437" fmla="*/ 236200 w 868039"/>
              <a:gd name="connsiteY437" fmla="*/ 83482 h 931906"/>
              <a:gd name="connsiteX438" fmla="*/ 238724 w 868039"/>
              <a:gd name="connsiteY438" fmla="*/ 84531 h 931906"/>
              <a:gd name="connsiteX439" fmla="*/ 238724 w 868039"/>
              <a:gd name="connsiteY439" fmla="*/ 90427 h 931906"/>
              <a:gd name="connsiteX440" fmla="*/ 236095 w 868039"/>
              <a:gd name="connsiteY440" fmla="*/ 91802 h 931906"/>
              <a:gd name="connsiteX441" fmla="*/ 231989 w 868039"/>
              <a:gd name="connsiteY441" fmla="*/ 102942 h 931906"/>
              <a:gd name="connsiteX442" fmla="*/ 227041 w 868039"/>
              <a:gd name="connsiteY442" fmla="*/ 103593 h 931906"/>
              <a:gd name="connsiteX443" fmla="*/ 225884 w 868039"/>
              <a:gd name="connsiteY443" fmla="*/ 106523 h 931906"/>
              <a:gd name="connsiteX444" fmla="*/ 217043 w 868039"/>
              <a:gd name="connsiteY444" fmla="*/ 106017 h 931906"/>
              <a:gd name="connsiteX445" fmla="*/ 215777 w 868039"/>
              <a:gd name="connsiteY445" fmla="*/ 102725 h 931906"/>
              <a:gd name="connsiteX446" fmla="*/ 207360 w 868039"/>
              <a:gd name="connsiteY446" fmla="*/ 101676 h 931906"/>
              <a:gd name="connsiteX447" fmla="*/ 207147 w 868039"/>
              <a:gd name="connsiteY447" fmla="*/ 108947 h 931906"/>
              <a:gd name="connsiteX448" fmla="*/ 203042 w 868039"/>
              <a:gd name="connsiteY448" fmla="*/ 110647 h 931906"/>
              <a:gd name="connsiteX449" fmla="*/ 200937 w 868039"/>
              <a:gd name="connsiteY449" fmla="*/ 108006 h 931906"/>
              <a:gd name="connsiteX450" fmla="*/ 197045 w 868039"/>
              <a:gd name="connsiteY450" fmla="*/ 110647 h 931906"/>
              <a:gd name="connsiteX451" fmla="*/ 198202 w 868039"/>
              <a:gd name="connsiteY451" fmla="*/ 114336 h 931906"/>
              <a:gd name="connsiteX452" fmla="*/ 202203 w 868039"/>
              <a:gd name="connsiteY452" fmla="*/ 115385 h 931906"/>
              <a:gd name="connsiteX453" fmla="*/ 200622 w 868039"/>
              <a:gd name="connsiteY453" fmla="*/ 121281 h 931906"/>
              <a:gd name="connsiteX454" fmla="*/ 205990 w 868039"/>
              <a:gd name="connsiteY454" fmla="*/ 126417 h 931906"/>
              <a:gd name="connsiteX455" fmla="*/ 206098 w 868039"/>
              <a:gd name="connsiteY455" fmla="*/ 130938 h 931906"/>
              <a:gd name="connsiteX456" fmla="*/ 210728 w 868039"/>
              <a:gd name="connsiteY456" fmla="*/ 131047 h 931906"/>
              <a:gd name="connsiteX457" fmla="*/ 213253 w 868039"/>
              <a:gd name="connsiteY457" fmla="*/ 127068 h 931906"/>
              <a:gd name="connsiteX458" fmla="*/ 213361 w 868039"/>
              <a:gd name="connsiteY458" fmla="*/ 131807 h 931906"/>
              <a:gd name="connsiteX459" fmla="*/ 206937 w 868039"/>
              <a:gd name="connsiteY459" fmla="*/ 134628 h 931906"/>
              <a:gd name="connsiteX460" fmla="*/ 201779 w 868039"/>
              <a:gd name="connsiteY460" fmla="*/ 131590 h 931906"/>
              <a:gd name="connsiteX461" fmla="*/ 201465 w 868039"/>
              <a:gd name="connsiteY461" fmla="*/ 123993 h 931906"/>
              <a:gd name="connsiteX462" fmla="*/ 195044 w 868039"/>
              <a:gd name="connsiteY462" fmla="*/ 116940 h 931906"/>
              <a:gd name="connsiteX463" fmla="*/ 194411 w 868039"/>
              <a:gd name="connsiteY463" fmla="*/ 106523 h 931906"/>
              <a:gd name="connsiteX464" fmla="*/ 188834 w 868039"/>
              <a:gd name="connsiteY464" fmla="*/ 110104 h 931906"/>
              <a:gd name="connsiteX465" fmla="*/ 187781 w 868039"/>
              <a:gd name="connsiteY465" fmla="*/ 119798 h 931906"/>
              <a:gd name="connsiteX466" fmla="*/ 183886 w 868039"/>
              <a:gd name="connsiteY466" fmla="*/ 121172 h 931906"/>
              <a:gd name="connsiteX467" fmla="*/ 184200 w 868039"/>
              <a:gd name="connsiteY467" fmla="*/ 127068 h 931906"/>
              <a:gd name="connsiteX468" fmla="*/ 187466 w 868039"/>
              <a:gd name="connsiteY468" fmla="*/ 127068 h 931906"/>
              <a:gd name="connsiteX469" fmla="*/ 185253 w 868039"/>
              <a:gd name="connsiteY469" fmla="*/ 130830 h 931906"/>
              <a:gd name="connsiteX470" fmla="*/ 180833 w 868039"/>
              <a:gd name="connsiteY470" fmla="*/ 131156 h 931906"/>
              <a:gd name="connsiteX471" fmla="*/ 177675 w 868039"/>
              <a:gd name="connsiteY471" fmla="*/ 137594 h 931906"/>
              <a:gd name="connsiteX472" fmla="*/ 180413 w 868039"/>
              <a:gd name="connsiteY472" fmla="*/ 142224 h 931906"/>
              <a:gd name="connsiteX473" fmla="*/ 174940 w 868039"/>
              <a:gd name="connsiteY473" fmla="*/ 141898 h 931906"/>
              <a:gd name="connsiteX474" fmla="*/ 169464 w 868039"/>
              <a:gd name="connsiteY474" fmla="*/ 145479 h 931906"/>
              <a:gd name="connsiteX475" fmla="*/ 169573 w 868039"/>
              <a:gd name="connsiteY475" fmla="*/ 155245 h 931906"/>
              <a:gd name="connsiteX476" fmla="*/ 162519 w 868039"/>
              <a:gd name="connsiteY476" fmla="*/ 163673 h 931906"/>
              <a:gd name="connsiteX477" fmla="*/ 162729 w 868039"/>
              <a:gd name="connsiteY477" fmla="*/ 173259 h 931906"/>
              <a:gd name="connsiteX478" fmla="*/ 165992 w 868039"/>
              <a:gd name="connsiteY478" fmla="*/ 176116 h 931906"/>
              <a:gd name="connsiteX479" fmla="*/ 160624 w 868039"/>
              <a:gd name="connsiteY479" fmla="*/ 178322 h 931906"/>
              <a:gd name="connsiteX480" fmla="*/ 155886 w 868039"/>
              <a:gd name="connsiteY480" fmla="*/ 182952 h 931906"/>
              <a:gd name="connsiteX481" fmla="*/ 155781 w 868039"/>
              <a:gd name="connsiteY481" fmla="*/ 188414 h 931906"/>
              <a:gd name="connsiteX482" fmla="*/ 151784 w 868039"/>
              <a:gd name="connsiteY482" fmla="*/ 189246 h 931906"/>
              <a:gd name="connsiteX483" fmla="*/ 151784 w 868039"/>
              <a:gd name="connsiteY483" fmla="*/ 198542 h 931906"/>
              <a:gd name="connsiteX484" fmla="*/ 147046 w 868039"/>
              <a:gd name="connsiteY484" fmla="*/ 200640 h 931906"/>
              <a:gd name="connsiteX485" fmla="*/ 149360 w 868039"/>
              <a:gd name="connsiteY485" fmla="*/ 207259 h 931906"/>
              <a:gd name="connsiteX486" fmla="*/ 147046 w 868039"/>
              <a:gd name="connsiteY486" fmla="*/ 211166 h 931906"/>
              <a:gd name="connsiteX487" fmla="*/ 151361 w 868039"/>
              <a:gd name="connsiteY487" fmla="*/ 214529 h 931906"/>
              <a:gd name="connsiteX488" fmla="*/ 152518 w 868039"/>
              <a:gd name="connsiteY488" fmla="*/ 210514 h 931906"/>
              <a:gd name="connsiteX489" fmla="*/ 154728 w 868039"/>
              <a:gd name="connsiteY489" fmla="*/ 210514 h 931906"/>
              <a:gd name="connsiteX490" fmla="*/ 159257 w 868039"/>
              <a:gd name="connsiteY490" fmla="*/ 206934 h 931906"/>
              <a:gd name="connsiteX491" fmla="*/ 159257 w 868039"/>
              <a:gd name="connsiteY491" fmla="*/ 212612 h 931906"/>
              <a:gd name="connsiteX492" fmla="*/ 162621 w 868039"/>
              <a:gd name="connsiteY492" fmla="*/ 214529 h 931906"/>
              <a:gd name="connsiteX493" fmla="*/ 161152 w 868039"/>
              <a:gd name="connsiteY493" fmla="*/ 218942 h 931906"/>
              <a:gd name="connsiteX494" fmla="*/ 155781 w 868039"/>
              <a:gd name="connsiteY494" fmla="*/ 217676 h 931906"/>
              <a:gd name="connsiteX495" fmla="*/ 155781 w 868039"/>
              <a:gd name="connsiteY495" fmla="*/ 220100 h 931906"/>
              <a:gd name="connsiteX496" fmla="*/ 158729 w 868039"/>
              <a:gd name="connsiteY496" fmla="*/ 222198 h 931906"/>
              <a:gd name="connsiteX497" fmla="*/ 159047 w 868039"/>
              <a:gd name="connsiteY497" fmla="*/ 234423 h 931906"/>
              <a:gd name="connsiteX498" fmla="*/ 164096 w 868039"/>
              <a:gd name="connsiteY498" fmla="*/ 236521 h 931906"/>
              <a:gd name="connsiteX499" fmla="*/ 163782 w 868039"/>
              <a:gd name="connsiteY499" fmla="*/ 246215 h 931906"/>
              <a:gd name="connsiteX500" fmla="*/ 159043 w 868039"/>
              <a:gd name="connsiteY500" fmla="*/ 247481 h 931906"/>
              <a:gd name="connsiteX501" fmla="*/ 159152 w 868039"/>
              <a:gd name="connsiteY501" fmla="*/ 250013 h 931906"/>
              <a:gd name="connsiteX502" fmla="*/ 162729 w 868039"/>
              <a:gd name="connsiteY502" fmla="*/ 251894 h 931906"/>
              <a:gd name="connsiteX503" fmla="*/ 162621 w 868039"/>
              <a:gd name="connsiteY503" fmla="*/ 265169 h 931906"/>
              <a:gd name="connsiteX504" fmla="*/ 158939 w 868039"/>
              <a:gd name="connsiteY504" fmla="*/ 265350 h 931906"/>
              <a:gd name="connsiteX505" fmla="*/ 160096 w 868039"/>
              <a:gd name="connsiteY505" fmla="*/ 275984 h 931906"/>
              <a:gd name="connsiteX506" fmla="*/ 164943 w 868039"/>
              <a:gd name="connsiteY506" fmla="*/ 276201 h 931906"/>
              <a:gd name="connsiteX507" fmla="*/ 167359 w 868039"/>
              <a:gd name="connsiteY507" fmla="*/ 272114 h 931906"/>
              <a:gd name="connsiteX508" fmla="*/ 172730 w 868039"/>
              <a:gd name="connsiteY508" fmla="*/ 270630 h 931906"/>
              <a:gd name="connsiteX509" fmla="*/ 172835 w 868039"/>
              <a:gd name="connsiteY509" fmla="*/ 262528 h 931906"/>
              <a:gd name="connsiteX510" fmla="*/ 174727 w 868039"/>
              <a:gd name="connsiteY510" fmla="*/ 264735 h 931906"/>
              <a:gd name="connsiteX511" fmla="*/ 180203 w 868039"/>
              <a:gd name="connsiteY511" fmla="*/ 264518 h 931906"/>
              <a:gd name="connsiteX512" fmla="*/ 188624 w 868039"/>
              <a:gd name="connsiteY512" fmla="*/ 272837 h 931906"/>
              <a:gd name="connsiteX513" fmla="*/ 189148 w 868039"/>
              <a:gd name="connsiteY513" fmla="*/ 282314 h 931906"/>
              <a:gd name="connsiteX514" fmla="*/ 184519 w 868039"/>
              <a:gd name="connsiteY514" fmla="*/ 283797 h 931906"/>
              <a:gd name="connsiteX515" fmla="*/ 184938 w 868039"/>
              <a:gd name="connsiteY515" fmla="*/ 288716 h 931906"/>
              <a:gd name="connsiteX516" fmla="*/ 187991 w 868039"/>
              <a:gd name="connsiteY516" fmla="*/ 291356 h 931906"/>
              <a:gd name="connsiteX517" fmla="*/ 181021 w 868039"/>
              <a:gd name="connsiteY517" fmla="*/ 294684 h 931906"/>
              <a:gd name="connsiteX518" fmla="*/ 178492 w 868039"/>
              <a:gd name="connsiteY518" fmla="*/ 303076 h 931906"/>
              <a:gd name="connsiteX519" fmla="*/ 181361 w 868039"/>
              <a:gd name="connsiteY519" fmla="*/ 316929 h 931906"/>
              <a:gd name="connsiteX520" fmla="*/ 193569 w 868039"/>
              <a:gd name="connsiteY520" fmla="*/ 317472 h 931906"/>
              <a:gd name="connsiteX521" fmla="*/ 193887 w 868039"/>
              <a:gd name="connsiteY521" fmla="*/ 323368 h 931906"/>
              <a:gd name="connsiteX522" fmla="*/ 202517 w 868039"/>
              <a:gd name="connsiteY522" fmla="*/ 326840 h 931906"/>
              <a:gd name="connsiteX523" fmla="*/ 199359 w 868039"/>
              <a:gd name="connsiteY523" fmla="*/ 334942 h 931906"/>
              <a:gd name="connsiteX524" fmla="*/ 195149 w 868039"/>
              <a:gd name="connsiteY524" fmla="*/ 337583 h 931906"/>
              <a:gd name="connsiteX525" fmla="*/ 195887 w 868039"/>
              <a:gd name="connsiteY525" fmla="*/ 342104 h 931906"/>
              <a:gd name="connsiteX526" fmla="*/ 198517 w 868039"/>
              <a:gd name="connsiteY526" fmla="*/ 344636 h 931906"/>
              <a:gd name="connsiteX527" fmla="*/ 197887 w 868039"/>
              <a:gd name="connsiteY527" fmla="*/ 349881 h 931906"/>
              <a:gd name="connsiteX528" fmla="*/ 191782 w 868039"/>
              <a:gd name="connsiteY528" fmla="*/ 351147 h 931906"/>
              <a:gd name="connsiteX529" fmla="*/ 187991 w 868039"/>
              <a:gd name="connsiteY529" fmla="*/ 356609 h 931906"/>
              <a:gd name="connsiteX530" fmla="*/ 187781 w 868039"/>
              <a:gd name="connsiteY530" fmla="*/ 365796 h 931906"/>
              <a:gd name="connsiteX531" fmla="*/ 182938 w 868039"/>
              <a:gd name="connsiteY531" fmla="*/ 369268 h 931906"/>
              <a:gd name="connsiteX532" fmla="*/ 175780 w 868039"/>
              <a:gd name="connsiteY532" fmla="*/ 369268 h 931906"/>
              <a:gd name="connsiteX533" fmla="*/ 173573 w 868039"/>
              <a:gd name="connsiteY533" fmla="*/ 373898 h 931906"/>
              <a:gd name="connsiteX534" fmla="*/ 173573 w 868039"/>
              <a:gd name="connsiteY534" fmla="*/ 366411 h 931906"/>
              <a:gd name="connsiteX535" fmla="*/ 179252 w 868039"/>
              <a:gd name="connsiteY535" fmla="*/ 363264 h 931906"/>
              <a:gd name="connsiteX536" fmla="*/ 174098 w 868039"/>
              <a:gd name="connsiteY536" fmla="*/ 363373 h 931906"/>
              <a:gd name="connsiteX537" fmla="*/ 173465 w 868039"/>
              <a:gd name="connsiteY537" fmla="*/ 360624 h 931906"/>
              <a:gd name="connsiteX538" fmla="*/ 169992 w 868039"/>
              <a:gd name="connsiteY538" fmla="*/ 358526 h 931906"/>
              <a:gd name="connsiteX539" fmla="*/ 169678 w 868039"/>
              <a:gd name="connsiteY539" fmla="*/ 353028 h 931906"/>
              <a:gd name="connsiteX540" fmla="*/ 172202 w 868039"/>
              <a:gd name="connsiteY540" fmla="*/ 351147 h 931906"/>
              <a:gd name="connsiteX541" fmla="*/ 155571 w 868039"/>
              <a:gd name="connsiteY541" fmla="*/ 352630 h 931906"/>
              <a:gd name="connsiteX542" fmla="*/ 155256 w 868039"/>
              <a:gd name="connsiteY542" fmla="*/ 355379 h 931906"/>
              <a:gd name="connsiteX543" fmla="*/ 151889 w 868039"/>
              <a:gd name="connsiteY543" fmla="*/ 358526 h 931906"/>
              <a:gd name="connsiteX544" fmla="*/ 149151 w 868039"/>
              <a:gd name="connsiteY544" fmla="*/ 351581 h 931906"/>
              <a:gd name="connsiteX545" fmla="*/ 145468 w 868039"/>
              <a:gd name="connsiteY545" fmla="*/ 351038 h 931906"/>
              <a:gd name="connsiteX546" fmla="*/ 144835 w 868039"/>
              <a:gd name="connsiteY546" fmla="*/ 355162 h 931906"/>
              <a:gd name="connsiteX547" fmla="*/ 140835 w 868039"/>
              <a:gd name="connsiteY547" fmla="*/ 358634 h 931906"/>
              <a:gd name="connsiteX548" fmla="*/ 139678 w 868039"/>
              <a:gd name="connsiteY548" fmla="*/ 355668 h 931906"/>
              <a:gd name="connsiteX549" fmla="*/ 129995 w 868039"/>
              <a:gd name="connsiteY549" fmla="*/ 355668 h 931906"/>
              <a:gd name="connsiteX550" fmla="*/ 128519 w 868039"/>
              <a:gd name="connsiteY550" fmla="*/ 351364 h 931906"/>
              <a:gd name="connsiteX551" fmla="*/ 123889 w 868039"/>
              <a:gd name="connsiteY551" fmla="*/ 353787 h 931906"/>
              <a:gd name="connsiteX552" fmla="*/ 122522 w 868039"/>
              <a:gd name="connsiteY552" fmla="*/ 359683 h 931906"/>
              <a:gd name="connsiteX553" fmla="*/ 122413 w 868039"/>
              <a:gd name="connsiteY553" fmla="*/ 354185 h 931906"/>
              <a:gd name="connsiteX554" fmla="*/ 119469 w 868039"/>
              <a:gd name="connsiteY554" fmla="*/ 351798 h 931906"/>
              <a:gd name="connsiteX555" fmla="*/ 120731 w 868039"/>
              <a:gd name="connsiteY555" fmla="*/ 342827 h 931906"/>
              <a:gd name="connsiteX556" fmla="*/ 125470 w 868039"/>
              <a:gd name="connsiteY556" fmla="*/ 339898 h 931906"/>
              <a:gd name="connsiteX557" fmla="*/ 123155 w 868039"/>
              <a:gd name="connsiteY557" fmla="*/ 336932 h 931906"/>
              <a:gd name="connsiteX558" fmla="*/ 116416 w 868039"/>
              <a:gd name="connsiteY558" fmla="*/ 341453 h 931906"/>
              <a:gd name="connsiteX559" fmla="*/ 115468 w 868039"/>
              <a:gd name="connsiteY559" fmla="*/ 347349 h 931906"/>
              <a:gd name="connsiteX560" fmla="*/ 103677 w 868039"/>
              <a:gd name="connsiteY560" fmla="*/ 347891 h 931906"/>
              <a:gd name="connsiteX561" fmla="*/ 99575 w 868039"/>
              <a:gd name="connsiteY561" fmla="*/ 344094 h 931906"/>
              <a:gd name="connsiteX562" fmla="*/ 87682 w 868039"/>
              <a:gd name="connsiteY562" fmla="*/ 343768 h 931906"/>
              <a:gd name="connsiteX563" fmla="*/ 90840 w 868039"/>
              <a:gd name="connsiteY563" fmla="*/ 338740 h 931906"/>
              <a:gd name="connsiteX564" fmla="*/ 99575 w 868039"/>
              <a:gd name="connsiteY564" fmla="*/ 337366 h 931906"/>
              <a:gd name="connsiteX565" fmla="*/ 100523 w 868039"/>
              <a:gd name="connsiteY565" fmla="*/ 335051 h 931906"/>
              <a:gd name="connsiteX566" fmla="*/ 93889 w 868039"/>
              <a:gd name="connsiteY566" fmla="*/ 335268 h 931906"/>
              <a:gd name="connsiteX567" fmla="*/ 82943 w 868039"/>
              <a:gd name="connsiteY567" fmla="*/ 341345 h 931906"/>
              <a:gd name="connsiteX568" fmla="*/ 75680 w 868039"/>
              <a:gd name="connsiteY568" fmla="*/ 347457 h 931906"/>
              <a:gd name="connsiteX569" fmla="*/ 66312 w 868039"/>
              <a:gd name="connsiteY569" fmla="*/ 348000 h 931906"/>
              <a:gd name="connsiteX570" fmla="*/ 65469 w 868039"/>
              <a:gd name="connsiteY570" fmla="*/ 354619 h 931906"/>
              <a:gd name="connsiteX571" fmla="*/ 60420 w 868039"/>
              <a:gd name="connsiteY571" fmla="*/ 359358 h 931906"/>
              <a:gd name="connsiteX572" fmla="*/ 54839 w 868039"/>
              <a:gd name="connsiteY572" fmla="*/ 360515 h 931906"/>
              <a:gd name="connsiteX573" fmla="*/ 50100 w 868039"/>
              <a:gd name="connsiteY573" fmla="*/ 366303 h 931906"/>
              <a:gd name="connsiteX574" fmla="*/ 41578 w 868039"/>
              <a:gd name="connsiteY574" fmla="*/ 369160 h 931906"/>
              <a:gd name="connsiteX575" fmla="*/ 39683 w 868039"/>
              <a:gd name="connsiteY575" fmla="*/ 375996 h 931906"/>
              <a:gd name="connsiteX576" fmla="*/ 36945 w 868039"/>
              <a:gd name="connsiteY576" fmla="*/ 377154 h 931906"/>
              <a:gd name="connsiteX577" fmla="*/ 26734 w 868039"/>
              <a:gd name="connsiteY577" fmla="*/ 388403 h 931906"/>
              <a:gd name="connsiteX578" fmla="*/ 25157 w 868039"/>
              <a:gd name="connsiteY578" fmla="*/ 397663 h 931906"/>
              <a:gd name="connsiteX579" fmla="*/ 14523 w 868039"/>
              <a:gd name="connsiteY579" fmla="*/ 406416 h 931906"/>
              <a:gd name="connsiteX580" fmla="*/ 14421 w 868039"/>
              <a:gd name="connsiteY580" fmla="*/ 410106 h 931906"/>
              <a:gd name="connsiteX581" fmla="*/ 7788 w 868039"/>
              <a:gd name="connsiteY581" fmla="*/ 417159 h 931906"/>
              <a:gd name="connsiteX582" fmla="*/ 7788 w 868039"/>
              <a:gd name="connsiteY582" fmla="*/ 421571 h 931906"/>
              <a:gd name="connsiteX583" fmla="*/ 4315 w 868039"/>
              <a:gd name="connsiteY583" fmla="*/ 424212 h 931906"/>
              <a:gd name="connsiteX584" fmla="*/ 13575 w 868039"/>
              <a:gd name="connsiteY584" fmla="*/ 425044 h 931906"/>
              <a:gd name="connsiteX585" fmla="*/ 13792 w 868039"/>
              <a:gd name="connsiteY585" fmla="*/ 427251 h 931906"/>
              <a:gd name="connsiteX586" fmla="*/ 8840 w 868039"/>
              <a:gd name="connsiteY586" fmla="*/ 427865 h 931906"/>
              <a:gd name="connsiteX587" fmla="*/ 7368 w 868039"/>
              <a:gd name="connsiteY587" fmla="*/ 432097 h 931906"/>
              <a:gd name="connsiteX588" fmla="*/ 0 w 868039"/>
              <a:gd name="connsiteY588" fmla="*/ 432206 h 931906"/>
              <a:gd name="connsiteX589" fmla="*/ 109 w 868039"/>
              <a:gd name="connsiteY589" fmla="*/ 436944 h 931906"/>
              <a:gd name="connsiteX590" fmla="*/ 4210 w 868039"/>
              <a:gd name="connsiteY590" fmla="*/ 438934 h 931906"/>
              <a:gd name="connsiteX591" fmla="*/ 6844 w 868039"/>
              <a:gd name="connsiteY591" fmla="*/ 442840 h 931906"/>
              <a:gd name="connsiteX592" fmla="*/ 13369 w 868039"/>
              <a:gd name="connsiteY592" fmla="*/ 443057 h 931906"/>
              <a:gd name="connsiteX593" fmla="*/ 17999 w 868039"/>
              <a:gd name="connsiteY593" fmla="*/ 448410 h 931906"/>
              <a:gd name="connsiteX594" fmla="*/ 25790 w 868039"/>
              <a:gd name="connsiteY594" fmla="*/ 452715 h 931906"/>
              <a:gd name="connsiteX595" fmla="*/ 36102 w 868039"/>
              <a:gd name="connsiteY595" fmla="*/ 459768 h 931906"/>
              <a:gd name="connsiteX596" fmla="*/ 42418 w 868039"/>
              <a:gd name="connsiteY596" fmla="*/ 461143 h 931906"/>
              <a:gd name="connsiteX597" fmla="*/ 48205 w 868039"/>
              <a:gd name="connsiteY597" fmla="*/ 467870 h 931906"/>
              <a:gd name="connsiteX598" fmla="*/ 53052 w 868039"/>
              <a:gd name="connsiteY598" fmla="*/ 467870 h 931906"/>
              <a:gd name="connsiteX599" fmla="*/ 56210 w 868039"/>
              <a:gd name="connsiteY599" fmla="*/ 463783 h 931906"/>
              <a:gd name="connsiteX600" fmla="*/ 60206 w 868039"/>
              <a:gd name="connsiteY600" fmla="*/ 463674 h 931906"/>
              <a:gd name="connsiteX601" fmla="*/ 64102 w 868039"/>
              <a:gd name="connsiteY601" fmla="*/ 467255 h 931906"/>
              <a:gd name="connsiteX602" fmla="*/ 65893 w 868039"/>
              <a:gd name="connsiteY602" fmla="*/ 474598 h 931906"/>
              <a:gd name="connsiteX603" fmla="*/ 71998 w 868039"/>
              <a:gd name="connsiteY603" fmla="*/ 478504 h 931906"/>
              <a:gd name="connsiteX604" fmla="*/ 71998 w 868039"/>
              <a:gd name="connsiteY604" fmla="*/ 484400 h 931906"/>
              <a:gd name="connsiteX605" fmla="*/ 67788 w 868039"/>
              <a:gd name="connsiteY605" fmla="*/ 486281 h 931906"/>
              <a:gd name="connsiteX606" fmla="*/ 68312 w 868039"/>
              <a:gd name="connsiteY606" fmla="*/ 492502 h 931906"/>
              <a:gd name="connsiteX607" fmla="*/ 74838 w 868039"/>
              <a:gd name="connsiteY607" fmla="*/ 493660 h 931906"/>
              <a:gd name="connsiteX608" fmla="*/ 79366 w 868039"/>
              <a:gd name="connsiteY608" fmla="*/ 499339 h 931906"/>
              <a:gd name="connsiteX609" fmla="*/ 84416 w 868039"/>
              <a:gd name="connsiteY609" fmla="*/ 500605 h 931906"/>
              <a:gd name="connsiteX610" fmla="*/ 88206 w 868039"/>
              <a:gd name="connsiteY610" fmla="*/ 497784 h 931906"/>
              <a:gd name="connsiteX611" fmla="*/ 90207 w 868039"/>
              <a:gd name="connsiteY611" fmla="*/ 500713 h 931906"/>
              <a:gd name="connsiteX612" fmla="*/ 97470 w 868039"/>
              <a:gd name="connsiteY612" fmla="*/ 499773 h 931906"/>
              <a:gd name="connsiteX613" fmla="*/ 90944 w 868039"/>
              <a:gd name="connsiteY613" fmla="*/ 504620 h 931906"/>
              <a:gd name="connsiteX614" fmla="*/ 91049 w 868039"/>
              <a:gd name="connsiteY614" fmla="*/ 507260 h 931906"/>
              <a:gd name="connsiteX615" fmla="*/ 95994 w 868039"/>
              <a:gd name="connsiteY615" fmla="*/ 509575 h 931906"/>
              <a:gd name="connsiteX616" fmla="*/ 97784 w 868039"/>
              <a:gd name="connsiteY616" fmla="*/ 513554 h 931906"/>
              <a:gd name="connsiteX617" fmla="*/ 107572 w 868039"/>
              <a:gd name="connsiteY617" fmla="*/ 522308 h 931906"/>
              <a:gd name="connsiteX618" fmla="*/ 111786 w 868039"/>
              <a:gd name="connsiteY618" fmla="*/ 522706 h 931906"/>
              <a:gd name="connsiteX619" fmla="*/ 116206 w 868039"/>
              <a:gd name="connsiteY619" fmla="*/ 527335 h 931906"/>
              <a:gd name="connsiteX620" fmla="*/ 115193 w 868039"/>
              <a:gd name="connsiteY620" fmla="*/ 534569 h 931906"/>
              <a:gd name="connsiteX621" fmla="*/ 123401 w 868039"/>
              <a:gd name="connsiteY621" fmla="*/ 544010 h 931906"/>
              <a:gd name="connsiteX622" fmla="*/ 134208 w 868039"/>
              <a:gd name="connsiteY622" fmla="*/ 546542 h 931906"/>
              <a:gd name="connsiteX623" fmla="*/ 134208 w 868039"/>
              <a:gd name="connsiteY623" fmla="*/ 551100 h 931906"/>
              <a:gd name="connsiteX624" fmla="*/ 139616 w 868039"/>
              <a:gd name="connsiteY624" fmla="*/ 555259 h 931906"/>
              <a:gd name="connsiteX625" fmla="*/ 148344 w 868039"/>
              <a:gd name="connsiteY625" fmla="*/ 555657 h 931906"/>
              <a:gd name="connsiteX626" fmla="*/ 152504 w 868039"/>
              <a:gd name="connsiteY626" fmla="*/ 561915 h 931906"/>
              <a:gd name="connsiteX627" fmla="*/ 151256 w 868039"/>
              <a:gd name="connsiteY627" fmla="*/ 571898 h 931906"/>
              <a:gd name="connsiteX628" fmla="*/ 157908 w 868039"/>
              <a:gd name="connsiteY628" fmla="*/ 581447 h 931906"/>
              <a:gd name="connsiteX629" fmla="*/ 168719 w 868039"/>
              <a:gd name="connsiteY629" fmla="*/ 586439 h 931906"/>
              <a:gd name="connsiteX630" fmla="*/ 172459 w 868039"/>
              <a:gd name="connsiteY630" fmla="*/ 582279 h 931906"/>
              <a:gd name="connsiteX631" fmla="*/ 190335 w 868039"/>
              <a:gd name="connsiteY631" fmla="*/ 582713 h 931906"/>
              <a:gd name="connsiteX632" fmla="*/ 200318 w 868039"/>
              <a:gd name="connsiteY632" fmla="*/ 594324 h 931906"/>
              <a:gd name="connsiteX633" fmla="*/ 207798 w 868039"/>
              <a:gd name="connsiteY633" fmla="*/ 597254 h 931906"/>
              <a:gd name="connsiteX634" fmla="*/ 207382 w 868039"/>
              <a:gd name="connsiteY634" fmla="*/ 603909 h 931906"/>
              <a:gd name="connsiteX635" fmla="*/ 214038 w 868039"/>
              <a:gd name="connsiteY635" fmla="*/ 604307 h 931906"/>
              <a:gd name="connsiteX636" fmla="*/ 214038 w 868039"/>
              <a:gd name="connsiteY636" fmla="*/ 608901 h 931906"/>
              <a:gd name="connsiteX637" fmla="*/ 224014 w 868039"/>
              <a:gd name="connsiteY637" fmla="*/ 609298 h 931906"/>
              <a:gd name="connsiteX638" fmla="*/ 229417 w 868039"/>
              <a:gd name="connsiteY638" fmla="*/ 612228 h 931906"/>
              <a:gd name="connsiteX639" fmla="*/ 237733 w 868039"/>
              <a:gd name="connsiteY639" fmla="*/ 608467 h 931906"/>
              <a:gd name="connsiteX640" fmla="*/ 241473 w 868039"/>
              <a:gd name="connsiteY640" fmla="*/ 611794 h 931906"/>
              <a:gd name="connsiteX641" fmla="*/ 236901 w 868039"/>
              <a:gd name="connsiteY641" fmla="*/ 617618 h 931906"/>
              <a:gd name="connsiteX642" fmla="*/ 240229 w 868039"/>
              <a:gd name="connsiteY642" fmla="*/ 625503 h 931906"/>
              <a:gd name="connsiteX643" fmla="*/ 245217 w 868039"/>
              <a:gd name="connsiteY643" fmla="*/ 619282 h 931906"/>
              <a:gd name="connsiteX644" fmla="*/ 253117 w 868039"/>
              <a:gd name="connsiteY644" fmla="*/ 622175 h 931906"/>
              <a:gd name="connsiteX645" fmla="*/ 266420 w 868039"/>
              <a:gd name="connsiteY645" fmla="*/ 610564 h 931906"/>
              <a:gd name="connsiteX646" fmla="*/ 276812 w 868039"/>
              <a:gd name="connsiteY646" fmla="*/ 611396 h 931906"/>
              <a:gd name="connsiteX647" fmla="*/ 281388 w 868039"/>
              <a:gd name="connsiteY647" fmla="*/ 608467 h 931906"/>
              <a:gd name="connsiteX648" fmla="*/ 289700 w 868039"/>
              <a:gd name="connsiteY648" fmla="*/ 608901 h 931906"/>
              <a:gd name="connsiteX649" fmla="*/ 290116 w 868039"/>
              <a:gd name="connsiteY649" fmla="*/ 614290 h 931906"/>
              <a:gd name="connsiteX650" fmla="*/ 296771 w 868039"/>
              <a:gd name="connsiteY650" fmla="*/ 616786 h 931906"/>
              <a:gd name="connsiteX651" fmla="*/ 291780 w 868039"/>
              <a:gd name="connsiteY651" fmla="*/ 620511 h 931906"/>
              <a:gd name="connsiteX652" fmla="*/ 295523 w 868039"/>
              <a:gd name="connsiteY652" fmla="*/ 624671 h 931906"/>
              <a:gd name="connsiteX653" fmla="*/ 295523 w 868039"/>
              <a:gd name="connsiteY653" fmla="*/ 631326 h 931906"/>
              <a:gd name="connsiteX654" fmla="*/ 300511 w 868039"/>
              <a:gd name="connsiteY654" fmla="*/ 640478 h 931906"/>
              <a:gd name="connsiteX655" fmla="*/ 306747 w 868039"/>
              <a:gd name="connsiteY655" fmla="*/ 642974 h 931906"/>
              <a:gd name="connsiteX656" fmla="*/ 307579 w 868039"/>
              <a:gd name="connsiteY656" fmla="*/ 648399 h 931906"/>
              <a:gd name="connsiteX657" fmla="*/ 300924 w 868039"/>
              <a:gd name="connsiteY657" fmla="*/ 650063 h 931906"/>
              <a:gd name="connsiteX658" fmla="*/ 299263 w 868039"/>
              <a:gd name="connsiteY658" fmla="*/ 657514 h 931906"/>
              <a:gd name="connsiteX659" fmla="*/ 295523 w 868039"/>
              <a:gd name="connsiteY659" fmla="*/ 659612 h 931906"/>
              <a:gd name="connsiteX660" fmla="*/ 307579 w 868039"/>
              <a:gd name="connsiteY660" fmla="*/ 665834 h 931906"/>
              <a:gd name="connsiteX661" fmla="*/ 308411 w 868039"/>
              <a:gd name="connsiteY661" fmla="*/ 671259 h 931906"/>
              <a:gd name="connsiteX662" fmla="*/ 322547 w 868039"/>
              <a:gd name="connsiteY662" fmla="*/ 676251 h 931906"/>
              <a:gd name="connsiteX663" fmla="*/ 327119 w 868039"/>
              <a:gd name="connsiteY663" fmla="*/ 681242 h 931906"/>
              <a:gd name="connsiteX664" fmla="*/ 333774 w 868039"/>
              <a:gd name="connsiteY664" fmla="*/ 684570 h 931906"/>
              <a:gd name="connsiteX665" fmla="*/ 332523 w 868039"/>
              <a:gd name="connsiteY665" fmla="*/ 699111 h 931906"/>
              <a:gd name="connsiteX666" fmla="*/ 329614 w 868039"/>
              <a:gd name="connsiteY666" fmla="*/ 699111 h 931906"/>
              <a:gd name="connsiteX667" fmla="*/ 335850 w 868039"/>
              <a:gd name="connsiteY667" fmla="*/ 706598 h 931906"/>
              <a:gd name="connsiteX668" fmla="*/ 342086 w 868039"/>
              <a:gd name="connsiteY668" fmla="*/ 706598 h 931906"/>
              <a:gd name="connsiteX669" fmla="*/ 344582 w 868039"/>
              <a:gd name="connsiteY669" fmla="*/ 709926 h 931906"/>
              <a:gd name="connsiteX670" fmla="*/ 352898 w 868039"/>
              <a:gd name="connsiteY670" fmla="*/ 710758 h 931906"/>
              <a:gd name="connsiteX671" fmla="*/ 355393 w 868039"/>
              <a:gd name="connsiteY671" fmla="*/ 704934 h 931906"/>
              <a:gd name="connsiteX672" fmla="*/ 363290 w 868039"/>
              <a:gd name="connsiteY672" fmla="*/ 705766 h 931906"/>
              <a:gd name="connsiteX673" fmla="*/ 372437 w 868039"/>
              <a:gd name="connsiteY673" fmla="*/ 714483 h 931906"/>
              <a:gd name="connsiteX674" fmla="*/ 372021 w 868039"/>
              <a:gd name="connsiteY674" fmla="*/ 719077 h 931906"/>
              <a:gd name="connsiteX675" fmla="*/ 380337 w 868039"/>
              <a:gd name="connsiteY675" fmla="*/ 726131 h 931906"/>
              <a:gd name="connsiteX676" fmla="*/ 395720 w 868039"/>
              <a:gd name="connsiteY676" fmla="*/ 726565 h 931906"/>
              <a:gd name="connsiteX677" fmla="*/ 403616 w 868039"/>
              <a:gd name="connsiteY677" fmla="*/ 733184 h 931906"/>
              <a:gd name="connsiteX678" fmla="*/ 402785 w 868039"/>
              <a:gd name="connsiteY678" fmla="*/ 735680 h 931906"/>
              <a:gd name="connsiteX679" fmla="*/ 414844 w 868039"/>
              <a:gd name="connsiteY679" fmla="*/ 739441 h 931906"/>
              <a:gd name="connsiteX680" fmla="*/ 419004 w 868039"/>
              <a:gd name="connsiteY680" fmla="*/ 748593 h 931906"/>
              <a:gd name="connsiteX681" fmla="*/ 431059 w 868039"/>
              <a:gd name="connsiteY681" fmla="*/ 751089 h 931906"/>
              <a:gd name="connsiteX682" fmla="*/ 443300 w 868039"/>
              <a:gd name="connsiteY682" fmla="*/ 753150 h 931906"/>
              <a:gd name="connsiteX683" fmla="*/ 455844 w 868039"/>
              <a:gd name="connsiteY683" fmla="*/ 754488 h 931906"/>
              <a:gd name="connsiteX684" fmla="*/ 464170 w 868039"/>
              <a:gd name="connsiteY684" fmla="*/ 756044 h 931906"/>
              <a:gd name="connsiteX685" fmla="*/ 465932 w 868039"/>
              <a:gd name="connsiteY685" fmla="*/ 755791 h 931906"/>
              <a:gd name="connsiteX686" fmla="*/ 476859 w 868039"/>
              <a:gd name="connsiteY686" fmla="*/ 752065 h 931906"/>
              <a:gd name="connsiteX687" fmla="*/ 478458 w 868039"/>
              <a:gd name="connsiteY687" fmla="*/ 751124 h 931906"/>
              <a:gd name="connsiteX688" fmla="*/ 482158 w 868039"/>
              <a:gd name="connsiteY688" fmla="*/ 745952 h 931906"/>
              <a:gd name="connsiteX689" fmla="*/ 490311 w 868039"/>
              <a:gd name="connsiteY689" fmla="*/ 744469 h 931906"/>
              <a:gd name="connsiteX690" fmla="*/ 496507 w 868039"/>
              <a:gd name="connsiteY690" fmla="*/ 742263 h 931906"/>
              <a:gd name="connsiteX691" fmla="*/ 498873 w 868039"/>
              <a:gd name="connsiteY691" fmla="*/ 742914 h 931906"/>
              <a:gd name="connsiteX692" fmla="*/ 507843 w 868039"/>
              <a:gd name="connsiteY692" fmla="*/ 742697 h 931906"/>
              <a:gd name="connsiteX693" fmla="*/ 515591 w 868039"/>
              <a:gd name="connsiteY693" fmla="*/ 738899 h 931906"/>
              <a:gd name="connsiteX694" fmla="*/ 517544 w 868039"/>
              <a:gd name="connsiteY694" fmla="*/ 738971 h 931906"/>
              <a:gd name="connsiteX695" fmla="*/ 529278 w 868039"/>
              <a:gd name="connsiteY695" fmla="*/ 740852 h 931906"/>
              <a:gd name="connsiteX696" fmla="*/ 533333 w 868039"/>
              <a:gd name="connsiteY696" fmla="*/ 749424 h 931906"/>
              <a:gd name="connsiteX697" fmla="*/ 542896 w 868039"/>
              <a:gd name="connsiteY697" fmla="*/ 751486 h 931906"/>
              <a:gd name="connsiteX698" fmla="*/ 537905 w 868039"/>
              <a:gd name="connsiteY698" fmla="*/ 768125 h 931906"/>
              <a:gd name="connsiteX699" fmla="*/ 532917 w 868039"/>
              <a:gd name="connsiteY699" fmla="*/ 769789 h 931906"/>
              <a:gd name="connsiteX700" fmla="*/ 530008 w 868039"/>
              <a:gd name="connsiteY700" fmla="*/ 781436 h 931906"/>
              <a:gd name="connsiteX701" fmla="*/ 533749 w 868039"/>
              <a:gd name="connsiteY701" fmla="*/ 782268 h 931906"/>
              <a:gd name="connsiteX702" fmla="*/ 538324 w 868039"/>
              <a:gd name="connsiteY702" fmla="*/ 795542 h 931906"/>
              <a:gd name="connsiteX703" fmla="*/ 546636 w 868039"/>
              <a:gd name="connsiteY703" fmla="*/ 795542 h 931906"/>
              <a:gd name="connsiteX704" fmla="*/ 567424 w 868039"/>
              <a:gd name="connsiteY704" fmla="*/ 806791 h 931906"/>
              <a:gd name="connsiteX705" fmla="*/ 576155 w 868039"/>
              <a:gd name="connsiteY705" fmla="*/ 819271 h 931906"/>
              <a:gd name="connsiteX706" fmla="*/ 591955 w 868039"/>
              <a:gd name="connsiteY706" fmla="*/ 818439 h 931906"/>
              <a:gd name="connsiteX707" fmla="*/ 595282 w 868039"/>
              <a:gd name="connsiteY707" fmla="*/ 815111 h 931906"/>
              <a:gd name="connsiteX708" fmla="*/ 609830 w 868039"/>
              <a:gd name="connsiteY708" fmla="*/ 816775 h 931906"/>
              <a:gd name="connsiteX709" fmla="*/ 612742 w 868039"/>
              <a:gd name="connsiteY709" fmla="*/ 830881 h 931906"/>
              <a:gd name="connsiteX710" fmla="*/ 608170 w 868039"/>
              <a:gd name="connsiteY710" fmla="*/ 843794 h 931906"/>
              <a:gd name="connsiteX711" fmla="*/ 603178 w 868039"/>
              <a:gd name="connsiteY711" fmla="*/ 845458 h 931906"/>
              <a:gd name="connsiteX712" fmla="*/ 597359 w 868039"/>
              <a:gd name="connsiteY712" fmla="*/ 860433 h 931906"/>
              <a:gd name="connsiteX713" fmla="*/ 598607 w 868039"/>
              <a:gd name="connsiteY713" fmla="*/ 876638 h 931906"/>
              <a:gd name="connsiteX714" fmla="*/ 594866 w 868039"/>
              <a:gd name="connsiteY714" fmla="*/ 879531 h 931906"/>
              <a:gd name="connsiteX715" fmla="*/ 597775 w 868039"/>
              <a:gd name="connsiteY715" fmla="*/ 906153 h 931906"/>
              <a:gd name="connsiteX716" fmla="*/ 595279 w 868039"/>
              <a:gd name="connsiteY716" fmla="*/ 909047 h 931906"/>
              <a:gd name="connsiteX717" fmla="*/ 596111 w 868039"/>
              <a:gd name="connsiteY717" fmla="*/ 915702 h 931906"/>
              <a:gd name="connsiteX718" fmla="*/ 599854 w 868039"/>
              <a:gd name="connsiteY718" fmla="*/ 912374 h 931906"/>
              <a:gd name="connsiteX719" fmla="*/ 618146 w 868039"/>
              <a:gd name="connsiteY719" fmla="*/ 904887 h 931906"/>
              <a:gd name="connsiteX720" fmla="*/ 622306 w 868039"/>
              <a:gd name="connsiteY720" fmla="*/ 900329 h 931906"/>
              <a:gd name="connsiteX721" fmla="*/ 630621 w 868039"/>
              <a:gd name="connsiteY721" fmla="*/ 899063 h 931906"/>
              <a:gd name="connsiteX722" fmla="*/ 634777 w 868039"/>
              <a:gd name="connsiteY722" fmla="*/ 899895 h 931906"/>
              <a:gd name="connsiteX723" fmla="*/ 632698 w 868039"/>
              <a:gd name="connsiteY723" fmla="*/ 904489 h 931906"/>
              <a:gd name="connsiteX724" fmla="*/ 642677 w 868039"/>
              <a:gd name="connsiteY724" fmla="*/ 916136 h 931906"/>
              <a:gd name="connsiteX725" fmla="*/ 649116 w 868039"/>
              <a:gd name="connsiteY725" fmla="*/ 917655 h 9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</a:cxnLst>
            <a:rect l="l" t="t" r="r" b="b"/>
            <a:pathLst>
              <a:path w="868039" h="931906">
                <a:moveTo>
                  <a:pt x="26781" y="462553"/>
                </a:moveTo>
                <a:lnTo>
                  <a:pt x="32966" y="462481"/>
                </a:lnTo>
                <a:lnTo>
                  <a:pt x="44183" y="467291"/>
                </a:lnTo>
                <a:lnTo>
                  <a:pt x="44049" y="468123"/>
                </a:lnTo>
                <a:lnTo>
                  <a:pt x="43409" y="468557"/>
                </a:lnTo>
                <a:lnTo>
                  <a:pt x="29013" y="465447"/>
                </a:lnTo>
                <a:close/>
                <a:moveTo>
                  <a:pt x="16024" y="451593"/>
                </a:moveTo>
                <a:lnTo>
                  <a:pt x="7849" y="448157"/>
                </a:lnTo>
                <a:lnTo>
                  <a:pt x="7802" y="446638"/>
                </a:lnTo>
                <a:lnTo>
                  <a:pt x="12002" y="447072"/>
                </a:lnTo>
                <a:lnTo>
                  <a:pt x="16266" y="450762"/>
                </a:lnTo>
                <a:close/>
                <a:moveTo>
                  <a:pt x="658426" y="920259"/>
                </a:moveTo>
                <a:lnTo>
                  <a:pt x="669169" y="923189"/>
                </a:lnTo>
                <a:lnTo>
                  <a:pt x="678211" y="926734"/>
                </a:lnTo>
                <a:lnTo>
                  <a:pt x="689309" y="929375"/>
                </a:lnTo>
                <a:lnTo>
                  <a:pt x="696673" y="931907"/>
                </a:lnTo>
                <a:lnTo>
                  <a:pt x="707101" y="929736"/>
                </a:lnTo>
                <a:lnTo>
                  <a:pt x="718216" y="927060"/>
                </a:lnTo>
                <a:lnTo>
                  <a:pt x="719898" y="926481"/>
                </a:lnTo>
                <a:lnTo>
                  <a:pt x="722347" y="924094"/>
                </a:lnTo>
                <a:lnTo>
                  <a:pt x="723570" y="922936"/>
                </a:lnTo>
                <a:lnTo>
                  <a:pt x="736609" y="922466"/>
                </a:lnTo>
                <a:lnTo>
                  <a:pt x="746140" y="923153"/>
                </a:lnTo>
                <a:lnTo>
                  <a:pt x="748745" y="924636"/>
                </a:lnTo>
                <a:lnTo>
                  <a:pt x="752959" y="930460"/>
                </a:lnTo>
                <a:lnTo>
                  <a:pt x="758330" y="923189"/>
                </a:lnTo>
                <a:lnTo>
                  <a:pt x="762081" y="922538"/>
                </a:lnTo>
                <a:lnTo>
                  <a:pt x="765835" y="904417"/>
                </a:lnTo>
                <a:lnTo>
                  <a:pt x="756453" y="899425"/>
                </a:lnTo>
                <a:lnTo>
                  <a:pt x="762081" y="895663"/>
                </a:lnTo>
                <a:lnTo>
                  <a:pt x="762081" y="887525"/>
                </a:lnTo>
                <a:lnTo>
                  <a:pt x="752702" y="877542"/>
                </a:lnTo>
                <a:lnTo>
                  <a:pt x="751450" y="871284"/>
                </a:lnTo>
                <a:lnTo>
                  <a:pt x="747696" y="868138"/>
                </a:lnTo>
                <a:lnTo>
                  <a:pt x="749573" y="854392"/>
                </a:lnTo>
                <a:lnTo>
                  <a:pt x="756453" y="850016"/>
                </a:lnTo>
                <a:lnTo>
                  <a:pt x="753950" y="841262"/>
                </a:lnTo>
                <a:lnTo>
                  <a:pt x="739564" y="840612"/>
                </a:lnTo>
                <a:lnTo>
                  <a:pt x="727057" y="828747"/>
                </a:lnTo>
                <a:lnTo>
                  <a:pt x="729560" y="813736"/>
                </a:lnTo>
                <a:lnTo>
                  <a:pt x="734562" y="807479"/>
                </a:lnTo>
                <a:lnTo>
                  <a:pt x="739564" y="775576"/>
                </a:lnTo>
                <a:lnTo>
                  <a:pt x="747070" y="756188"/>
                </a:lnTo>
                <a:lnTo>
                  <a:pt x="748947" y="745554"/>
                </a:lnTo>
                <a:lnTo>
                  <a:pt x="754575" y="743673"/>
                </a:lnTo>
                <a:lnTo>
                  <a:pt x="757704" y="731773"/>
                </a:lnTo>
                <a:lnTo>
                  <a:pt x="752076" y="728047"/>
                </a:lnTo>
                <a:lnTo>
                  <a:pt x="751450" y="722405"/>
                </a:lnTo>
                <a:lnTo>
                  <a:pt x="762707" y="716147"/>
                </a:lnTo>
                <a:lnTo>
                  <a:pt x="775218" y="699255"/>
                </a:lnTo>
                <a:lnTo>
                  <a:pt x="775844" y="691768"/>
                </a:lnTo>
                <a:lnTo>
                  <a:pt x="786478" y="683630"/>
                </a:lnTo>
                <a:lnTo>
                  <a:pt x="790855" y="683630"/>
                </a:lnTo>
                <a:lnTo>
                  <a:pt x="793980" y="676757"/>
                </a:lnTo>
                <a:lnTo>
                  <a:pt x="784597" y="674261"/>
                </a:lnTo>
                <a:lnTo>
                  <a:pt x="781472" y="666738"/>
                </a:lnTo>
                <a:lnTo>
                  <a:pt x="764584" y="658599"/>
                </a:lnTo>
                <a:lnTo>
                  <a:pt x="765835" y="629844"/>
                </a:lnTo>
                <a:lnTo>
                  <a:pt x="760207" y="625467"/>
                </a:lnTo>
                <a:lnTo>
                  <a:pt x="767713" y="609841"/>
                </a:lnTo>
                <a:lnTo>
                  <a:pt x="777092" y="609841"/>
                </a:lnTo>
                <a:lnTo>
                  <a:pt x="782724" y="604198"/>
                </a:lnTo>
                <a:lnTo>
                  <a:pt x="786474" y="605465"/>
                </a:lnTo>
                <a:lnTo>
                  <a:pt x="798986" y="591683"/>
                </a:lnTo>
                <a:lnTo>
                  <a:pt x="812745" y="588573"/>
                </a:lnTo>
                <a:lnTo>
                  <a:pt x="810868" y="571030"/>
                </a:lnTo>
                <a:lnTo>
                  <a:pt x="815245" y="567919"/>
                </a:lnTo>
                <a:lnTo>
                  <a:pt x="823376" y="569800"/>
                </a:lnTo>
                <a:lnTo>
                  <a:pt x="834636" y="560395"/>
                </a:lnTo>
                <a:lnTo>
                  <a:pt x="834010" y="544770"/>
                </a:lnTo>
                <a:lnTo>
                  <a:pt x="829008" y="541659"/>
                </a:lnTo>
                <a:lnTo>
                  <a:pt x="829706" y="532290"/>
                </a:lnTo>
                <a:lnTo>
                  <a:pt x="824251" y="528891"/>
                </a:lnTo>
                <a:lnTo>
                  <a:pt x="828700" y="526142"/>
                </a:lnTo>
                <a:lnTo>
                  <a:pt x="834513" y="512107"/>
                </a:lnTo>
                <a:lnTo>
                  <a:pt x="828697" y="506971"/>
                </a:lnTo>
                <a:lnTo>
                  <a:pt x="830751" y="485413"/>
                </a:lnTo>
                <a:lnTo>
                  <a:pt x="836224" y="484762"/>
                </a:lnTo>
                <a:lnTo>
                  <a:pt x="838962" y="479951"/>
                </a:lnTo>
                <a:lnTo>
                  <a:pt x="846486" y="476190"/>
                </a:lnTo>
                <a:lnTo>
                  <a:pt x="850595" y="479951"/>
                </a:lnTo>
                <a:lnTo>
                  <a:pt x="859829" y="471415"/>
                </a:lnTo>
                <a:lnTo>
                  <a:pt x="855380" y="465592"/>
                </a:lnTo>
                <a:lnTo>
                  <a:pt x="856067" y="459443"/>
                </a:lnTo>
                <a:lnTo>
                  <a:pt x="860856" y="456368"/>
                </a:lnTo>
                <a:lnTo>
                  <a:pt x="861200" y="450183"/>
                </a:lnTo>
                <a:lnTo>
                  <a:pt x="864962" y="448808"/>
                </a:lnTo>
                <a:lnTo>
                  <a:pt x="868040" y="443708"/>
                </a:lnTo>
                <a:lnTo>
                  <a:pt x="861884" y="437197"/>
                </a:lnTo>
                <a:lnTo>
                  <a:pt x="859829" y="423850"/>
                </a:lnTo>
                <a:lnTo>
                  <a:pt x="838958" y="414265"/>
                </a:lnTo>
                <a:lnTo>
                  <a:pt x="834513" y="405729"/>
                </a:lnTo>
                <a:lnTo>
                  <a:pt x="835200" y="396831"/>
                </a:lnTo>
                <a:lnTo>
                  <a:pt x="824935" y="385871"/>
                </a:lnTo>
                <a:lnTo>
                  <a:pt x="820486" y="385871"/>
                </a:lnTo>
                <a:lnTo>
                  <a:pt x="814330" y="392382"/>
                </a:lnTo>
                <a:lnTo>
                  <a:pt x="804408" y="392382"/>
                </a:lnTo>
                <a:lnTo>
                  <a:pt x="799959" y="397156"/>
                </a:lnTo>
                <a:lnTo>
                  <a:pt x="796881" y="393069"/>
                </a:lnTo>
                <a:lnTo>
                  <a:pt x="788326" y="393069"/>
                </a:lnTo>
                <a:lnTo>
                  <a:pt x="781487" y="398205"/>
                </a:lnTo>
                <a:lnTo>
                  <a:pt x="777725" y="398205"/>
                </a:lnTo>
                <a:lnTo>
                  <a:pt x="772932" y="410178"/>
                </a:lnTo>
                <a:lnTo>
                  <a:pt x="765749" y="410865"/>
                </a:lnTo>
                <a:lnTo>
                  <a:pt x="763354" y="413252"/>
                </a:lnTo>
                <a:lnTo>
                  <a:pt x="744878" y="413252"/>
                </a:lnTo>
                <a:lnTo>
                  <a:pt x="742483" y="403992"/>
                </a:lnTo>
                <a:lnTo>
                  <a:pt x="740089" y="403667"/>
                </a:lnTo>
                <a:lnTo>
                  <a:pt x="738034" y="407067"/>
                </a:lnTo>
                <a:lnTo>
                  <a:pt x="720929" y="407067"/>
                </a:lnTo>
                <a:lnTo>
                  <a:pt x="714885" y="411733"/>
                </a:lnTo>
                <a:lnTo>
                  <a:pt x="703444" y="412095"/>
                </a:lnTo>
                <a:lnTo>
                  <a:pt x="686075" y="408405"/>
                </a:lnTo>
                <a:lnTo>
                  <a:pt x="681022" y="405258"/>
                </a:lnTo>
                <a:lnTo>
                  <a:pt x="671972" y="403776"/>
                </a:lnTo>
                <a:lnTo>
                  <a:pt x="671654" y="399869"/>
                </a:lnTo>
                <a:lnTo>
                  <a:pt x="679340" y="391767"/>
                </a:lnTo>
                <a:lnTo>
                  <a:pt x="683760" y="380626"/>
                </a:lnTo>
                <a:lnTo>
                  <a:pt x="683970" y="350098"/>
                </a:lnTo>
                <a:lnTo>
                  <a:pt x="688708" y="344926"/>
                </a:lnTo>
                <a:lnTo>
                  <a:pt x="699021" y="327889"/>
                </a:lnTo>
                <a:lnTo>
                  <a:pt x="716390" y="311974"/>
                </a:lnTo>
                <a:lnTo>
                  <a:pt x="721266" y="296095"/>
                </a:lnTo>
                <a:lnTo>
                  <a:pt x="723183" y="292442"/>
                </a:lnTo>
                <a:lnTo>
                  <a:pt x="719924" y="280867"/>
                </a:lnTo>
                <a:lnTo>
                  <a:pt x="702887" y="277250"/>
                </a:lnTo>
                <a:lnTo>
                  <a:pt x="684928" y="258622"/>
                </a:lnTo>
                <a:lnTo>
                  <a:pt x="675470" y="254462"/>
                </a:lnTo>
                <a:lnTo>
                  <a:pt x="675958" y="250809"/>
                </a:lnTo>
                <a:lnTo>
                  <a:pt x="681319" y="246903"/>
                </a:lnTo>
                <a:cubicBezTo>
                  <a:pt x="681319" y="246903"/>
                  <a:pt x="681073" y="236666"/>
                  <a:pt x="682049" y="235943"/>
                </a:cubicBezTo>
                <a:cubicBezTo>
                  <a:pt x="683022" y="235219"/>
                  <a:pt x="684972" y="234459"/>
                  <a:pt x="684972" y="234459"/>
                </a:cubicBezTo>
                <a:lnTo>
                  <a:pt x="687406" y="216229"/>
                </a:lnTo>
                <a:lnTo>
                  <a:pt x="681803" y="211600"/>
                </a:lnTo>
                <a:lnTo>
                  <a:pt x="681073" y="204040"/>
                </a:lnTo>
                <a:lnTo>
                  <a:pt x="685214" y="199157"/>
                </a:lnTo>
                <a:lnTo>
                  <a:pt x="682780" y="195033"/>
                </a:lnTo>
                <a:lnTo>
                  <a:pt x="677908" y="194274"/>
                </a:lnTo>
                <a:lnTo>
                  <a:pt x="675470" y="189173"/>
                </a:lnTo>
                <a:lnTo>
                  <a:pt x="653304" y="188920"/>
                </a:lnTo>
                <a:cubicBezTo>
                  <a:pt x="653304" y="188920"/>
                  <a:pt x="652328" y="185774"/>
                  <a:pt x="651355" y="185520"/>
                </a:cubicBezTo>
                <a:cubicBezTo>
                  <a:pt x="650382" y="185267"/>
                  <a:pt x="633573" y="185520"/>
                  <a:pt x="633573" y="185520"/>
                </a:cubicBezTo>
                <a:lnTo>
                  <a:pt x="620906" y="197457"/>
                </a:lnTo>
                <a:lnTo>
                  <a:pt x="614576" y="199157"/>
                </a:lnTo>
                <a:lnTo>
                  <a:pt x="613357" y="201110"/>
                </a:lnTo>
                <a:lnTo>
                  <a:pt x="597525" y="205740"/>
                </a:lnTo>
                <a:lnTo>
                  <a:pt x="589358" y="203172"/>
                </a:lnTo>
                <a:lnTo>
                  <a:pt x="579881" y="202738"/>
                </a:lnTo>
                <a:cubicBezTo>
                  <a:pt x="579881" y="202738"/>
                  <a:pt x="571077" y="206897"/>
                  <a:pt x="569008" y="206897"/>
                </a:cubicBezTo>
                <a:cubicBezTo>
                  <a:pt x="566935" y="206897"/>
                  <a:pt x="563311" y="206355"/>
                  <a:pt x="563311" y="206355"/>
                </a:cubicBezTo>
                <a:lnTo>
                  <a:pt x="552438" y="212070"/>
                </a:lnTo>
                <a:lnTo>
                  <a:pt x="547262" y="212070"/>
                </a:lnTo>
                <a:lnTo>
                  <a:pt x="544672" y="219304"/>
                </a:lnTo>
                <a:lnTo>
                  <a:pt x="536389" y="217749"/>
                </a:lnTo>
                <a:cubicBezTo>
                  <a:pt x="536389" y="217749"/>
                  <a:pt x="532765" y="213082"/>
                  <a:pt x="530692" y="212576"/>
                </a:cubicBezTo>
                <a:cubicBezTo>
                  <a:pt x="528623" y="212070"/>
                  <a:pt x="520854" y="208453"/>
                  <a:pt x="520854" y="208453"/>
                </a:cubicBezTo>
                <a:lnTo>
                  <a:pt x="518267" y="201182"/>
                </a:lnTo>
                <a:lnTo>
                  <a:pt x="505322" y="200676"/>
                </a:lnTo>
                <a:lnTo>
                  <a:pt x="501180" y="194455"/>
                </a:lnTo>
                <a:lnTo>
                  <a:pt x="486166" y="186678"/>
                </a:lnTo>
                <a:lnTo>
                  <a:pt x="479434" y="174271"/>
                </a:lnTo>
                <a:cubicBezTo>
                  <a:pt x="479434" y="174271"/>
                  <a:pt x="483059" y="174271"/>
                  <a:pt x="483059" y="172210"/>
                </a:cubicBezTo>
                <a:cubicBezTo>
                  <a:pt x="483059" y="170111"/>
                  <a:pt x="478917" y="143707"/>
                  <a:pt x="478917" y="143707"/>
                </a:cubicBezTo>
                <a:lnTo>
                  <a:pt x="473737" y="137522"/>
                </a:lnTo>
                <a:lnTo>
                  <a:pt x="477879" y="134411"/>
                </a:lnTo>
                <a:lnTo>
                  <a:pt x="477879" y="128189"/>
                </a:lnTo>
                <a:lnTo>
                  <a:pt x="460795" y="109525"/>
                </a:lnTo>
                <a:lnTo>
                  <a:pt x="461830" y="102797"/>
                </a:lnTo>
                <a:lnTo>
                  <a:pt x="456654" y="86231"/>
                </a:lnTo>
                <a:lnTo>
                  <a:pt x="450957" y="83663"/>
                </a:lnTo>
                <a:lnTo>
                  <a:pt x="446815" y="66555"/>
                </a:lnTo>
                <a:lnTo>
                  <a:pt x="442157" y="60875"/>
                </a:lnTo>
                <a:lnTo>
                  <a:pt x="446815" y="55197"/>
                </a:lnTo>
                <a:lnTo>
                  <a:pt x="446815" y="50531"/>
                </a:lnTo>
                <a:lnTo>
                  <a:pt x="442157" y="45864"/>
                </a:lnTo>
                <a:lnTo>
                  <a:pt x="440319" y="34833"/>
                </a:lnTo>
                <a:lnTo>
                  <a:pt x="440507" y="27490"/>
                </a:lnTo>
                <a:lnTo>
                  <a:pt x="431454" y="24958"/>
                </a:lnTo>
                <a:lnTo>
                  <a:pt x="430296" y="22100"/>
                </a:lnTo>
                <a:lnTo>
                  <a:pt x="427873" y="22100"/>
                </a:lnTo>
                <a:lnTo>
                  <a:pt x="426191" y="14215"/>
                </a:lnTo>
                <a:lnTo>
                  <a:pt x="421347" y="15047"/>
                </a:lnTo>
                <a:lnTo>
                  <a:pt x="421456" y="21377"/>
                </a:lnTo>
                <a:lnTo>
                  <a:pt x="425138" y="22426"/>
                </a:lnTo>
                <a:lnTo>
                  <a:pt x="424928" y="28647"/>
                </a:lnTo>
                <a:lnTo>
                  <a:pt x="416718" y="23077"/>
                </a:lnTo>
                <a:lnTo>
                  <a:pt x="419351" y="20617"/>
                </a:lnTo>
                <a:lnTo>
                  <a:pt x="419665" y="15155"/>
                </a:lnTo>
                <a:lnTo>
                  <a:pt x="416927" y="13889"/>
                </a:lnTo>
                <a:lnTo>
                  <a:pt x="412269" y="18194"/>
                </a:lnTo>
                <a:lnTo>
                  <a:pt x="409035" y="19894"/>
                </a:lnTo>
                <a:lnTo>
                  <a:pt x="408507" y="35158"/>
                </a:lnTo>
                <a:lnTo>
                  <a:pt x="402824" y="35375"/>
                </a:lnTo>
                <a:lnTo>
                  <a:pt x="397771" y="44526"/>
                </a:lnTo>
                <a:lnTo>
                  <a:pt x="390826" y="46335"/>
                </a:lnTo>
                <a:lnTo>
                  <a:pt x="394614" y="50965"/>
                </a:lnTo>
                <a:lnTo>
                  <a:pt x="404611" y="54437"/>
                </a:lnTo>
                <a:lnTo>
                  <a:pt x="408612" y="62431"/>
                </a:lnTo>
                <a:lnTo>
                  <a:pt x="401349" y="55269"/>
                </a:lnTo>
                <a:lnTo>
                  <a:pt x="390193" y="54546"/>
                </a:lnTo>
                <a:lnTo>
                  <a:pt x="385140" y="59284"/>
                </a:lnTo>
                <a:lnTo>
                  <a:pt x="383560" y="55161"/>
                </a:lnTo>
                <a:lnTo>
                  <a:pt x="383560" y="52628"/>
                </a:lnTo>
                <a:lnTo>
                  <a:pt x="379349" y="52231"/>
                </a:lnTo>
                <a:lnTo>
                  <a:pt x="379349" y="47999"/>
                </a:lnTo>
                <a:lnTo>
                  <a:pt x="375562" y="47167"/>
                </a:lnTo>
                <a:lnTo>
                  <a:pt x="381035" y="43803"/>
                </a:lnTo>
                <a:lnTo>
                  <a:pt x="385665" y="50097"/>
                </a:lnTo>
                <a:lnTo>
                  <a:pt x="385665" y="44635"/>
                </a:lnTo>
                <a:lnTo>
                  <a:pt x="391141" y="42103"/>
                </a:lnTo>
                <a:lnTo>
                  <a:pt x="386931" y="37907"/>
                </a:lnTo>
                <a:lnTo>
                  <a:pt x="390295" y="37075"/>
                </a:lnTo>
                <a:lnTo>
                  <a:pt x="395351" y="41271"/>
                </a:lnTo>
                <a:lnTo>
                  <a:pt x="397457" y="34941"/>
                </a:lnTo>
                <a:lnTo>
                  <a:pt x="403352" y="32843"/>
                </a:lnTo>
                <a:lnTo>
                  <a:pt x="405877" y="18954"/>
                </a:lnTo>
                <a:lnTo>
                  <a:pt x="404192" y="15155"/>
                </a:lnTo>
                <a:lnTo>
                  <a:pt x="400824" y="22317"/>
                </a:lnTo>
                <a:lnTo>
                  <a:pt x="394928" y="22751"/>
                </a:lnTo>
                <a:lnTo>
                  <a:pt x="389875" y="26947"/>
                </a:lnTo>
                <a:lnTo>
                  <a:pt x="391980" y="34543"/>
                </a:lnTo>
                <a:lnTo>
                  <a:pt x="383560" y="34543"/>
                </a:lnTo>
                <a:lnTo>
                  <a:pt x="383140" y="23149"/>
                </a:lnTo>
                <a:lnTo>
                  <a:pt x="375982" y="21883"/>
                </a:lnTo>
                <a:lnTo>
                  <a:pt x="375982" y="18122"/>
                </a:lnTo>
                <a:lnTo>
                  <a:pt x="372614" y="18519"/>
                </a:lnTo>
                <a:lnTo>
                  <a:pt x="372195" y="31577"/>
                </a:lnTo>
                <a:lnTo>
                  <a:pt x="375559" y="32843"/>
                </a:lnTo>
                <a:lnTo>
                  <a:pt x="375559" y="37075"/>
                </a:lnTo>
                <a:lnTo>
                  <a:pt x="380615" y="40837"/>
                </a:lnTo>
                <a:lnTo>
                  <a:pt x="373877" y="43803"/>
                </a:lnTo>
                <a:lnTo>
                  <a:pt x="371772" y="37907"/>
                </a:lnTo>
                <a:lnTo>
                  <a:pt x="365456" y="35809"/>
                </a:lnTo>
                <a:lnTo>
                  <a:pt x="365879" y="19388"/>
                </a:lnTo>
                <a:lnTo>
                  <a:pt x="360403" y="21485"/>
                </a:lnTo>
                <a:lnTo>
                  <a:pt x="359564" y="28213"/>
                </a:lnTo>
                <a:lnTo>
                  <a:pt x="355354" y="30311"/>
                </a:lnTo>
                <a:lnTo>
                  <a:pt x="353668" y="38739"/>
                </a:lnTo>
                <a:lnTo>
                  <a:pt x="353668" y="26947"/>
                </a:lnTo>
                <a:lnTo>
                  <a:pt x="358721" y="24849"/>
                </a:lnTo>
                <a:lnTo>
                  <a:pt x="358721" y="18954"/>
                </a:lnTo>
                <a:lnTo>
                  <a:pt x="361669" y="18519"/>
                </a:lnTo>
                <a:lnTo>
                  <a:pt x="361669" y="11394"/>
                </a:lnTo>
                <a:lnTo>
                  <a:pt x="359141" y="10525"/>
                </a:lnTo>
                <a:lnTo>
                  <a:pt x="359141" y="0"/>
                </a:lnTo>
                <a:lnTo>
                  <a:pt x="356193" y="868"/>
                </a:lnTo>
                <a:lnTo>
                  <a:pt x="354930" y="4630"/>
                </a:lnTo>
                <a:lnTo>
                  <a:pt x="347772" y="4630"/>
                </a:lnTo>
                <a:lnTo>
                  <a:pt x="346090" y="7994"/>
                </a:lnTo>
                <a:lnTo>
                  <a:pt x="341460" y="8428"/>
                </a:lnTo>
                <a:lnTo>
                  <a:pt x="341880" y="12226"/>
                </a:lnTo>
                <a:lnTo>
                  <a:pt x="321172" y="10959"/>
                </a:lnTo>
                <a:lnTo>
                  <a:pt x="321172" y="13492"/>
                </a:lnTo>
                <a:lnTo>
                  <a:pt x="324963" y="13058"/>
                </a:lnTo>
                <a:lnTo>
                  <a:pt x="326225" y="16855"/>
                </a:lnTo>
                <a:lnTo>
                  <a:pt x="332960" y="18954"/>
                </a:lnTo>
                <a:lnTo>
                  <a:pt x="329173" y="19785"/>
                </a:lnTo>
                <a:lnTo>
                  <a:pt x="328750" y="26947"/>
                </a:lnTo>
                <a:lnTo>
                  <a:pt x="341457" y="30311"/>
                </a:lnTo>
                <a:lnTo>
                  <a:pt x="329383" y="34145"/>
                </a:lnTo>
                <a:lnTo>
                  <a:pt x="326012" y="37943"/>
                </a:lnTo>
                <a:lnTo>
                  <a:pt x="331354" y="42537"/>
                </a:lnTo>
                <a:lnTo>
                  <a:pt x="327564" y="49265"/>
                </a:lnTo>
                <a:lnTo>
                  <a:pt x="330931" y="52628"/>
                </a:lnTo>
                <a:lnTo>
                  <a:pt x="336827" y="51362"/>
                </a:lnTo>
                <a:lnTo>
                  <a:pt x="341880" y="53895"/>
                </a:lnTo>
                <a:lnTo>
                  <a:pt x="337250" y="58524"/>
                </a:lnTo>
                <a:lnTo>
                  <a:pt x="342723" y="60225"/>
                </a:lnTo>
                <a:lnTo>
                  <a:pt x="341457" y="62322"/>
                </a:lnTo>
                <a:lnTo>
                  <a:pt x="330302" y="64131"/>
                </a:lnTo>
                <a:lnTo>
                  <a:pt x="330193" y="72522"/>
                </a:lnTo>
                <a:lnTo>
                  <a:pt x="327249" y="61056"/>
                </a:lnTo>
                <a:lnTo>
                  <a:pt x="331669" y="58018"/>
                </a:lnTo>
                <a:lnTo>
                  <a:pt x="331560" y="55703"/>
                </a:lnTo>
                <a:lnTo>
                  <a:pt x="316513" y="55992"/>
                </a:lnTo>
                <a:lnTo>
                  <a:pt x="316195" y="59176"/>
                </a:lnTo>
                <a:lnTo>
                  <a:pt x="311985" y="59899"/>
                </a:lnTo>
                <a:lnTo>
                  <a:pt x="311037" y="70099"/>
                </a:lnTo>
                <a:lnTo>
                  <a:pt x="307879" y="71799"/>
                </a:lnTo>
                <a:lnTo>
                  <a:pt x="308512" y="84205"/>
                </a:lnTo>
                <a:lnTo>
                  <a:pt x="305879" y="82216"/>
                </a:lnTo>
                <a:lnTo>
                  <a:pt x="305355" y="77804"/>
                </a:lnTo>
                <a:lnTo>
                  <a:pt x="302302" y="74114"/>
                </a:lnTo>
                <a:lnTo>
                  <a:pt x="307355" y="70750"/>
                </a:lnTo>
                <a:lnTo>
                  <a:pt x="308621" y="65686"/>
                </a:lnTo>
                <a:lnTo>
                  <a:pt x="301459" y="63588"/>
                </a:lnTo>
                <a:lnTo>
                  <a:pt x="301882" y="58958"/>
                </a:lnTo>
                <a:lnTo>
                  <a:pt x="307778" y="63588"/>
                </a:lnTo>
                <a:lnTo>
                  <a:pt x="308617" y="58958"/>
                </a:lnTo>
                <a:lnTo>
                  <a:pt x="308617" y="54727"/>
                </a:lnTo>
                <a:lnTo>
                  <a:pt x="312408" y="55161"/>
                </a:lnTo>
                <a:lnTo>
                  <a:pt x="319563" y="52628"/>
                </a:lnTo>
                <a:lnTo>
                  <a:pt x="323773" y="52231"/>
                </a:lnTo>
                <a:lnTo>
                  <a:pt x="325039" y="47167"/>
                </a:lnTo>
                <a:lnTo>
                  <a:pt x="314090" y="43369"/>
                </a:lnTo>
                <a:lnTo>
                  <a:pt x="311565" y="49699"/>
                </a:lnTo>
                <a:lnTo>
                  <a:pt x="304407" y="52231"/>
                </a:lnTo>
                <a:lnTo>
                  <a:pt x="298092" y="50097"/>
                </a:lnTo>
                <a:lnTo>
                  <a:pt x="293462" y="55161"/>
                </a:lnTo>
                <a:lnTo>
                  <a:pt x="288409" y="55992"/>
                </a:lnTo>
                <a:lnTo>
                  <a:pt x="290514" y="59790"/>
                </a:lnTo>
                <a:lnTo>
                  <a:pt x="296829" y="61491"/>
                </a:lnTo>
                <a:lnTo>
                  <a:pt x="291776" y="65252"/>
                </a:lnTo>
                <a:lnTo>
                  <a:pt x="289251" y="62756"/>
                </a:lnTo>
                <a:lnTo>
                  <a:pt x="283775" y="66518"/>
                </a:lnTo>
                <a:lnTo>
                  <a:pt x="287566" y="69882"/>
                </a:lnTo>
                <a:lnTo>
                  <a:pt x="286723" y="75380"/>
                </a:lnTo>
                <a:lnTo>
                  <a:pt x="281670" y="76646"/>
                </a:lnTo>
                <a:lnTo>
                  <a:pt x="282936" y="81674"/>
                </a:lnTo>
                <a:lnTo>
                  <a:pt x="278726" y="82542"/>
                </a:lnTo>
                <a:lnTo>
                  <a:pt x="271987" y="76646"/>
                </a:lnTo>
                <a:lnTo>
                  <a:pt x="279565" y="77478"/>
                </a:lnTo>
                <a:lnTo>
                  <a:pt x="279565" y="71582"/>
                </a:lnTo>
                <a:lnTo>
                  <a:pt x="281250" y="66120"/>
                </a:lnTo>
                <a:lnTo>
                  <a:pt x="278302" y="62756"/>
                </a:lnTo>
                <a:lnTo>
                  <a:pt x="273249" y="68218"/>
                </a:lnTo>
                <a:lnTo>
                  <a:pt x="270725" y="63154"/>
                </a:lnTo>
                <a:lnTo>
                  <a:pt x="279565" y="59356"/>
                </a:lnTo>
                <a:lnTo>
                  <a:pt x="280408" y="54763"/>
                </a:lnTo>
                <a:lnTo>
                  <a:pt x="284618" y="54763"/>
                </a:lnTo>
                <a:lnTo>
                  <a:pt x="285041" y="49265"/>
                </a:lnTo>
                <a:lnTo>
                  <a:pt x="289671" y="46733"/>
                </a:lnTo>
                <a:lnTo>
                  <a:pt x="292619" y="51797"/>
                </a:lnTo>
                <a:lnTo>
                  <a:pt x="294724" y="47999"/>
                </a:lnTo>
                <a:lnTo>
                  <a:pt x="299777" y="47999"/>
                </a:lnTo>
                <a:lnTo>
                  <a:pt x="304407" y="42537"/>
                </a:lnTo>
                <a:lnTo>
                  <a:pt x="297672" y="37075"/>
                </a:lnTo>
                <a:lnTo>
                  <a:pt x="291776" y="43369"/>
                </a:lnTo>
                <a:lnTo>
                  <a:pt x="289251" y="42103"/>
                </a:lnTo>
                <a:lnTo>
                  <a:pt x="289251" y="36207"/>
                </a:lnTo>
                <a:lnTo>
                  <a:pt x="294301" y="32445"/>
                </a:lnTo>
                <a:lnTo>
                  <a:pt x="297249" y="31577"/>
                </a:lnTo>
                <a:lnTo>
                  <a:pt x="299354" y="36207"/>
                </a:lnTo>
                <a:lnTo>
                  <a:pt x="306093" y="37907"/>
                </a:lnTo>
                <a:lnTo>
                  <a:pt x="306093" y="42103"/>
                </a:lnTo>
                <a:lnTo>
                  <a:pt x="306932" y="46335"/>
                </a:lnTo>
                <a:lnTo>
                  <a:pt x="312408" y="41705"/>
                </a:lnTo>
                <a:lnTo>
                  <a:pt x="312408" y="39173"/>
                </a:lnTo>
                <a:lnTo>
                  <a:pt x="317457" y="42971"/>
                </a:lnTo>
                <a:lnTo>
                  <a:pt x="321248" y="40837"/>
                </a:lnTo>
                <a:lnTo>
                  <a:pt x="319143" y="38739"/>
                </a:lnTo>
                <a:lnTo>
                  <a:pt x="319986" y="32843"/>
                </a:lnTo>
                <a:lnTo>
                  <a:pt x="326721" y="31577"/>
                </a:lnTo>
                <a:lnTo>
                  <a:pt x="322091" y="28213"/>
                </a:lnTo>
                <a:lnTo>
                  <a:pt x="316195" y="31577"/>
                </a:lnTo>
                <a:lnTo>
                  <a:pt x="309880" y="35375"/>
                </a:lnTo>
                <a:lnTo>
                  <a:pt x="308617" y="29913"/>
                </a:lnTo>
                <a:lnTo>
                  <a:pt x="298092" y="28213"/>
                </a:lnTo>
                <a:lnTo>
                  <a:pt x="304827" y="27381"/>
                </a:lnTo>
                <a:lnTo>
                  <a:pt x="307774" y="24415"/>
                </a:lnTo>
                <a:lnTo>
                  <a:pt x="315352" y="28647"/>
                </a:lnTo>
                <a:lnTo>
                  <a:pt x="319982" y="23583"/>
                </a:lnTo>
                <a:lnTo>
                  <a:pt x="317457" y="18954"/>
                </a:lnTo>
                <a:lnTo>
                  <a:pt x="317457" y="11394"/>
                </a:lnTo>
                <a:lnTo>
                  <a:pt x="314094" y="11394"/>
                </a:lnTo>
                <a:lnTo>
                  <a:pt x="313670" y="15155"/>
                </a:lnTo>
                <a:lnTo>
                  <a:pt x="303564" y="15589"/>
                </a:lnTo>
                <a:lnTo>
                  <a:pt x="301882" y="19388"/>
                </a:lnTo>
                <a:lnTo>
                  <a:pt x="291776" y="18122"/>
                </a:lnTo>
                <a:lnTo>
                  <a:pt x="291776" y="24415"/>
                </a:lnTo>
                <a:lnTo>
                  <a:pt x="295567" y="28213"/>
                </a:lnTo>
                <a:lnTo>
                  <a:pt x="292196" y="28213"/>
                </a:lnTo>
                <a:lnTo>
                  <a:pt x="289251" y="32011"/>
                </a:lnTo>
                <a:lnTo>
                  <a:pt x="285041" y="28647"/>
                </a:lnTo>
                <a:lnTo>
                  <a:pt x="285041" y="18519"/>
                </a:lnTo>
                <a:lnTo>
                  <a:pt x="281670" y="18954"/>
                </a:lnTo>
                <a:lnTo>
                  <a:pt x="280831" y="22751"/>
                </a:lnTo>
                <a:lnTo>
                  <a:pt x="273249" y="22751"/>
                </a:lnTo>
                <a:lnTo>
                  <a:pt x="272410" y="24849"/>
                </a:lnTo>
                <a:lnTo>
                  <a:pt x="265248" y="29913"/>
                </a:lnTo>
                <a:lnTo>
                  <a:pt x="260618" y="34941"/>
                </a:lnTo>
                <a:lnTo>
                  <a:pt x="255146" y="33675"/>
                </a:lnTo>
                <a:lnTo>
                  <a:pt x="250093" y="37473"/>
                </a:lnTo>
                <a:lnTo>
                  <a:pt x="249673" y="44635"/>
                </a:lnTo>
                <a:lnTo>
                  <a:pt x="242095" y="44635"/>
                </a:lnTo>
                <a:lnTo>
                  <a:pt x="242095" y="52628"/>
                </a:lnTo>
                <a:lnTo>
                  <a:pt x="249250" y="52628"/>
                </a:lnTo>
                <a:lnTo>
                  <a:pt x="246725" y="55992"/>
                </a:lnTo>
                <a:lnTo>
                  <a:pt x="239990" y="55161"/>
                </a:lnTo>
                <a:lnTo>
                  <a:pt x="234937" y="56861"/>
                </a:lnTo>
                <a:lnTo>
                  <a:pt x="233671" y="62756"/>
                </a:lnTo>
                <a:lnTo>
                  <a:pt x="229884" y="64854"/>
                </a:lnTo>
                <a:lnTo>
                  <a:pt x="227359" y="72414"/>
                </a:lnTo>
                <a:lnTo>
                  <a:pt x="223988" y="76646"/>
                </a:lnTo>
                <a:lnTo>
                  <a:pt x="215991" y="77912"/>
                </a:lnTo>
                <a:lnTo>
                  <a:pt x="205885" y="90535"/>
                </a:lnTo>
                <a:lnTo>
                  <a:pt x="195782" y="100229"/>
                </a:lnTo>
                <a:lnTo>
                  <a:pt x="196621" y="105257"/>
                </a:lnTo>
                <a:lnTo>
                  <a:pt x="201674" y="105257"/>
                </a:lnTo>
                <a:lnTo>
                  <a:pt x="206727" y="97698"/>
                </a:lnTo>
                <a:lnTo>
                  <a:pt x="211357" y="97264"/>
                </a:lnTo>
                <a:lnTo>
                  <a:pt x="219358" y="102725"/>
                </a:lnTo>
                <a:lnTo>
                  <a:pt x="225674" y="102725"/>
                </a:lnTo>
                <a:lnTo>
                  <a:pt x="228622" y="93068"/>
                </a:lnTo>
                <a:lnTo>
                  <a:pt x="236200" y="89270"/>
                </a:lnTo>
                <a:lnTo>
                  <a:pt x="235780" y="86304"/>
                </a:lnTo>
                <a:lnTo>
                  <a:pt x="232832" y="83808"/>
                </a:lnTo>
                <a:lnTo>
                  <a:pt x="234514" y="72414"/>
                </a:lnTo>
                <a:lnTo>
                  <a:pt x="240829" y="68218"/>
                </a:lnTo>
                <a:lnTo>
                  <a:pt x="244201" y="70750"/>
                </a:lnTo>
                <a:lnTo>
                  <a:pt x="248830" y="70316"/>
                </a:lnTo>
                <a:lnTo>
                  <a:pt x="248830" y="62322"/>
                </a:lnTo>
                <a:lnTo>
                  <a:pt x="255146" y="57258"/>
                </a:lnTo>
                <a:lnTo>
                  <a:pt x="258513" y="57258"/>
                </a:lnTo>
                <a:lnTo>
                  <a:pt x="259356" y="53460"/>
                </a:lnTo>
                <a:lnTo>
                  <a:pt x="254726" y="52194"/>
                </a:lnTo>
                <a:lnTo>
                  <a:pt x="255989" y="50097"/>
                </a:lnTo>
                <a:lnTo>
                  <a:pt x="252621" y="46335"/>
                </a:lnTo>
                <a:lnTo>
                  <a:pt x="255985" y="43803"/>
                </a:lnTo>
                <a:lnTo>
                  <a:pt x="262304" y="44201"/>
                </a:lnTo>
                <a:lnTo>
                  <a:pt x="262304" y="39571"/>
                </a:lnTo>
                <a:lnTo>
                  <a:pt x="270305" y="35809"/>
                </a:lnTo>
                <a:lnTo>
                  <a:pt x="273669" y="30745"/>
                </a:lnTo>
                <a:lnTo>
                  <a:pt x="282936" y="28213"/>
                </a:lnTo>
                <a:lnTo>
                  <a:pt x="281250" y="30745"/>
                </a:lnTo>
                <a:lnTo>
                  <a:pt x="275778" y="32011"/>
                </a:lnTo>
                <a:lnTo>
                  <a:pt x="269039" y="38739"/>
                </a:lnTo>
                <a:lnTo>
                  <a:pt x="264409" y="39571"/>
                </a:lnTo>
                <a:lnTo>
                  <a:pt x="262304" y="48433"/>
                </a:lnTo>
                <a:lnTo>
                  <a:pt x="257674" y="50531"/>
                </a:lnTo>
                <a:lnTo>
                  <a:pt x="263570" y="56426"/>
                </a:lnTo>
                <a:lnTo>
                  <a:pt x="262724" y="59284"/>
                </a:lnTo>
                <a:lnTo>
                  <a:pt x="253779" y="60731"/>
                </a:lnTo>
                <a:lnTo>
                  <a:pt x="253439" y="69954"/>
                </a:lnTo>
                <a:lnTo>
                  <a:pt x="255858" y="74729"/>
                </a:lnTo>
                <a:lnTo>
                  <a:pt x="260018" y="77044"/>
                </a:lnTo>
                <a:lnTo>
                  <a:pt x="258933" y="84423"/>
                </a:lnTo>
                <a:lnTo>
                  <a:pt x="255070" y="85399"/>
                </a:lnTo>
                <a:lnTo>
                  <a:pt x="254155" y="87570"/>
                </a:lnTo>
                <a:lnTo>
                  <a:pt x="262539" y="89451"/>
                </a:lnTo>
                <a:lnTo>
                  <a:pt x="263462" y="91476"/>
                </a:lnTo>
                <a:lnTo>
                  <a:pt x="256737" y="92091"/>
                </a:lnTo>
                <a:lnTo>
                  <a:pt x="253373" y="95817"/>
                </a:lnTo>
                <a:lnTo>
                  <a:pt x="249623" y="86557"/>
                </a:lnTo>
                <a:lnTo>
                  <a:pt x="250737" y="77550"/>
                </a:lnTo>
                <a:lnTo>
                  <a:pt x="245618" y="74910"/>
                </a:lnTo>
                <a:lnTo>
                  <a:pt x="236619" y="74005"/>
                </a:lnTo>
                <a:lnTo>
                  <a:pt x="236200" y="83482"/>
                </a:lnTo>
                <a:lnTo>
                  <a:pt x="238724" y="84531"/>
                </a:lnTo>
                <a:lnTo>
                  <a:pt x="238724" y="90427"/>
                </a:lnTo>
                <a:lnTo>
                  <a:pt x="236095" y="91802"/>
                </a:lnTo>
                <a:lnTo>
                  <a:pt x="231989" y="102942"/>
                </a:lnTo>
                <a:lnTo>
                  <a:pt x="227041" y="103593"/>
                </a:lnTo>
                <a:lnTo>
                  <a:pt x="225884" y="106523"/>
                </a:lnTo>
                <a:lnTo>
                  <a:pt x="217043" y="106017"/>
                </a:lnTo>
                <a:lnTo>
                  <a:pt x="215777" y="102725"/>
                </a:lnTo>
                <a:lnTo>
                  <a:pt x="207360" y="101676"/>
                </a:lnTo>
                <a:lnTo>
                  <a:pt x="207147" y="108947"/>
                </a:lnTo>
                <a:lnTo>
                  <a:pt x="203042" y="110647"/>
                </a:lnTo>
                <a:lnTo>
                  <a:pt x="200937" y="108006"/>
                </a:lnTo>
                <a:lnTo>
                  <a:pt x="197045" y="110647"/>
                </a:lnTo>
                <a:lnTo>
                  <a:pt x="198202" y="114336"/>
                </a:lnTo>
                <a:lnTo>
                  <a:pt x="202203" y="115385"/>
                </a:lnTo>
                <a:lnTo>
                  <a:pt x="200622" y="121281"/>
                </a:lnTo>
                <a:lnTo>
                  <a:pt x="205990" y="126417"/>
                </a:lnTo>
                <a:lnTo>
                  <a:pt x="206098" y="130938"/>
                </a:lnTo>
                <a:lnTo>
                  <a:pt x="210728" y="131047"/>
                </a:lnTo>
                <a:lnTo>
                  <a:pt x="213253" y="127068"/>
                </a:lnTo>
                <a:lnTo>
                  <a:pt x="213361" y="131807"/>
                </a:lnTo>
                <a:lnTo>
                  <a:pt x="206937" y="134628"/>
                </a:lnTo>
                <a:lnTo>
                  <a:pt x="201779" y="131590"/>
                </a:lnTo>
                <a:lnTo>
                  <a:pt x="201465" y="123993"/>
                </a:lnTo>
                <a:lnTo>
                  <a:pt x="195044" y="116940"/>
                </a:lnTo>
                <a:lnTo>
                  <a:pt x="194411" y="106523"/>
                </a:lnTo>
                <a:lnTo>
                  <a:pt x="188834" y="110104"/>
                </a:lnTo>
                <a:lnTo>
                  <a:pt x="187781" y="119798"/>
                </a:lnTo>
                <a:lnTo>
                  <a:pt x="183886" y="121172"/>
                </a:lnTo>
                <a:lnTo>
                  <a:pt x="184200" y="127068"/>
                </a:lnTo>
                <a:lnTo>
                  <a:pt x="187466" y="127068"/>
                </a:lnTo>
                <a:lnTo>
                  <a:pt x="185253" y="130830"/>
                </a:lnTo>
                <a:lnTo>
                  <a:pt x="180833" y="131156"/>
                </a:lnTo>
                <a:lnTo>
                  <a:pt x="177675" y="137594"/>
                </a:lnTo>
                <a:lnTo>
                  <a:pt x="180413" y="142224"/>
                </a:lnTo>
                <a:lnTo>
                  <a:pt x="174940" y="141898"/>
                </a:lnTo>
                <a:lnTo>
                  <a:pt x="169464" y="145479"/>
                </a:lnTo>
                <a:lnTo>
                  <a:pt x="169573" y="155245"/>
                </a:lnTo>
                <a:lnTo>
                  <a:pt x="162519" y="163673"/>
                </a:lnTo>
                <a:lnTo>
                  <a:pt x="162729" y="173259"/>
                </a:lnTo>
                <a:lnTo>
                  <a:pt x="165992" y="176116"/>
                </a:lnTo>
                <a:lnTo>
                  <a:pt x="160624" y="178322"/>
                </a:lnTo>
                <a:lnTo>
                  <a:pt x="155886" y="182952"/>
                </a:lnTo>
                <a:lnTo>
                  <a:pt x="155781" y="188414"/>
                </a:lnTo>
                <a:lnTo>
                  <a:pt x="151784" y="189246"/>
                </a:lnTo>
                <a:lnTo>
                  <a:pt x="151784" y="198542"/>
                </a:lnTo>
                <a:lnTo>
                  <a:pt x="147046" y="200640"/>
                </a:lnTo>
                <a:lnTo>
                  <a:pt x="149360" y="207259"/>
                </a:lnTo>
                <a:lnTo>
                  <a:pt x="147046" y="211166"/>
                </a:lnTo>
                <a:lnTo>
                  <a:pt x="151361" y="214529"/>
                </a:lnTo>
                <a:lnTo>
                  <a:pt x="152518" y="210514"/>
                </a:lnTo>
                <a:lnTo>
                  <a:pt x="154728" y="210514"/>
                </a:lnTo>
                <a:lnTo>
                  <a:pt x="159257" y="206934"/>
                </a:lnTo>
                <a:lnTo>
                  <a:pt x="159257" y="212612"/>
                </a:lnTo>
                <a:lnTo>
                  <a:pt x="162621" y="214529"/>
                </a:lnTo>
                <a:lnTo>
                  <a:pt x="161152" y="218942"/>
                </a:lnTo>
                <a:lnTo>
                  <a:pt x="155781" y="217676"/>
                </a:lnTo>
                <a:lnTo>
                  <a:pt x="155781" y="220100"/>
                </a:lnTo>
                <a:lnTo>
                  <a:pt x="158729" y="222198"/>
                </a:lnTo>
                <a:lnTo>
                  <a:pt x="159047" y="234423"/>
                </a:lnTo>
                <a:lnTo>
                  <a:pt x="164096" y="236521"/>
                </a:lnTo>
                <a:lnTo>
                  <a:pt x="163782" y="246215"/>
                </a:lnTo>
                <a:lnTo>
                  <a:pt x="159043" y="247481"/>
                </a:lnTo>
                <a:lnTo>
                  <a:pt x="159152" y="250013"/>
                </a:lnTo>
                <a:lnTo>
                  <a:pt x="162729" y="251894"/>
                </a:lnTo>
                <a:lnTo>
                  <a:pt x="162621" y="265169"/>
                </a:lnTo>
                <a:lnTo>
                  <a:pt x="158939" y="265350"/>
                </a:lnTo>
                <a:lnTo>
                  <a:pt x="160096" y="275984"/>
                </a:lnTo>
                <a:lnTo>
                  <a:pt x="164943" y="276201"/>
                </a:lnTo>
                <a:lnTo>
                  <a:pt x="167359" y="272114"/>
                </a:lnTo>
                <a:lnTo>
                  <a:pt x="172730" y="270630"/>
                </a:lnTo>
                <a:lnTo>
                  <a:pt x="172835" y="262528"/>
                </a:lnTo>
                <a:lnTo>
                  <a:pt x="174727" y="264735"/>
                </a:lnTo>
                <a:lnTo>
                  <a:pt x="180203" y="264518"/>
                </a:lnTo>
                <a:lnTo>
                  <a:pt x="188624" y="272837"/>
                </a:lnTo>
                <a:lnTo>
                  <a:pt x="189148" y="282314"/>
                </a:lnTo>
                <a:lnTo>
                  <a:pt x="184519" y="283797"/>
                </a:lnTo>
                <a:lnTo>
                  <a:pt x="184938" y="288716"/>
                </a:lnTo>
                <a:lnTo>
                  <a:pt x="187991" y="291356"/>
                </a:lnTo>
                <a:lnTo>
                  <a:pt x="181021" y="294684"/>
                </a:lnTo>
                <a:lnTo>
                  <a:pt x="178492" y="303076"/>
                </a:lnTo>
                <a:lnTo>
                  <a:pt x="181361" y="316929"/>
                </a:lnTo>
                <a:lnTo>
                  <a:pt x="193569" y="317472"/>
                </a:lnTo>
                <a:lnTo>
                  <a:pt x="193887" y="323368"/>
                </a:lnTo>
                <a:lnTo>
                  <a:pt x="202517" y="326840"/>
                </a:lnTo>
                <a:lnTo>
                  <a:pt x="199359" y="334942"/>
                </a:lnTo>
                <a:lnTo>
                  <a:pt x="195149" y="337583"/>
                </a:lnTo>
                <a:lnTo>
                  <a:pt x="195887" y="342104"/>
                </a:lnTo>
                <a:lnTo>
                  <a:pt x="198517" y="344636"/>
                </a:lnTo>
                <a:lnTo>
                  <a:pt x="197887" y="349881"/>
                </a:lnTo>
                <a:lnTo>
                  <a:pt x="191782" y="351147"/>
                </a:lnTo>
                <a:lnTo>
                  <a:pt x="187991" y="356609"/>
                </a:lnTo>
                <a:lnTo>
                  <a:pt x="187781" y="365796"/>
                </a:lnTo>
                <a:lnTo>
                  <a:pt x="182938" y="369268"/>
                </a:lnTo>
                <a:lnTo>
                  <a:pt x="175780" y="369268"/>
                </a:lnTo>
                <a:lnTo>
                  <a:pt x="173573" y="373898"/>
                </a:lnTo>
                <a:lnTo>
                  <a:pt x="173573" y="366411"/>
                </a:lnTo>
                <a:lnTo>
                  <a:pt x="179252" y="363264"/>
                </a:lnTo>
                <a:lnTo>
                  <a:pt x="174098" y="363373"/>
                </a:lnTo>
                <a:lnTo>
                  <a:pt x="173465" y="360624"/>
                </a:lnTo>
                <a:lnTo>
                  <a:pt x="169992" y="358526"/>
                </a:lnTo>
                <a:lnTo>
                  <a:pt x="169678" y="353028"/>
                </a:lnTo>
                <a:lnTo>
                  <a:pt x="172202" y="351147"/>
                </a:lnTo>
                <a:lnTo>
                  <a:pt x="155571" y="352630"/>
                </a:lnTo>
                <a:lnTo>
                  <a:pt x="155256" y="355379"/>
                </a:lnTo>
                <a:lnTo>
                  <a:pt x="151889" y="358526"/>
                </a:lnTo>
                <a:lnTo>
                  <a:pt x="149151" y="351581"/>
                </a:lnTo>
                <a:lnTo>
                  <a:pt x="145468" y="351038"/>
                </a:lnTo>
                <a:lnTo>
                  <a:pt x="144835" y="355162"/>
                </a:lnTo>
                <a:lnTo>
                  <a:pt x="140835" y="358634"/>
                </a:lnTo>
                <a:lnTo>
                  <a:pt x="139678" y="355668"/>
                </a:lnTo>
                <a:lnTo>
                  <a:pt x="129995" y="355668"/>
                </a:lnTo>
                <a:lnTo>
                  <a:pt x="128519" y="351364"/>
                </a:lnTo>
                <a:lnTo>
                  <a:pt x="123889" y="353787"/>
                </a:lnTo>
                <a:lnTo>
                  <a:pt x="122522" y="359683"/>
                </a:lnTo>
                <a:lnTo>
                  <a:pt x="122413" y="354185"/>
                </a:lnTo>
                <a:lnTo>
                  <a:pt x="119469" y="351798"/>
                </a:lnTo>
                <a:lnTo>
                  <a:pt x="120731" y="342827"/>
                </a:lnTo>
                <a:lnTo>
                  <a:pt x="125470" y="339898"/>
                </a:lnTo>
                <a:lnTo>
                  <a:pt x="123155" y="336932"/>
                </a:lnTo>
                <a:lnTo>
                  <a:pt x="116416" y="341453"/>
                </a:lnTo>
                <a:lnTo>
                  <a:pt x="115468" y="347349"/>
                </a:lnTo>
                <a:lnTo>
                  <a:pt x="103677" y="347891"/>
                </a:lnTo>
                <a:lnTo>
                  <a:pt x="99575" y="344094"/>
                </a:lnTo>
                <a:lnTo>
                  <a:pt x="87682" y="343768"/>
                </a:lnTo>
                <a:lnTo>
                  <a:pt x="90840" y="338740"/>
                </a:lnTo>
                <a:lnTo>
                  <a:pt x="99575" y="337366"/>
                </a:lnTo>
                <a:lnTo>
                  <a:pt x="100523" y="335051"/>
                </a:lnTo>
                <a:lnTo>
                  <a:pt x="93889" y="335268"/>
                </a:lnTo>
                <a:lnTo>
                  <a:pt x="82943" y="341345"/>
                </a:lnTo>
                <a:lnTo>
                  <a:pt x="75680" y="347457"/>
                </a:lnTo>
                <a:lnTo>
                  <a:pt x="66312" y="348000"/>
                </a:lnTo>
                <a:lnTo>
                  <a:pt x="65469" y="354619"/>
                </a:lnTo>
                <a:lnTo>
                  <a:pt x="60420" y="359358"/>
                </a:lnTo>
                <a:lnTo>
                  <a:pt x="54839" y="360515"/>
                </a:lnTo>
                <a:lnTo>
                  <a:pt x="50100" y="366303"/>
                </a:lnTo>
                <a:lnTo>
                  <a:pt x="41578" y="369160"/>
                </a:lnTo>
                <a:lnTo>
                  <a:pt x="39683" y="375996"/>
                </a:lnTo>
                <a:lnTo>
                  <a:pt x="36945" y="377154"/>
                </a:lnTo>
                <a:lnTo>
                  <a:pt x="26734" y="388403"/>
                </a:lnTo>
                <a:lnTo>
                  <a:pt x="25157" y="397663"/>
                </a:lnTo>
                <a:lnTo>
                  <a:pt x="14523" y="406416"/>
                </a:lnTo>
                <a:lnTo>
                  <a:pt x="14421" y="410106"/>
                </a:lnTo>
                <a:lnTo>
                  <a:pt x="7788" y="417159"/>
                </a:lnTo>
                <a:lnTo>
                  <a:pt x="7788" y="421571"/>
                </a:lnTo>
                <a:lnTo>
                  <a:pt x="4315" y="424212"/>
                </a:lnTo>
                <a:lnTo>
                  <a:pt x="13575" y="425044"/>
                </a:lnTo>
                <a:lnTo>
                  <a:pt x="13792" y="427251"/>
                </a:lnTo>
                <a:lnTo>
                  <a:pt x="8840" y="427865"/>
                </a:lnTo>
                <a:lnTo>
                  <a:pt x="7368" y="432097"/>
                </a:lnTo>
                <a:lnTo>
                  <a:pt x="0" y="432206"/>
                </a:lnTo>
                <a:lnTo>
                  <a:pt x="109" y="436944"/>
                </a:lnTo>
                <a:lnTo>
                  <a:pt x="4210" y="438934"/>
                </a:lnTo>
                <a:lnTo>
                  <a:pt x="6844" y="442840"/>
                </a:lnTo>
                <a:lnTo>
                  <a:pt x="13369" y="443057"/>
                </a:lnTo>
                <a:lnTo>
                  <a:pt x="17999" y="448410"/>
                </a:lnTo>
                <a:lnTo>
                  <a:pt x="25790" y="452715"/>
                </a:lnTo>
                <a:lnTo>
                  <a:pt x="36102" y="459768"/>
                </a:lnTo>
                <a:lnTo>
                  <a:pt x="42418" y="461143"/>
                </a:lnTo>
                <a:lnTo>
                  <a:pt x="48205" y="467870"/>
                </a:lnTo>
                <a:lnTo>
                  <a:pt x="53052" y="467870"/>
                </a:lnTo>
                <a:lnTo>
                  <a:pt x="56210" y="463783"/>
                </a:lnTo>
                <a:lnTo>
                  <a:pt x="60206" y="463674"/>
                </a:lnTo>
                <a:lnTo>
                  <a:pt x="64102" y="467255"/>
                </a:lnTo>
                <a:lnTo>
                  <a:pt x="65893" y="474598"/>
                </a:lnTo>
                <a:lnTo>
                  <a:pt x="71998" y="478504"/>
                </a:lnTo>
                <a:lnTo>
                  <a:pt x="71998" y="484400"/>
                </a:lnTo>
                <a:lnTo>
                  <a:pt x="67788" y="486281"/>
                </a:lnTo>
                <a:lnTo>
                  <a:pt x="68312" y="492502"/>
                </a:lnTo>
                <a:lnTo>
                  <a:pt x="74838" y="493660"/>
                </a:lnTo>
                <a:lnTo>
                  <a:pt x="79366" y="499339"/>
                </a:lnTo>
                <a:lnTo>
                  <a:pt x="84416" y="500605"/>
                </a:lnTo>
                <a:lnTo>
                  <a:pt x="88206" y="497784"/>
                </a:lnTo>
                <a:lnTo>
                  <a:pt x="90207" y="500713"/>
                </a:lnTo>
                <a:lnTo>
                  <a:pt x="97470" y="499773"/>
                </a:lnTo>
                <a:lnTo>
                  <a:pt x="90944" y="504620"/>
                </a:lnTo>
                <a:lnTo>
                  <a:pt x="91049" y="507260"/>
                </a:lnTo>
                <a:lnTo>
                  <a:pt x="95994" y="509575"/>
                </a:lnTo>
                <a:lnTo>
                  <a:pt x="97784" y="513554"/>
                </a:lnTo>
                <a:lnTo>
                  <a:pt x="107572" y="522308"/>
                </a:lnTo>
                <a:lnTo>
                  <a:pt x="111786" y="522706"/>
                </a:lnTo>
                <a:lnTo>
                  <a:pt x="116206" y="527335"/>
                </a:lnTo>
                <a:lnTo>
                  <a:pt x="115193" y="534569"/>
                </a:lnTo>
                <a:lnTo>
                  <a:pt x="123401" y="544010"/>
                </a:lnTo>
                <a:lnTo>
                  <a:pt x="134208" y="546542"/>
                </a:lnTo>
                <a:lnTo>
                  <a:pt x="134208" y="551100"/>
                </a:lnTo>
                <a:lnTo>
                  <a:pt x="139616" y="555259"/>
                </a:lnTo>
                <a:lnTo>
                  <a:pt x="148344" y="555657"/>
                </a:lnTo>
                <a:lnTo>
                  <a:pt x="152504" y="561915"/>
                </a:lnTo>
                <a:lnTo>
                  <a:pt x="151256" y="571898"/>
                </a:lnTo>
                <a:lnTo>
                  <a:pt x="157908" y="581447"/>
                </a:lnTo>
                <a:lnTo>
                  <a:pt x="168719" y="586439"/>
                </a:lnTo>
                <a:lnTo>
                  <a:pt x="172459" y="582279"/>
                </a:lnTo>
                <a:lnTo>
                  <a:pt x="190335" y="582713"/>
                </a:lnTo>
                <a:lnTo>
                  <a:pt x="200318" y="594324"/>
                </a:lnTo>
                <a:lnTo>
                  <a:pt x="207798" y="597254"/>
                </a:lnTo>
                <a:lnTo>
                  <a:pt x="207382" y="603909"/>
                </a:lnTo>
                <a:lnTo>
                  <a:pt x="214038" y="604307"/>
                </a:lnTo>
                <a:lnTo>
                  <a:pt x="214038" y="608901"/>
                </a:lnTo>
                <a:lnTo>
                  <a:pt x="224014" y="609298"/>
                </a:lnTo>
                <a:lnTo>
                  <a:pt x="229417" y="612228"/>
                </a:lnTo>
                <a:lnTo>
                  <a:pt x="237733" y="608467"/>
                </a:lnTo>
                <a:lnTo>
                  <a:pt x="241473" y="611794"/>
                </a:lnTo>
                <a:lnTo>
                  <a:pt x="236901" y="617618"/>
                </a:lnTo>
                <a:lnTo>
                  <a:pt x="240229" y="625503"/>
                </a:lnTo>
                <a:lnTo>
                  <a:pt x="245217" y="619282"/>
                </a:lnTo>
                <a:lnTo>
                  <a:pt x="253117" y="622175"/>
                </a:lnTo>
                <a:lnTo>
                  <a:pt x="266420" y="610564"/>
                </a:lnTo>
                <a:lnTo>
                  <a:pt x="276812" y="611396"/>
                </a:lnTo>
                <a:lnTo>
                  <a:pt x="281388" y="608467"/>
                </a:lnTo>
                <a:lnTo>
                  <a:pt x="289700" y="608901"/>
                </a:lnTo>
                <a:lnTo>
                  <a:pt x="290116" y="614290"/>
                </a:lnTo>
                <a:lnTo>
                  <a:pt x="296771" y="616786"/>
                </a:lnTo>
                <a:lnTo>
                  <a:pt x="291780" y="620511"/>
                </a:lnTo>
                <a:lnTo>
                  <a:pt x="295523" y="624671"/>
                </a:lnTo>
                <a:lnTo>
                  <a:pt x="295523" y="631326"/>
                </a:lnTo>
                <a:lnTo>
                  <a:pt x="300511" y="640478"/>
                </a:lnTo>
                <a:lnTo>
                  <a:pt x="306747" y="642974"/>
                </a:lnTo>
                <a:lnTo>
                  <a:pt x="307579" y="648399"/>
                </a:lnTo>
                <a:lnTo>
                  <a:pt x="300924" y="650063"/>
                </a:lnTo>
                <a:lnTo>
                  <a:pt x="299263" y="657514"/>
                </a:lnTo>
                <a:lnTo>
                  <a:pt x="295523" y="659612"/>
                </a:lnTo>
                <a:lnTo>
                  <a:pt x="307579" y="665834"/>
                </a:lnTo>
                <a:lnTo>
                  <a:pt x="308411" y="671259"/>
                </a:lnTo>
                <a:lnTo>
                  <a:pt x="322547" y="676251"/>
                </a:lnTo>
                <a:lnTo>
                  <a:pt x="327119" y="681242"/>
                </a:lnTo>
                <a:lnTo>
                  <a:pt x="333774" y="684570"/>
                </a:lnTo>
                <a:lnTo>
                  <a:pt x="332523" y="699111"/>
                </a:lnTo>
                <a:lnTo>
                  <a:pt x="329614" y="699111"/>
                </a:lnTo>
                <a:lnTo>
                  <a:pt x="335850" y="706598"/>
                </a:lnTo>
                <a:lnTo>
                  <a:pt x="342086" y="706598"/>
                </a:lnTo>
                <a:lnTo>
                  <a:pt x="344582" y="709926"/>
                </a:lnTo>
                <a:lnTo>
                  <a:pt x="352898" y="710758"/>
                </a:lnTo>
                <a:lnTo>
                  <a:pt x="355393" y="704934"/>
                </a:lnTo>
                <a:lnTo>
                  <a:pt x="363290" y="705766"/>
                </a:lnTo>
                <a:lnTo>
                  <a:pt x="372437" y="714483"/>
                </a:lnTo>
                <a:lnTo>
                  <a:pt x="372021" y="719077"/>
                </a:lnTo>
                <a:lnTo>
                  <a:pt x="380337" y="726131"/>
                </a:lnTo>
                <a:lnTo>
                  <a:pt x="395720" y="726565"/>
                </a:lnTo>
                <a:lnTo>
                  <a:pt x="403616" y="733184"/>
                </a:lnTo>
                <a:lnTo>
                  <a:pt x="402785" y="735680"/>
                </a:lnTo>
                <a:lnTo>
                  <a:pt x="414844" y="739441"/>
                </a:lnTo>
                <a:lnTo>
                  <a:pt x="419004" y="748593"/>
                </a:lnTo>
                <a:lnTo>
                  <a:pt x="431059" y="751089"/>
                </a:lnTo>
                <a:lnTo>
                  <a:pt x="443300" y="753150"/>
                </a:lnTo>
                <a:lnTo>
                  <a:pt x="455844" y="754488"/>
                </a:lnTo>
                <a:lnTo>
                  <a:pt x="464170" y="756044"/>
                </a:lnTo>
                <a:lnTo>
                  <a:pt x="465932" y="755791"/>
                </a:lnTo>
                <a:lnTo>
                  <a:pt x="476859" y="752065"/>
                </a:lnTo>
                <a:lnTo>
                  <a:pt x="478458" y="751124"/>
                </a:lnTo>
                <a:lnTo>
                  <a:pt x="482158" y="745952"/>
                </a:lnTo>
                <a:lnTo>
                  <a:pt x="490311" y="744469"/>
                </a:lnTo>
                <a:lnTo>
                  <a:pt x="496507" y="742263"/>
                </a:lnTo>
                <a:lnTo>
                  <a:pt x="498873" y="742914"/>
                </a:lnTo>
                <a:lnTo>
                  <a:pt x="507843" y="742697"/>
                </a:lnTo>
                <a:lnTo>
                  <a:pt x="515591" y="738899"/>
                </a:lnTo>
                <a:lnTo>
                  <a:pt x="517544" y="738971"/>
                </a:lnTo>
                <a:lnTo>
                  <a:pt x="529278" y="740852"/>
                </a:lnTo>
                <a:lnTo>
                  <a:pt x="533333" y="749424"/>
                </a:lnTo>
                <a:lnTo>
                  <a:pt x="542896" y="751486"/>
                </a:lnTo>
                <a:lnTo>
                  <a:pt x="537905" y="768125"/>
                </a:lnTo>
                <a:lnTo>
                  <a:pt x="532917" y="769789"/>
                </a:lnTo>
                <a:lnTo>
                  <a:pt x="530008" y="781436"/>
                </a:lnTo>
                <a:lnTo>
                  <a:pt x="533749" y="782268"/>
                </a:lnTo>
                <a:lnTo>
                  <a:pt x="538324" y="795542"/>
                </a:lnTo>
                <a:lnTo>
                  <a:pt x="546636" y="795542"/>
                </a:lnTo>
                <a:lnTo>
                  <a:pt x="567424" y="806791"/>
                </a:lnTo>
                <a:lnTo>
                  <a:pt x="576155" y="819271"/>
                </a:lnTo>
                <a:lnTo>
                  <a:pt x="591955" y="818439"/>
                </a:lnTo>
                <a:lnTo>
                  <a:pt x="595282" y="815111"/>
                </a:lnTo>
                <a:lnTo>
                  <a:pt x="609830" y="816775"/>
                </a:lnTo>
                <a:lnTo>
                  <a:pt x="612742" y="830881"/>
                </a:lnTo>
                <a:lnTo>
                  <a:pt x="608170" y="843794"/>
                </a:lnTo>
                <a:lnTo>
                  <a:pt x="603178" y="845458"/>
                </a:lnTo>
                <a:lnTo>
                  <a:pt x="597359" y="860433"/>
                </a:lnTo>
                <a:cubicBezTo>
                  <a:pt x="597359" y="860433"/>
                  <a:pt x="598607" y="873310"/>
                  <a:pt x="598607" y="876638"/>
                </a:cubicBezTo>
                <a:cubicBezTo>
                  <a:pt x="598607" y="879965"/>
                  <a:pt x="594866" y="879531"/>
                  <a:pt x="594866" y="879531"/>
                </a:cubicBezTo>
                <a:lnTo>
                  <a:pt x="597775" y="906153"/>
                </a:lnTo>
                <a:lnTo>
                  <a:pt x="595279" y="909047"/>
                </a:lnTo>
                <a:lnTo>
                  <a:pt x="596111" y="915702"/>
                </a:lnTo>
                <a:lnTo>
                  <a:pt x="599854" y="912374"/>
                </a:lnTo>
                <a:lnTo>
                  <a:pt x="618146" y="904887"/>
                </a:lnTo>
                <a:lnTo>
                  <a:pt x="622306" y="900329"/>
                </a:lnTo>
                <a:lnTo>
                  <a:pt x="630621" y="899063"/>
                </a:lnTo>
                <a:lnTo>
                  <a:pt x="634777" y="899895"/>
                </a:lnTo>
                <a:lnTo>
                  <a:pt x="632698" y="904489"/>
                </a:lnTo>
                <a:lnTo>
                  <a:pt x="642677" y="916136"/>
                </a:lnTo>
                <a:lnTo>
                  <a:pt x="649116" y="917655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4" name="Freeform 87">
            <a:extLst>
              <a:ext uri="{FF2B5EF4-FFF2-40B4-BE49-F238E27FC236}">
                <a16:creationId xmlns:a16="http://schemas.microsoft.com/office/drawing/2014/main" id="{FA02C947-1684-AB50-A725-55FC72B20C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294671" y="156698"/>
            <a:ext cx="3009872" cy="669802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8" name="Group 28"/>
          <p:cNvGrpSpPr/>
          <p:nvPr/>
        </p:nvGrpSpPr>
        <p:grpSpPr>
          <a:xfrm>
            <a:off x="4819123" y="965299"/>
            <a:ext cx="5988806" cy="876517"/>
            <a:chOff x="0" y="0"/>
            <a:chExt cx="600448" cy="232022"/>
          </a:xfrm>
        </p:grpSpPr>
        <p:sp>
          <p:nvSpPr>
            <p:cNvPr id="41" name="Freeform 29"/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42" name="TextBox 30"/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TextBox 41">
            <a:extLst>
              <a:ext uri="{FF2B5EF4-FFF2-40B4-BE49-F238E27FC236}">
                <a16:creationId xmlns:a16="http://schemas.microsoft.com/office/drawing/2014/main" id="{F30061A9-D540-4086-837C-8B3173C07A25}"/>
              </a:ext>
            </a:extLst>
          </p:cNvPr>
          <p:cNvSpPr txBox="1">
            <a:spLocks/>
          </p:cNvSpPr>
          <p:nvPr/>
        </p:nvSpPr>
        <p:spPr>
          <a:xfrm>
            <a:off x="578831" y="28598"/>
            <a:ext cx="1026559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Mapa de conversiones de GNV a nivel nacional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46" name="Group 26">
            <a:extLst>
              <a:ext uri="{FF2B5EF4-FFF2-40B4-BE49-F238E27FC236}">
                <a16:creationId xmlns:a16="http://schemas.microsoft.com/office/drawing/2014/main" id="{D9CFF6B9-218E-F28D-1A06-9EBFD9E59363}"/>
              </a:ext>
            </a:extLst>
          </p:cNvPr>
          <p:cNvGrpSpPr/>
          <p:nvPr/>
        </p:nvGrpSpPr>
        <p:grpSpPr>
          <a:xfrm>
            <a:off x="2586678" y="3067005"/>
            <a:ext cx="5672444" cy="3635312"/>
            <a:chOff x="0" y="0"/>
            <a:chExt cx="712790" cy="692766"/>
          </a:xfrm>
        </p:grpSpPr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11C58DC7-A986-590F-F004-678202A00229}"/>
                </a:ext>
              </a:extLst>
            </p:cNvPr>
            <p:cNvSpPr/>
            <p:nvPr/>
          </p:nvSpPr>
          <p:spPr>
            <a:xfrm>
              <a:off x="0" y="0"/>
              <a:ext cx="639053" cy="601002"/>
            </a:xfrm>
            <a:custGeom>
              <a:avLst/>
              <a:gdLst/>
              <a:ahLst/>
              <a:cxnLst/>
              <a:rect l="l" t="t" r="r" b="b"/>
              <a:pathLst>
                <a:path w="786527" h="764432">
                  <a:moveTo>
                    <a:pt x="393263" y="0"/>
                  </a:moveTo>
                  <a:cubicBezTo>
                    <a:pt x="176070" y="0"/>
                    <a:pt x="0" y="171124"/>
                    <a:pt x="0" y="382216"/>
                  </a:cubicBezTo>
                  <a:cubicBezTo>
                    <a:pt x="0" y="593308"/>
                    <a:pt x="176070" y="764432"/>
                    <a:pt x="393263" y="764432"/>
                  </a:cubicBezTo>
                  <a:cubicBezTo>
                    <a:pt x="610457" y="764432"/>
                    <a:pt x="786527" y="593308"/>
                    <a:pt x="786527" y="382216"/>
                  </a:cubicBezTo>
                  <a:cubicBezTo>
                    <a:pt x="786527" y="171124"/>
                    <a:pt x="610457" y="0"/>
                    <a:pt x="3932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solidFill>
                <a:srgbClr val="029621"/>
              </a:solidFill>
              <a:prstDash val="solid"/>
              <a:miter/>
            </a:ln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49" name="TextBox 28">
              <a:extLst>
                <a:ext uri="{FF2B5EF4-FFF2-40B4-BE49-F238E27FC236}">
                  <a16:creationId xmlns:a16="http://schemas.microsoft.com/office/drawing/2014/main" id="{2021D2FD-767A-27B5-B30B-F13AF46F2B24}"/>
                </a:ext>
              </a:extLst>
            </p:cNvPr>
            <p:cNvSpPr txBox="1"/>
            <p:nvPr/>
          </p:nvSpPr>
          <p:spPr>
            <a:xfrm>
              <a:off x="73737" y="81190"/>
              <a:ext cx="639053" cy="611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sp>
        <p:nvSpPr>
          <p:cNvPr id="47" name="TextBox 29">
            <a:extLst>
              <a:ext uri="{FF2B5EF4-FFF2-40B4-BE49-F238E27FC236}">
                <a16:creationId xmlns:a16="http://schemas.microsoft.com/office/drawing/2014/main" id="{7EF824A6-7F4D-8001-787E-E6610A6D7995}"/>
              </a:ext>
            </a:extLst>
          </p:cNvPr>
          <p:cNvSpPr txBox="1"/>
          <p:nvPr/>
        </p:nvSpPr>
        <p:spPr>
          <a:xfrm>
            <a:off x="2327556" y="4345468"/>
            <a:ext cx="5539994" cy="1240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34"/>
              </a:lnSpc>
            </a:pPr>
            <a:r>
              <a:rPr lang="en-US" sz="11500" dirty="0">
                <a:solidFill>
                  <a:schemeClr val="bg1"/>
                </a:solidFill>
                <a:latin typeface="Poppins Heavy"/>
              </a:rPr>
              <a:t>23.351</a:t>
            </a:r>
          </a:p>
        </p:txBody>
      </p:sp>
      <p:sp>
        <p:nvSpPr>
          <p:cNvPr id="54" name="TextBox 50">
            <a:extLst>
              <a:ext uri="{FF2B5EF4-FFF2-40B4-BE49-F238E27FC236}">
                <a16:creationId xmlns:a16="http://schemas.microsoft.com/office/drawing/2014/main" id="{67FB574F-09C0-E5F8-E0B2-7E9533B501F3}"/>
              </a:ext>
            </a:extLst>
          </p:cNvPr>
          <p:cNvSpPr txBox="1"/>
          <p:nvPr/>
        </p:nvSpPr>
        <p:spPr>
          <a:xfrm>
            <a:off x="3534384" y="7099904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63%</a:t>
            </a:r>
          </a:p>
        </p:txBody>
      </p:sp>
      <p:grpSp>
        <p:nvGrpSpPr>
          <p:cNvPr id="60" name="Group 28">
            <a:extLst>
              <a:ext uri="{FF2B5EF4-FFF2-40B4-BE49-F238E27FC236}">
                <a16:creationId xmlns:a16="http://schemas.microsoft.com/office/drawing/2014/main" id="{134D3860-E616-D6C0-DD9A-2467B9E8223F}"/>
              </a:ext>
            </a:extLst>
          </p:cNvPr>
          <p:cNvGrpSpPr/>
          <p:nvPr/>
        </p:nvGrpSpPr>
        <p:grpSpPr>
          <a:xfrm>
            <a:off x="7266125" y="6535068"/>
            <a:ext cx="1365555" cy="642826"/>
            <a:chOff x="0" y="-28575"/>
            <a:chExt cx="622779" cy="260597"/>
          </a:xfrm>
        </p:grpSpPr>
        <p:sp>
          <p:nvSpPr>
            <p:cNvPr id="61" name="Freeform 29">
              <a:extLst>
                <a:ext uri="{FF2B5EF4-FFF2-40B4-BE49-F238E27FC236}">
                  <a16:creationId xmlns:a16="http://schemas.microsoft.com/office/drawing/2014/main" id="{ADE1DCE8-186B-526C-50AE-F0BC928F2764}"/>
                </a:ext>
              </a:extLst>
            </p:cNvPr>
            <p:cNvSpPr/>
            <p:nvPr/>
          </p:nvSpPr>
          <p:spPr>
            <a:xfrm>
              <a:off x="22331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62" name="TextBox 30">
              <a:extLst>
                <a:ext uri="{FF2B5EF4-FFF2-40B4-BE49-F238E27FC236}">
                  <a16:creationId xmlns:a16="http://schemas.microsoft.com/office/drawing/2014/main" id="{5078C7BA-F372-65D7-D725-423FD60F35EB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3" name="TextBox 56">
            <a:extLst>
              <a:ext uri="{FF2B5EF4-FFF2-40B4-BE49-F238E27FC236}">
                <a16:creationId xmlns:a16="http://schemas.microsoft.com/office/drawing/2014/main" id="{3B9651C1-41FC-1C06-8888-C5076BA704DC}"/>
              </a:ext>
            </a:extLst>
          </p:cNvPr>
          <p:cNvSpPr txBox="1"/>
          <p:nvPr/>
        </p:nvSpPr>
        <p:spPr>
          <a:xfrm>
            <a:off x="1524179" y="6566656"/>
            <a:ext cx="7210635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Conversiones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totales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b="1" dirty="0">
                <a:solidFill>
                  <a:schemeClr val="bg1"/>
                </a:solidFill>
                <a:latin typeface="Montserrat"/>
              </a:rPr>
              <a:t>2023</a:t>
            </a:r>
            <a:endParaRPr lang="en-US" sz="3591" b="1" dirty="0">
              <a:solidFill>
                <a:schemeClr val="bg1"/>
              </a:solidFill>
              <a:latin typeface="Montserrat Bold"/>
            </a:endParaRPr>
          </a:p>
        </p:txBody>
      </p:sp>
      <p:grpSp>
        <p:nvGrpSpPr>
          <p:cNvPr id="63" name="Group 28">
            <a:extLst>
              <a:ext uri="{FF2B5EF4-FFF2-40B4-BE49-F238E27FC236}">
                <a16:creationId xmlns:a16="http://schemas.microsoft.com/office/drawing/2014/main" id="{470E5150-39D5-04DA-7631-10A79B3833DA}"/>
              </a:ext>
            </a:extLst>
          </p:cNvPr>
          <p:cNvGrpSpPr/>
          <p:nvPr/>
        </p:nvGrpSpPr>
        <p:grpSpPr>
          <a:xfrm>
            <a:off x="4628182" y="9255537"/>
            <a:ext cx="1365555" cy="572339"/>
            <a:chOff x="0" y="0"/>
            <a:chExt cx="600448" cy="232022"/>
          </a:xfrm>
        </p:grpSpPr>
        <p:sp>
          <p:nvSpPr>
            <p:cNvPr id="64" name="Freeform 29">
              <a:extLst>
                <a:ext uri="{FF2B5EF4-FFF2-40B4-BE49-F238E27FC236}">
                  <a16:creationId xmlns:a16="http://schemas.microsoft.com/office/drawing/2014/main" id="{4866FD0E-9059-0162-A853-DEA624F42EAF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5" name="TextBox 30">
              <a:extLst>
                <a:ext uri="{FF2B5EF4-FFF2-40B4-BE49-F238E27FC236}">
                  <a16:creationId xmlns:a16="http://schemas.microsoft.com/office/drawing/2014/main" id="{12979DEB-1B80-5D35-DBC8-E37D3E44BB2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TextBox 56">
            <a:extLst>
              <a:ext uri="{FF2B5EF4-FFF2-40B4-BE49-F238E27FC236}">
                <a16:creationId xmlns:a16="http://schemas.microsoft.com/office/drawing/2014/main" id="{343FD8D4-0867-5E9E-3A34-C764BC10D0E0}"/>
              </a:ext>
            </a:extLst>
          </p:cNvPr>
          <p:cNvSpPr txBox="1"/>
          <p:nvPr/>
        </p:nvSpPr>
        <p:spPr>
          <a:xfrm>
            <a:off x="1577248" y="8580407"/>
            <a:ext cx="7467421" cy="1235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Incremento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comparación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591" b="1" dirty="0">
                <a:solidFill>
                  <a:schemeClr val="bg1"/>
                </a:solidFill>
                <a:latin typeface="Montserrat"/>
              </a:rPr>
              <a:t>2022</a:t>
            </a:r>
            <a:endParaRPr lang="en-US" sz="3591" b="1" dirty="0">
              <a:solidFill>
                <a:schemeClr val="bg1"/>
              </a:solidFill>
              <a:latin typeface="Montserrat Bold"/>
            </a:endParaRPr>
          </a:p>
        </p:txBody>
      </p:sp>
      <p:sp>
        <p:nvSpPr>
          <p:cNvPr id="26" name="Forma libre: forma 25">
            <a:hlinkClick r:id="rId26" action="ppaction://hlinksldjump"/>
            <a:extLst>
              <a:ext uri="{FF2B5EF4-FFF2-40B4-BE49-F238E27FC236}">
                <a16:creationId xmlns:a16="http://schemas.microsoft.com/office/drawing/2014/main" id="{7FFAA105-555E-A338-98F6-B6E6CE72D701}"/>
              </a:ext>
            </a:extLst>
          </p:cNvPr>
          <p:cNvSpPr/>
          <p:nvPr/>
        </p:nvSpPr>
        <p:spPr>
          <a:xfrm>
            <a:off x="13269098" y="4522415"/>
            <a:ext cx="277868" cy="685475"/>
          </a:xfrm>
          <a:custGeom>
            <a:avLst/>
            <a:gdLst>
              <a:gd name="connsiteX0" fmla="*/ 4464 w 185245"/>
              <a:gd name="connsiteY0" fmla="*/ 454234 h 456983"/>
              <a:gd name="connsiteX1" fmla="*/ 24408 w 185245"/>
              <a:gd name="connsiteY1" fmla="*/ 446493 h 456983"/>
              <a:gd name="connsiteX2" fmla="*/ 25602 w 185245"/>
              <a:gd name="connsiteY2" fmla="*/ 433989 h 456983"/>
              <a:gd name="connsiteX3" fmla="*/ 33639 w 185245"/>
              <a:gd name="connsiteY3" fmla="*/ 426249 h 456983"/>
              <a:gd name="connsiteX4" fmla="*/ 41380 w 185245"/>
              <a:gd name="connsiteY4" fmla="*/ 425055 h 456983"/>
              <a:gd name="connsiteX5" fmla="*/ 51797 w 185245"/>
              <a:gd name="connsiteY5" fmla="*/ 413744 h 456983"/>
              <a:gd name="connsiteX6" fmla="*/ 59241 w 185245"/>
              <a:gd name="connsiteY6" fmla="*/ 390222 h 456983"/>
              <a:gd name="connsiteX7" fmla="*/ 65495 w 185245"/>
              <a:gd name="connsiteY7" fmla="*/ 385459 h 456983"/>
              <a:gd name="connsiteX8" fmla="*/ 65791 w 185245"/>
              <a:gd name="connsiteY8" fmla="*/ 367001 h 456983"/>
              <a:gd name="connsiteX9" fmla="*/ 70855 w 185245"/>
              <a:gd name="connsiteY9" fmla="*/ 361344 h 456983"/>
              <a:gd name="connsiteX10" fmla="*/ 82166 w 185245"/>
              <a:gd name="connsiteY10" fmla="*/ 355093 h 456983"/>
              <a:gd name="connsiteX11" fmla="*/ 88416 w 185245"/>
              <a:gd name="connsiteY11" fmla="*/ 337228 h 456983"/>
              <a:gd name="connsiteX12" fmla="*/ 106827 w 185245"/>
              <a:gd name="connsiteY12" fmla="*/ 319252 h 456983"/>
              <a:gd name="connsiteX13" fmla="*/ 123462 w 185245"/>
              <a:gd name="connsiteY13" fmla="*/ 323411 h 456983"/>
              <a:gd name="connsiteX14" fmla="*/ 126609 w 185245"/>
              <a:gd name="connsiteY14" fmla="*/ 322268 h 456983"/>
              <a:gd name="connsiteX15" fmla="*/ 129514 w 185245"/>
              <a:gd name="connsiteY15" fmla="*/ 309670 h 456983"/>
              <a:gd name="connsiteX16" fmla="*/ 133391 w 185245"/>
              <a:gd name="connsiteY16" fmla="*/ 309185 h 456983"/>
              <a:gd name="connsiteX17" fmla="*/ 135815 w 185245"/>
              <a:gd name="connsiteY17" fmla="*/ 299976 h 456983"/>
              <a:gd name="connsiteX18" fmla="*/ 128544 w 185245"/>
              <a:gd name="connsiteY18" fmla="*/ 296099 h 456983"/>
              <a:gd name="connsiteX19" fmla="*/ 130483 w 185245"/>
              <a:gd name="connsiteY19" fmla="*/ 288828 h 456983"/>
              <a:gd name="connsiteX20" fmla="*/ 144539 w 185245"/>
              <a:gd name="connsiteY20" fmla="*/ 284954 h 456983"/>
              <a:gd name="connsiteX21" fmla="*/ 145508 w 185245"/>
              <a:gd name="connsiteY21" fmla="*/ 277684 h 456983"/>
              <a:gd name="connsiteX22" fmla="*/ 134845 w 185245"/>
              <a:gd name="connsiteY22" fmla="*/ 272352 h 456983"/>
              <a:gd name="connsiteX23" fmla="*/ 135815 w 185245"/>
              <a:gd name="connsiteY23" fmla="*/ 265082 h 456983"/>
              <a:gd name="connsiteX24" fmla="*/ 139692 w 185245"/>
              <a:gd name="connsiteY24" fmla="*/ 260723 h 456983"/>
              <a:gd name="connsiteX25" fmla="*/ 139207 w 185245"/>
              <a:gd name="connsiteY25" fmla="*/ 254422 h 456983"/>
              <a:gd name="connsiteX26" fmla="*/ 127090 w 185245"/>
              <a:gd name="connsiteY26" fmla="*/ 246667 h 456983"/>
              <a:gd name="connsiteX27" fmla="*/ 128544 w 185245"/>
              <a:gd name="connsiteY27" fmla="*/ 236493 h 456983"/>
              <a:gd name="connsiteX28" fmla="*/ 120308 w 185245"/>
              <a:gd name="connsiteY28" fmla="*/ 229222 h 456983"/>
              <a:gd name="connsiteX29" fmla="*/ 124182 w 185245"/>
              <a:gd name="connsiteY29" fmla="*/ 225829 h 456983"/>
              <a:gd name="connsiteX30" fmla="*/ 126121 w 185245"/>
              <a:gd name="connsiteY30" fmla="*/ 217109 h 456983"/>
              <a:gd name="connsiteX31" fmla="*/ 129514 w 185245"/>
              <a:gd name="connsiteY31" fmla="*/ 214685 h 456983"/>
              <a:gd name="connsiteX32" fmla="*/ 128725 w 185245"/>
              <a:gd name="connsiteY32" fmla="*/ 206713 h 456983"/>
              <a:gd name="connsiteX33" fmla="*/ 136947 w 185245"/>
              <a:gd name="connsiteY33" fmla="*/ 203407 h 456983"/>
              <a:gd name="connsiteX34" fmla="*/ 144090 w 185245"/>
              <a:gd name="connsiteY34" fmla="*/ 192990 h 456983"/>
              <a:gd name="connsiteX35" fmla="*/ 144235 w 185245"/>
              <a:gd name="connsiteY35" fmla="*/ 178398 h 456983"/>
              <a:gd name="connsiteX36" fmla="*/ 140198 w 185245"/>
              <a:gd name="connsiteY36" fmla="*/ 177194 h 456983"/>
              <a:gd name="connsiteX37" fmla="*/ 136299 w 185245"/>
              <a:gd name="connsiteY37" fmla="*/ 173494 h 456983"/>
              <a:gd name="connsiteX38" fmla="*/ 136299 w 185245"/>
              <a:gd name="connsiteY38" fmla="*/ 156045 h 456983"/>
              <a:gd name="connsiteX39" fmla="*/ 145024 w 185245"/>
              <a:gd name="connsiteY39" fmla="*/ 144416 h 456983"/>
              <a:gd name="connsiteX40" fmla="*/ 150836 w 185245"/>
              <a:gd name="connsiteY40" fmla="*/ 144416 h 456983"/>
              <a:gd name="connsiteX41" fmla="*/ 151806 w 185245"/>
              <a:gd name="connsiteY41" fmla="*/ 134237 h 456983"/>
              <a:gd name="connsiteX42" fmla="*/ 156653 w 185245"/>
              <a:gd name="connsiteY42" fmla="*/ 127455 h 456983"/>
              <a:gd name="connsiteX43" fmla="*/ 164408 w 185245"/>
              <a:gd name="connsiteY43" fmla="*/ 125517 h 456983"/>
              <a:gd name="connsiteX44" fmla="*/ 168770 w 185245"/>
              <a:gd name="connsiteY44" fmla="*/ 115338 h 456983"/>
              <a:gd name="connsiteX45" fmla="*/ 168770 w 185245"/>
              <a:gd name="connsiteY45" fmla="*/ 109037 h 456983"/>
              <a:gd name="connsiteX46" fmla="*/ 176040 w 185245"/>
              <a:gd name="connsiteY46" fmla="*/ 108071 h 456983"/>
              <a:gd name="connsiteX47" fmla="*/ 182334 w 185245"/>
              <a:gd name="connsiteY47" fmla="*/ 96924 h 456983"/>
              <a:gd name="connsiteX48" fmla="*/ 180399 w 185245"/>
              <a:gd name="connsiteY48" fmla="*/ 92077 h 456983"/>
              <a:gd name="connsiteX49" fmla="*/ 183792 w 185245"/>
              <a:gd name="connsiteY49" fmla="*/ 91107 h 456983"/>
              <a:gd name="connsiteX50" fmla="*/ 185246 w 185245"/>
              <a:gd name="connsiteY50" fmla="*/ 80448 h 456983"/>
              <a:gd name="connsiteX51" fmla="*/ 171190 w 185245"/>
              <a:gd name="connsiteY51" fmla="*/ 78024 h 456983"/>
              <a:gd name="connsiteX52" fmla="*/ 167316 w 185245"/>
              <a:gd name="connsiteY52" fmla="*/ 71723 h 456983"/>
              <a:gd name="connsiteX53" fmla="*/ 167316 w 185245"/>
              <a:gd name="connsiteY53" fmla="*/ 68330 h 456983"/>
              <a:gd name="connsiteX54" fmla="*/ 175552 w 185245"/>
              <a:gd name="connsiteY54" fmla="*/ 66392 h 456983"/>
              <a:gd name="connsiteX55" fmla="*/ 178460 w 185245"/>
              <a:gd name="connsiteY55" fmla="*/ 59610 h 456983"/>
              <a:gd name="connsiteX56" fmla="*/ 172644 w 185245"/>
              <a:gd name="connsiteY56" fmla="*/ 55247 h 456983"/>
              <a:gd name="connsiteX57" fmla="*/ 172644 w 185245"/>
              <a:gd name="connsiteY57" fmla="*/ 51855 h 456983"/>
              <a:gd name="connsiteX58" fmla="*/ 177006 w 185245"/>
              <a:gd name="connsiteY58" fmla="*/ 49431 h 456983"/>
              <a:gd name="connsiteX59" fmla="*/ 179914 w 185245"/>
              <a:gd name="connsiteY59" fmla="*/ 31501 h 456983"/>
              <a:gd name="connsiteX60" fmla="*/ 174582 w 185245"/>
              <a:gd name="connsiteY60" fmla="*/ 28593 h 456983"/>
              <a:gd name="connsiteX61" fmla="*/ 172644 w 185245"/>
              <a:gd name="connsiteY61" fmla="*/ 17934 h 456983"/>
              <a:gd name="connsiteX62" fmla="*/ 178945 w 185245"/>
              <a:gd name="connsiteY62" fmla="*/ 13571 h 456983"/>
              <a:gd name="connsiteX63" fmla="*/ 174582 w 185245"/>
              <a:gd name="connsiteY63" fmla="*/ 3878 h 456983"/>
              <a:gd name="connsiteX64" fmla="*/ 164408 w 185245"/>
              <a:gd name="connsiteY64" fmla="*/ 5332 h 456983"/>
              <a:gd name="connsiteX65" fmla="*/ 161257 w 185245"/>
              <a:gd name="connsiteY65" fmla="*/ 969 h 456983"/>
              <a:gd name="connsiteX66" fmla="*/ 156168 w 185245"/>
              <a:gd name="connsiteY66" fmla="*/ 1939 h 456983"/>
              <a:gd name="connsiteX67" fmla="*/ 152775 w 185245"/>
              <a:gd name="connsiteY67" fmla="*/ 0 h 456983"/>
              <a:gd name="connsiteX68" fmla="*/ 146959 w 185245"/>
              <a:gd name="connsiteY68" fmla="*/ 4847 h 456983"/>
              <a:gd name="connsiteX69" fmla="*/ 149867 w 185245"/>
              <a:gd name="connsiteY69" fmla="*/ 7755 h 456983"/>
              <a:gd name="connsiteX70" fmla="*/ 145993 w 185245"/>
              <a:gd name="connsiteY70" fmla="*/ 15025 h 456983"/>
              <a:gd name="connsiteX71" fmla="*/ 141631 w 185245"/>
              <a:gd name="connsiteY71" fmla="*/ 15995 h 456983"/>
              <a:gd name="connsiteX72" fmla="*/ 137753 w 185245"/>
              <a:gd name="connsiteY72" fmla="*/ 19869 h 456983"/>
              <a:gd name="connsiteX73" fmla="*/ 137269 w 185245"/>
              <a:gd name="connsiteY73" fmla="*/ 31501 h 456983"/>
              <a:gd name="connsiteX74" fmla="*/ 131937 w 185245"/>
              <a:gd name="connsiteY74" fmla="*/ 31986 h 456983"/>
              <a:gd name="connsiteX75" fmla="*/ 127575 w 185245"/>
              <a:gd name="connsiteY75" fmla="*/ 43615 h 456983"/>
              <a:gd name="connsiteX76" fmla="*/ 118854 w 185245"/>
              <a:gd name="connsiteY76" fmla="*/ 44100 h 456983"/>
              <a:gd name="connsiteX77" fmla="*/ 118854 w 185245"/>
              <a:gd name="connsiteY77" fmla="*/ 53309 h 456983"/>
              <a:gd name="connsiteX78" fmla="*/ 114007 w 185245"/>
              <a:gd name="connsiteY78" fmla="*/ 51855 h 456983"/>
              <a:gd name="connsiteX79" fmla="*/ 112068 w 185245"/>
              <a:gd name="connsiteY79" fmla="*/ 61548 h 456983"/>
              <a:gd name="connsiteX80" fmla="*/ 109645 w 185245"/>
              <a:gd name="connsiteY80" fmla="*/ 63972 h 456983"/>
              <a:gd name="connsiteX81" fmla="*/ 118854 w 185245"/>
              <a:gd name="connsiteY81" fmla="*/ 67361 h 456983"/>
              <a:gd name="connsiteX82" fmla="*/ 118369 w 185245"/>
              <a:gd name="connsiteY82" fmla="*/ 69300 h 456983"/>
              <a:gd name="connsiteX83" fmla="*/ 107706 w 185245"/>
              <a:gd name="connsiteY83" fmla="*/ 70754 h 456983"/>
              <a:gd name="connsiteX84" fmla="*/ 100327 w 185245"/>
              <a:gd name="connsiteY84" fmla="*/ 75402 h 456983"/>
              <a:gd name="connsiteX85" fmla="*/ 95712 w 185245"/>
              <a:gd name="connsiteY85" fmla="*/ 83577 h 456983"/>
              <a:gd name="connsiteX86" fmla="*/ 95567 w 185245"/>
              <a:gd name="connsiteY86" fmla="*/ 91020 h 456983"/>
              <a:gd name="connsiteX87" fmla="*/ 108813 w 185245"/>
              <a:gd name="connsiteY87" fmla="*/ 95636 h 456983"/>
              <a:gd name="connsiteX88" fmla="*/ 106491 w 185245"/>
              <a:gd name="connsiteY88" fmla="*/ 106632 h 456983"/>
              <a:gd name="connsiteX89" fmla="*/ 110614 w 185245"/>
              <a:gd name="connsiteY89" fmla="*/ 109526 h 456983"/>
              <a:gd name="connsiteX90" fmla="*/ 110130 w 185245"/>
              <a:gd name="connsiteY90" fmla="*/ 116796 h 456983"/>
              <a:gd name="connsiteX91" fmla="*/ 107706 w 185245"/>
              <a:gd name="connsiteY91" fmla="*/ 121154 h 456983"/>
              <a:gd name="connsiteX92" fmla="*/ 117400 w 185245"/>
              <a:gd name="connsiteY92" fmla="*/ 124547 h 456983"/>
              <a:gd name="connsiteX93" fmla="*/ 117400 w 185245"/>
              <a:gd name="connsiteY93" fmla="*/ 132299 h 456983"/>
              <a:gd name="connsiteX94" fmla="*/ 113522 w 185245"/>
              <a:gd name="connsiteY94" fmla="*/ 134237 h 456983"/>
              <a:gd name="connsiteX95" fmla="*/ 113725 w 185245"/>
              <a:gd name="connsiteY95" fmla="*/ 140741 h 456983"/>
              <a:gd name="connsiteX96" fmla="*/ 106878 w 185245"/>
              <a:gd name="connsiteY96" fmla="*/ 149968 h 456983"/>
              <a:gd name="connsiteX97" fmla="*/ 107174 w 185245"/>
              <a:gd name="connsiteY97" fmla="*/ 160092 h 456983"/>
              <a:gd name="connsiteX98" fmla="*/ 95564 w 185245"/>
              <a:gd name="connsiteY98" fmla="*/ 172000 h 456983"/>
              <a:gd name="connsiteX99" fmla="*/ 96602 w 185245"/>
              <a:gd name="connsiteY99" fmla="*/ 179187 h 456983"/>
              <a:gd name="connsiteX100" fmla="*/ 92684 w 185245"/>
              <a:gd name="connsiteY100" fmla="*/ 185607 h 456983"/>
              <a:gd name="connsiteX101" fmla="*/ 93654 w 185245"/>
              <a:gd name="connsiteY101" fmla="*/ 195786 h 456983"/>
              <a:gd name="connsiteX102" fmla="*/ 95593 w 185245"/>
              <a:gd name="connsiteY102" fmla="*/ 198209 h 456983"/>
              <a:gd name="connsiteX103" fmla="*/ 97047 w 185245"/>
              <a:gd name="connsiteY103" fmla="*/ 217109 h 456983"/>
              <a:gd name="connsiteX104" fmla="*/ 99955 w 185245"/>
              <a:gd name="connsiteY104" fmla="*/ 218563 h 456983"/>
              <a:gd name="connsiteX105" fmla="*/ 100924 w 185245"/>
              <a:gd name="connsiteY105" fmla="*/ 227283 h 456983"/>
              <a:gd name="connsiteX106" fmla="*/ 97047 w 185245"/>
              <a:gd name="connsiteY106" fmla="*/ 235038 h 456983"/>
              <a:gd name="connsiteX107" fmla="*/ 92684 w 185245"/>
              <a:gd name="connsiteY107" fmla="*/ 235523 h 456983"/>
              <a:gd name="connsiteX108" fmla="*/ 91230 w 185245"/>
              <a:gd name="connsiteY108" fmla="*/ 244729 h 456983"/>
              <a:gd name="connsiteX109" fmla="*/ 83475 w 185245"/>
              <a:gd name="connsiteY109" fmla="*/ 251999 h 456983"/>
              <a:gd name="connsiteX110" fmla="*/ 85899 w 185245"/>
              <a:gd name="connsiteY110" fmla="*/ 269929 h 456983"/>
              <a:gd name="connsiteX111" fmla="*/ 80567 w 185245"/>
              <a:gd name="connsiteY111" fmla="*/ 285924 h 456983"/>
              <a:gd name="connsiteX112" fmla="*/ 72816 w 185245"/>
              <a:gd name="connsiteY112" fmla="*/ 287862 h 456983"/>
              <a:gd name="connsiteX113" fmla="*/ 60698 w 185245"/>
              <a:gd name="connsiteY113" fmla="*/ 282046 h 456983"/>
              <a:gd name="connsiteX114" fmla="*/ 56821 w 185245"/>
              <a:gd name="connsiteY114" fmla="*/ 274291 h 456983"/>
              <a:gd name="connsiteX115" fmla="*/ 48100 w 185245"/>
              <a:gd name="connsiteY115" fmla="*/ 282046 h 456983"/>
              <a:gd name="connsiteX116" fmla="*/ 46161 w 185245"/>
              <a:gd name="connsiteY116" fmla="*/ 298037 h 456983"/>
              <a:gd name="connsiteX117" fmla="*/ 39376 w 185245"/>
              <a:gd name="connsiteY117" fmla="*/ 302884 h 456983"/>
              <a:gd name="connsiteX118" fmla="*/ 39860 w 185245"/>
              <a:gd name="connsiteY118" fmla="*/ 325176 h 456983"/>
              <a:gd name="connsiteX119" fmla="*/ 35983 w 185245"/>
              <a:gd name="connsiteY119" fmla="*/ 332928 h 456983"/>
              <a:gd name="connsiteX120" fmla="*/ 42769 w 185245"/>
              <a:gd name="connsiteY120" fmla="*/ 337290 h 456983"/>
              <a:gd name="connsiteX121" fmla="*/ 40830 w 185245"/>
              <a:gd name="connsiteY121" fmla="*/ 359582 h 456983"/>
              <a:gd name="connsiteX122" fmla="*/ 36952 w 185245"/>
              <a:gd name="connsiteY122" fmla="*/ 361036 h 456983"/>
              <a:gd name="connsiteX123" fmla="*/ 38406 w 185245"/>
              <a:gd name="connsiteY123" fmla="*/ 368791 h 456983"/>
              <a:gd name="connsiteX124" fmla="*/ 30655 w 185245"/>
              <a:gd name="connsiteY124" fmla="*/ 378966 h 456983"/>
              <a:gd name="connsiteX125" fmla="*/ 31140 w 185245"/>
              <a:gd name="connsiteY125" fmla="*/ 395930 h 456983"/>
              <a:gd name="connsiteX126" fmla="*/ 19022 w 185245"/>
              <a:gd name="connsiteY126" fmla="*/ 407074 h 456983"/>
              <a:gd name="connsiteX127" fmla="*/ 14175 w 185245"/>
              <a:gd name="connsiteY127" fmla="*/ 413860 h 456983"/>
              <a:gd name="connsiteX128" fmla="*/ 12237 w 185245"/>
              <a:gd name="connsiteY128" fmla="*/ 418222 h 456983"/>
              <a:gd name="connsiteX129" fmla="*/ 9332 w 185245"/>
              <a:gd name="connsiteY129" fmla="*/ 417253 h 456983"/>
              <a:gd name="connsiteX130" fmla="*/ 3031 w 185245"/>
              <a:gd name="connsiteY130" fmla="*/ 422585 h 456983"/>
              <a:gd name="connsiteX131" fmla="*/ 3031 w 185245"/>
              <a:gd name="connsiteY131" fmla="*/ 432278 h 456983"/>
              <a:gd name="connsiteX132" fmla="*/ 7278 w 185245"/>
              <a:gd name="connsiteY132" fmla="*/ 433823 h 456983"/>
              <a:gd name="connsiteX133" fmla="*/ 12740 w 185245"/>
              <a:gd name="connsiteY133" fmla="*/ 429924 h 456983"/>
              <a:gd name="connsiteX134" fmla="*/ 17811 w 185245"/>
              <a:gd name="connsiteY134" fmla="*/ 431226 h 456983"/>
              <a:gd name="connsiteX135" fmla="*/ 13260 w 185245"/>
              <a:gd name="connsiteY135" fmla="*/ 444225 h 456983"/>
              <a:gd name="connsiteX136" fmla="*/ 3509 w 185245"/>
              <a:gd name="connsiteY136" fmla="*/ 448776 h 456983"/>
              <a:gd name="connsiteX137" fmla="*/ 0 w 185245"/>
              <a:gd name="connsiteY137" fmla="*/ 456983 h 45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85245" h="456983">
                <a:moveTo>
                  <a:pt x="4464" y="454234"/>
                </a:moveTo>
                <a:lnTo>
                  <a:pt x="24408" y="446493"/>
                </a:lnTo>
                <a:lnTo>
                  <a:pt x="25602" y="433989"/>
                </a:lnTo>
                <a:lnTo>
                  <a:pt x="33639" y="426249"/>
                </a:lnTo>
                <a:lnTo>
                  <a:pt x="41380" y="425055"/>
                </a:lnTo>
                <a:lnTo>
                  <a:pt x="51797" y="413744"/>
                </a:lnTo>
                <a:lnTo>
                  <a:pt x="59241" y="390222"/>
                </a:lnTo>
                <a:lnTo>
                  <a:pt x="65495" y="385459"/>
                </a:lnTo>
                <a:lnTo>
                  <a:pt x="65791" y="367001"/>
                </a:lnTo>
                <a:lnTo>
                  <a:pt x="70855" y="361344"/>
                </a:lnTo>
                <a:lnTo>
                  <a:pt x="82166" y="355093"/>
                </a:lnTo>
                <a:lnTo>
                  <a:pt x="88416" y="337228"/>
                </a:lnTo>
                <a:lnTo>
                  <a:pt x="106827" y="319252"/>
                </a:lnTo>
                <a:lnTo>
                  <a:pt x="123462" y="323411"/>
                </a:lnTo>
                <a:lnTo>
                  <a:pt x="126609" y="322268"/>
                </a:lnTo>
                <a:lnTo>
                  <a:pt x="129514" y="309670"/>
                </a:lnTo>
                <a:lnTo>
                  <a:pt x="133391" y="309185"/>
                </a:lnTo>
                <a:lnTo>
                  <a:pt x="135815" y="299976"/>
                </a:lnTo>
                <a:lnTo>
                  <a:pt x="128544" y="296099"/>
                </a:lnTo>
                <a:lnTo>
                  <a:pt x="130483" y="288828"/>
                </a:lnTo>
                <a:lnTo>
                  <a:pt x="144539" y="284954"/>
                </a:lnTo>
                <a:lnTo>
                  <a:pt x="145508" y="277684"/>
                </a:lnTo>
                <a:lnTo>
                  <a:pt x="134845" y="272352"/>
                </a:lnTo>
                <a:lnTo>
                  <a:pt x="135815" y="265082"/>
                </a:lnTo>
                <a:lnTo>
                  <a:pt x="139692" y="260723"/>
                </a:lnTo>
                <a:lnTo>
                  <a:pt x="139207" y="254422"/>
                </a:lnTo>
                <a:lnTo>
                  <a:pt x="127090" y="246667"/>
                </a:lnTo>
                <a:lnTo>
                  <a:pt x="128544" y="236493"/>
                </a:lnTo>
                <a:lnTo>
                  <a:pt x="120308" y="229222"/>
                </a:lnTo>
                <a:lnTo>
                  <a:pt x="124182" y="225829"/>
                </a:lnTo>
                <a:lnTo>
                  <a:pt x="126121" y="217109"/>
                </a:lnTo>
                <a:lnTo>
                  <a:pt x="129514" y="214685"/>
                </a:lnTo>
                <a:lnTo>
                  <a:pt x="128725" y="206713"/>
                </a:lnTo>
                <a:lnTo>
                  <a:pt x="136947" y="203407"/>
                </a:lnTo>
                <a:lnTo>
                  <a:pt x="144090" y="192990"/>
                </a:lnTo>
                <a:lnTo>
                  <a:pt x="144235" y="178398"/>
                </a:lnTo>
                <a:lnTo>
                  <a:pt x="140198" y="177194"/>
                </a:lnTo>
                <a:lnTo>
                  <a:pt x="136299" y="173494"/>
                </a:lnTo>
                <a:lnTo>
                  <a:pt x="136299" y="156045"/>
                </a:lnTo>
                <a:lnTo>
                  <a:pt x="145024" y="144416"/>
                </a:lnTo>
                <a:lnTo>
                  <a:pt x="150836" y="144416"/>
                </a:lnTo>
                <a:lnTo>
                  <a:pt x="151806" y="134237"/>
                </a:lnTo>
                <a:lnTo>
                  <a:pt x="156653" y="127455"/>
                </a:lnTo>
                <a:lnTo>
                  <a:pt x="164408" y="125517"/>
                </a:lnTo>
                <a:lnTo>
                  <a:pt x="168770" y="115338"/>
                </a:lnTo>
                <a:lnTo>
                  <a:pt x="168770" y="109037"/>
                </a:lnTo>
                <a:lnTo>
                  <a:pt x="176040" y="108071"/>
                </a:lnTo>
                <a:lnTo>
                  <a:pt x="182334" y="96924"/>
                </a:lnTo>
                <a:lnTo>
                  <a:pt x="180399" y="92077"/>
                </a:lnTo>
                <a:lnTo>
                  <a:pt x="183792" y="91107"/>
                </a:lnTo>
                <a:lnTo>
                  <a:pt x="185246" y="80448"/>
                </a:lnTo>
                <a:lnTo>
                  <a:pt x="171190" y="78024"/>
                </a:lnTo>
                <a:lnTo>
                  <a:pt x="167316" y="71723"/>
                </a:lnTo>
                <a:lnTo>
                  <a:pt x="167316" y="68330"/>
                </a:lnTo>
                <a:lnTo>
                  <a:pt x="175552" y="66392"/>
                </a:lnTo>
                <a:lnTo>
                  <a:pt x="178460" y="59610"/>
                </a:lnTo>
                <a:lnTo>
                  <a:pt x="172644" y="55247"/>
                </a:lnTo>
                <a:lnTo>
                  <a:pt x="172644" y="51855"/>
                </a:lnTo>
                <a:lnTo>
                  <a:pt x="177006" y="49431"/>
                </a:lnTo>
                <a:lnTo>
                  <a:pt x="179914" y="31501"/>
                </a:lnTo>
                <a:lnTo>
                  <a:pt x="174582" y="28593"/>
                </a:lnTo>
                <a:lnTo>
                  <a:pt x="172644" y="17934"/>
                </a:lnTo>
                <a:lnTo>
                  <a:pt x="178945" y="13571"/>
                </a:lnTo>
                <a:lnTo>
                  <a:pt x="174582" y="3878"/>
                </a:lnTo>
                <a:lnTo>
                  <a:pt x="164408" y="5332"/>
                </a:lnTo>
                <a:lnTo>
                  <a:pt x="161257" y="969"/>
                </a:lnTo>
                <a:lnTo>
                  <a:pt x="156168" y="1939"/>
                </a:lnTo>
                <a:lnTo>
                  <a:pt x="152775" y="0"/>
                </a:lnTo>
                <a:lnTo>
                  <a:pt x="146959" y="4847"/>
                </a:lnTo>
                <a:lnTo>
                  <a:pt x="149867" y="7755"/>
                </a:lnTo>
                <a:lnTo>
                  <a:pt x="145993" y="15025"/>
                </a:lnTo>
                <a:lnTo>
                  <a:pt x="141631" y="15995"/>
                </a:lnTo>
                <a:lnTo>
                  <a:pt x="137753" y="19869"/>
                </a:lnTo>
                <a:lnTo>
                  <a:pt x="137269" y="31501"/>
                </a:lnTo>
                <a:lnTo>
                  <a:pt x="131937" y="31986"/>
                </a:lnTo>
                <a:lnTo>
                  <a:pt x="127575" y="43615"/>
                </a:lnTo>
                <a:lnTo>
                  <a:pt x="118854" y="44100"/>
                </a:lnTo>
                <a:lnTo>
                  <a:pt x="118854" y="53309"/>
                </a:lnTo>
                <a:lnTo>
                  <a:pt x="114007" y="51855"/>
                </a:lnTo>
                <a:lnTo>
                  <a:pt x="112068" y="61548"/>
                </a:lnTo>
                <a:lnTo>
                  <a:pt x="109645" y="63972"/>
                </a:lnTo>
                <a:lnTo>
                  <a:pt x="118854" y="67361"/>
                </a:lnTo>
                <a:lnTo>
                  <a:pt x="118369" y="69300"/>
                </a:lnTo>
                <a:lnTo>
                  <a:pt x="107706" y="70754"/>
                </a:lnTo>
                <a:lnTo>
                  <a:pt x="100327" y="75402"/>
                </a:lnTo>
                <a:lnTo>
                  <a:pt x="95712" y="83577"/>
                </a:lnTo>
                <a:lnTo>
                  <a:pt x="95567" y="91020"/>
                </a:lnTo>
                <a:lnTo>
                  <a:pt x="108813" y="95636"/>
                </a:lnTo>
                <a:lnTo>
                  <a:pt x="106491" y="106632"/>
                </a:lnTo>
                <a:lnTo>
                  <a:pt x="110614" y="109526"/>
                </a:lnTo>
                <a:lnTo>
                  <a:pt x="110130" y="116796"/>
                </a:lnTo>
                <a:lnTo>
                  <a:pt x="107706" y="121154"/>
                </a:lnTo>
                <a:lnTo>
                  <a:pt x="117400" y="124547"/>
                </a:lnTo>
                <a:lnTo>
                  <a:pt x="117400" y="132299"/>
                </a:lnTo>
                <a:lnTo>
                  <a:pt x="113522" y="134237"/>
                </a:lnTo>
                <a:lnTo>
                  <a:pt x="113725" y="140741"/>
                </a:lnTo>
                <a:lnTo>
                  <a:pt x="106878" y="149968"/>
                </a:lnTo>
                <a:lnTo>
                  <a:pt x="107174" y="160092"/>
                </a:lnTo>
                <a:lnTo>
                  <a:pt x="95564" y="172000"/>
                </a:lnTo>
                <a:lnTo>
                  <a:pt x="96602" y="179187"/>
                </a:lnTo>
                <a:lnTo>
                  <a:pt x="92684" y="185607"/>
                </a:lnTo>
                <a:lnTo>
                  <a:pt x="93654" y="195786"/>
                </a:lnTo>
                <a:lnTo>
                  <a:pt x="95593" y="198209"/>
                </a:lnTo>
                <a:lnTo>
                  <a:pt x="97047" y="217109"/>
                </a:lnTo>
                <a:lnTo>
                  <a:pt x="99955" y="218563"/>
                </a:lnTo>
                <a:lnTo>
                  <a:pt x="100924" y="227283"/>
                </a:lnTo>
                <a:lnTo>
                  <a:pt x="97047" y="235038"/>
                </a:lnTo>
                <a:lnTo>
                  <a:pt x="92684" y="235523"/>
                </a:lnTo>
                <a:lnTo>
                  <a:pt x="91230" y="244729"/>
                </a:lnTo>
                <a:lnTo>
                  <a:pt x="83475" y="251999"/>
                </a:lnTo>
                <a:lnTo>
                  <a:pt x="85899" y="269929"/>
                </a:lnTo>
                <a:lnTo>
                  <a:pt x="80567" y="285924"/>
                </a:lnTo>
                <a:lnTo>
                  <a:pt x="72816" y="287862"/>
                </a:lnTo>
                <a:lnTo>
                  <a:pt x="60698" y="282046"/>
                </a:lnTo>
                <a:lnTo>
                  <a:pt x="56821" y="274291"/>
                </a:lnTo>
                <a:lnTo>
                  <a:pt x="48100" y="282046"/>
                </a:lnTo>
                <a:lnTo>
                  <a:pt x="46161" y="298037"/>
                </a:lnTo>
                <a:lnTo>
                  <a:pt x="39376" y="302884"/>
                </a:lnTo>
                <a:lnTo>
                  <a:pt x="39860" y="325176"/>
                </a:lnTo>
                <a:lnTo>
                  <a:pt x="35983" y="332928"/>
                </a:lnTo>
                <a:lnTo>
                  <a:pt x="42769" y="337290"/>
                </a:lnTo>
                <a:lnTo>
                  <a:pt x="40830" y="359582"/>
                </a:lnTo>
                <a:lnTo>
                  <a:pt x="36952" y="361036"/>
                </a:lnTo>
                <a:lnTo>
                  <a:pt x="38406" y="368791"/>
                </a:lnTo>
                <a:lnTo>
                  <a:pt x="30655" y="378966"/>
                </a:lnTo>
                <a:cubicBezTo>
                  <a:pt x="30655" y="378966"/>
                  <a:pt x="31624" y="393991"/>
                  <a:pt x="31140" y="395930"/>
                </a:cubicBezTo>
                <a:cubicBezTo>
                  <a:pt x="30655" y="397869"/>
                  <a:pt x="19022" y="407074"/>
                  <a:pt x="19022" y="407074"/>
                </a:cubicBezTo>
                <a:lnTo>
                  <a:pt x="14175" y="413860"/>
                </a:lnTo>
                <a:lnTo>
                  <a:pt x="12237" y="418222"/>
                </a:lnTo>
                <a:lnTo>
                  <a:pt x="9332" y="417253"/>
                </a:lnTo>
                <a:lnTo>
                  <a:pt x="3031" y="422585"/>
                </a:lnTo>
                <a:lnTo>
                  <a:pt x="3031" y="432278"/>
                </a:lnTo>
                <a:lnTo>
                  <a:pt x="7278" y="433823"/>
                </a:lnTo>
                <a:lnTo>
                  <a:pt x="12740" y="429924"/>
                </a:lnTo>
                <a:lnTo>
                  <a:pt x="17811" y="431226"/>
                </a:lnTo>
                <a:lnTo>
                  <a:pt x="13260" y="444225"/>
                </a:lnTo>
                <a:lnTo>
                  <a:pt x="3509" y="448776"/>
                </a:lnTo>
                <a:lnTo>
                  <a:pt x="0" y="45698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6" name="Freeform 8">
            <a:hlinkClick r:id="rId27" action="ppaction://hlinksldjump"/>
            <a:extLst>
              <a:ext uri="{FF2B5EF4-FFF2-40B4-BE49-F238E27FC236}">
                <a16:creationId xmlns:a16="http://schemas.microsoft.com/office/drawing/2014/main" id="{67F457AC-4913-4EB9-3A3A-236A1154054C}"/>
              </a:ext>
            </a:extLst>
          </p:cNvPr>
          <p:cNvSpPr/>
          <p:nvPr/>
        </p:nvSpPr>
        <p:spPr>
          <a:xfrm>
            <a:off x="16931427" y="9591745"/>
            <a:ext cx="1356573" cy="574848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51A0FA-A29B-6907-BDB1-4AAD658B4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10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5" name="Forma libre: forma 4">
            <a:hlinkClick r:id="" action="ppaction://noaction"/>
            <a:extLst>
              <a:ext uri="{FF2B5EF4-FFF2-40B4-BE49-F238E27FC236}">
                <a16:creationId xmlns:a16="http://schemas.microsoft.com/office/drawing/2014/main" id="{9D55E07F-95F8-EDD4-E5AA-9E422EC69C27}"/>
              </a:ext>
            </a:extLst>
          </p:cNvPr>
          <p:cNvSpPr/>
          <p:nvPr/>
        </p:nvSpPr>
        <p:spPr>
          <a:xfrm>
            <a:off x="838200" y="1852992"/>
            <a:ext cx="7546209" cy="6186501"/>
          </a:xfrm>
          <a:custGeom>
            <a:avLst/>
            <a:gdLst>
              <a:gd name="connsiteX0" fmla="*/ 205234 w 986235"/>
              <a:gd name="connsiteY0" fmla="*/ 792775 h 808531"/>
              <a:gd name="connsiteX1" fmla="*/ 203009 w 986235"/>
              <a:gd name="connsiteY1" fmla="*/ 804412 h 808531"/>
              <a:gd name="connsiteX2" fmla="*/ 206948 w 986235"/>
              <a:gd name="connsiteY2" fmla="*/ 808521 h 808531"/>
              <a:gd name="connsiteX3" fmla="*/ 212424 w 986235"/>
              <a:gd name="connsiteY3" fmla="*/ 802701 h 808531"/>
              <a:gd name="connsiteX4" fmla="*/ 214992 w 986235"/>
              <a:gd name="connsiteY4" fmla="*/ 802361 h 808531"/>
              <a:gd name="connsiteX5" fmla="*/ 220465 w 986235"/>
              <a:gd name="connsiteY5" fmla="*/ 799623 h 808531"/>
              <a:gd name="connsiteX6" fmla="*/ 222863 w 986235"/>
              <a:gd name="connsiteY6" fmla="*/ 793633 h 808531"/>
              <a:gd name="connsiteX7" fmla="*/ 230051 w 986235"/>
              <a:gd name="connsiteY7" fmla="*/ 791578 h 808531"/>
              <a:gd name="connsiteX8" fmla="*/ 230738 w 986235"/>
              <a:gd name="connsiteY8" fmla="*/ 794830 h 808531"/>
              <a:gd name="connsiteX9" fmla="*/ 243058 w 986235"/>
              <a:gd name="connsiteY9" fmla="*/ 801333 h 808531"/>
              <a:gd name="connsiteX10" fmla="*/ 258803 w 986235"/>
              <a:gd name="connsiteY10" fmla="*/ 801503 h 808531"/>
              <a:gd name="connsiteX11" fmla="*/ 258973 w 986235"/>
              <a:gd name="connsiteY11" fmla="*/ 804412 h 808531"/>
              <a:gd name="connsiteX12" fmla="*/ 267531 w 986235"/>
              <a:gd name="connsiteY12" fmla="*/ 806466 h 808531"/>
              <a:gd name="connsiteX13" fmla="*/ 269144 w 986235"/>
              <a:gd name="connsiteY13" fmla="*/ 803630 h 808531"/>
              <a:gd name="connsiteX14" fmla="*/ 308910 w 986235"/>
              <a:gd name="connsiteY14" fmla="*/ 808531 h 808531"/>
              <a:gd name="connsiteX15" fmla="*/ 308089 w 986235"/>
              <a:gd name="connsiteY15" fmla="*/ 784405 h 808531"/>
              <a:gd name="connsiteX16" fmla="*/ 325610 w 986235"/>
              <a:gd name="connsiteY16" fmla="*/ 768527 h 808531"/>
              <a:gd name="connsiteX17" fmla="*/ 326764 w 986235"/>
              <a:gd name="connsiteY17" fmla="*/ 750260 h 808531"/>
              <a:gd name="connsiteX18" fmla="*/ 332407 w 986235"/>
              <a:gd name="connsiteY18" fmla="*/ 738631 h 808531"/>
              <a:gd name="connsiteX19" fmla="*/ 342415 w 986235"/>
              <a:gd name="connsiteY19" fmla="*/ 732265 h 808531"/>
              <a:gd name="connsiteX20" fmla="*/ 347465 w 986235"/>
              <a:gd name="connsiteY20" fmla="*/ 721493 h 808531"/>
              <a:gd name="connsiteX21" fmla="*/ 359488 w 986235"/>
              <a:gd name="connsiteY21" fmla="*/ 713460 h 808531"/>
              <a:gd name="connsiteX22" fmla="*/ 376188 w 986235"/>
              <a:gd name="connsiteY22" fmla="*/ 685304 h 808531"/>
              <a:gd name="connsiteX23" fmla="*/ 378188 w 986235"/>
              <a:gd name="connsiteY23" fmla="*/ 667472 h 808531"/>
              <a:gd name="connsiteX24" fmla="*/ 388537 w 986235"/>
              <a:gd name="connsiteY24" fmla="*/ 657728 h 808531"/>
              <a:gd name="connsiteX25" fmla="*/ 391420 w 986235"/>
              <a:gd name="connsiteY25" fmla="*/ 640366 h 808531"/>
              <a:gd name="connsiteX26" fmla="*/ 406626 w 986235"/>
              <a:gd name="connsiteY26" fmla="*/ 612402 h 808531"/>
              <a:gd name="connsiteX27" fmla="*/ 414710 w 986235"/>
              <a:gd name="connsiteY27" fmla="*/ 613230 h 808531"/>
              <a:gd name="connsiteX28" fmla="*/ 433765 w 986235"/>
              <a:gd name="connsiteY28" fmla="*/ 594215 h 808531"/>
              <a:gd name="connsiteX29" fmla="*/ 455572 w 986235"/>
              <a:gd name="connsiteY29" fmla="*/ 558898 h 808531"/>
              <a:gd name="connsiteX30" fmla="*/ 465769 w 986235"/>
              <a:gd name="connsiteY30" fmla="*/ 545862 h 808531"/>
              <a:gd name="connsiteX31" fmla="*/ 462307 w 986235"/>
              <a:gd name="connsiteY31" fmla="*/ 534277 h 808531"/>
              <a:gd name="connsiteX32" fmla="*/ 481217 w 986235"/>
              <a:gd name="connsiteY32" fmla="*/ 518922 h 808531"/>
              <a:gd name="connsiteX33" fmla="*/ 483894 w 986235"/>
              <a:gd name="connsiteY33" fmla="*/ 522742 h 808531"/>
              <a:gd name="connsiteX34" fmla="*/ 522116 w 986235"/>
              <a:gd name="connsiteY34" fmla="*/ 508671 h 808531"/>
              <a:gd name="connsiteX35" fmla="*/ 526330 w 986235"/>
              <a:gd name="connsiteY35" fmla="*/ 511348 h 808531"/>
              <a:gd name="connsiteX36" fmla="*/ 553993 w 986235"/>
              <a:gd name="connsiteY36" fmla="*/ 512538 h 808531"/>
              <a:gd name="connsiteX37" fmla="*/ 662336 w 986235"/>
              <a:gd name="connsiteY37" fmla="*/ 313670 h 808531"/>
              <a:gd name="connsiteX38" fmla="*/ 751114 w 986235"/>
              <a:gd name="connsiteY38" fmla="*/ 291852 h 808531"/>
              <a:gd name="connsiteX39" fmla="*/ 792320 w 986235"/>
              <a:gd name="connsiteY39" fmla="*/ 277416 h 808531"/>
              <a:gd name="connsiteX40" fmla="*/ 887872 w 986235"/>
              <a:gd name="connsiteY40" fmla="*/ 248664 h 808531"/>
              <a:gd name="connsiteX41" fmla="*/ 885908 w 986235"/>
              <a:gd name="connsiteY41" fmla="*/ 242381 h 808531"/>
              <a:gd name="connsiteX42" fmla="*/ 902659 w 986235"/>
              <a:gd name="connsiteY42" fmla="*/ 234018 h 808531"/>
              <a:gd name="connsiteX43" fmla="*/ 908974 w 986235"/>
              <a:gd name="connsiteY43" fmla="*/ 231703 h 808531"/>
              <a:gd name="connsiteX44" fmla="*/ 908555 w 986235"/>
              <a:gd name="connsiteY44" fmla="*/ 225808 h 808531"/>
              <a:gd name="connsiteX45" fmla="*/ 914237 w 986235"/>
              <a:gd name="connsiteY45" fmla="*/ 220968 h 808531"/>
              <a:gd name="connsiteX46" fmla="*/ 916342 w 986235"/>
              <a:gd name="connsiteY46" fmla="*/ 217387 h 808531"/>
              <a:gd name="connsiteX47" fmla="*/ 913333 w 986235"/>
              <a:gd name="connsiteY47" fmla="*/ 214269 h 808531"/>
              <a:gd name="connsiteX48" fmla="*/ 906026 w 986235"/>
              <a:gd name="connsiteY48" fmla="*/ 219170 h 808531"/>
              <a:gd name="connsiteX49" fmla="*/ 900369 w 986235"/>
              <a:gd name="connsiteY49" fmla="*/ 217217 h 808531"/>
              <a:gd name="connsiteX50" fmla="*/ 895920 w 986235"/>
              <a:gd name="connsiteY50" fmla="*/ 214443 h 808531"/>
              <a:gd name="connsiteX51" fmla="*/ 896976 w 986235"/>
              <a:gd name="connsiteY51" fmla="*/ 210023 h 808531"/>
              <a:gd name="connsiteX52" fmla="*/ 902659 w 986235"/>
              <a:gd name="connsiteY52" fmla="*/ 211914 h 808531"/>
              <a:gd name="connsiteX53" fmla="*/ 907079 w 986235"/>
              <a:gd name="connsiteY53" fmla="*/ 208550 h 808531"/>
              <a:gd name="connsiteX54" fmla="*/ 907289 w 986235"/>
              <a:gd name="connsiteY54" fmla="*/ 212128 h 808531"/>
              <a:gd name="connsiteX55" fmla="*/ 917185 w 986235"/>
              <a:gd name="connsiteY55" fmla="*/ 211914 h 808531"/>
              <a:gd name="connsiteX56" fmla="*/ 918867 w 986235"/>
              <a:gd name="connsiteY56" fmla="*/ 215915 h 808531"/>
              <a:gd name="connsiteX57" fmla="*/ 922596 w 986235"/>
              <a:gd name="connsiteY57" fmla="*/ 213774 h 808531"/>
              <a:gd name="connsiteX58" fmla="*/ 926300 w 986235"/>
              <a:gd name="connsiteY58" fmla="*/ 209712 h 808531"/>
              <a:gd name="connsiteX59" fmla="*/ 926029 w 986235"/>
              <a:gd name="connsiteY59" fmla="*/ 203917 h 808531"/>
              <a:gd name="connsiteX60" fmla="*/ 937730 w 986235"/>
              <a:gd name="connsiteY60" fmla="*/ 193565 h 808531"/>
              <a:gd name="connsiteX61" fmla="*/ 954025 w 986235"/>
              <a:gd name="connsiteY61" fmla="*/ 187919 h 808531"/>
              <a:gd name="connsiteX62" fmla="*/ 960551 w 986235"/>
              <a:gd name="connsiteY62" fmla="*/ 179918 h 808531"/>
              <a:gd name="connsiteX63" fmla="*/ 977392 w 986235"/>
              <a:gd name="connsiteY63" fmla="*/ 175917 h 808531"/>
              <a:gd name="connsiteX64" fmla="*/ 981602 w 986235"/>
              <a:gd name="connsiteY64" fmla="*/ 166444 h 808531"/>
              <a:gd name="connsiteX65" fmla="*/ 986026 w 986235"/>
              <a:gd name="connsiteY65" fmla="*/ 163076 h 808531"/>
              <a:gd name="connsiteX66" fmla="*/ 986235 w 986235"/>
              <a:gd name="connsiteY66" fmla="*/ 153394 h 808531"/>
              <a:gd name="connsiteX67" fmla="*/ 981606 w 986235"/>
              <a:gd name="connsiteY67" fmla="*/ 135706 h 808531"/>
              <a:gd name="connsiteX68" fmla="*/ 969416 w 986235"/>
              <a:gd name="connsiteY68" fmla="*/ 118026 h 808531"/>
              <a:gd name="connsiteX69" fmla="*/ 950448 w 986235"/>
              <a:gd name="connsiteY69" fmla="*/ 87714 h 808531"/>
              <a:gd name="connsiteX70" fmla="*/ 939922 w 986235"/>
              <a:gd name="connsiteY70" fmla="*/ 59711 h 808531"/>
              <a:gd name="connsiteX71" fmla="*/ 920343 w 986235"/>
              <a:gd name="connsiteY71" fmla="*/ 45821 h 808531"/>
              <a:gd name="connsiteX72" fmla="*/ 915290 w 986235"/>
              <a:gd name="connsiteY72" fmla="*/ 40529 h 808531"/>
              <a:gd name="connsiteX73" fmla="*/ 899534 w 986235"/>
              <a:gd name="connsiteY73" fmla="*/ 38851 h 808531"/>
              <a:gd name="connsiteX74" fmla="*/ 882266 w 986235"/>
              <a:gd name="connsiteY74" fmla="*/ 28134 h 808531"/>
              <a:gd name="connsiteX75" fmla="*/ 864701 w 986235"/>
              <a:gd name="connsiteY75" fmla="*/ 26647 h 808531"/>
              <a:gd name="connsiteX76" fmla="*/ 834188 w 986235"/>
              <a:gd name="connsiteY76" fmla="*/ 9828 h 808531"/>
              <a:gd name="connsiteX77" fmla="*/ 812452 w 986235"/>
              <a:gd name="connsiteY77" fmla="*/ 5509 h 808531"/>
              <a:gd name="connsiteX78" fmla="*/ 799203 w 986235"/>
              <a:gd name="connsiteY78" fmla="*/ 7889 h 808531"/>
              <a:gd name="connsiteX79" fmla="*/ 786550 w 986235"/>
              <a:gd name="connsiteY79" fmla="*/ 3277 h 808531"/>
              <a:gd name="connsiteX80" fmla="*/ 784467 w 986235"/>
              <a:gd name="connsiteY80" fmla="*/ 0 h 808531"/>
              <a:gd name="connsiteX81" fmla="*/ 770476 w 986235"/>
              <a:gd name="connsiteY81" fmla="*/ 0 h 808531"/>
              <a:gd name="connsiteX82" fmla="*/ 760949 w 986235"/>
              <a:gd name="connsiteY82" fmla="*/ 3277 h 808531"/>
              <a:gd name="connsiteX83" fmla="*/ 758565 w 986235"/>
              <a:gd name="connsiteY83" fmla="*/ 6551 h 808531"/>
              <a:gd name="connsiteX84" fmla="*/ 754250 w 986235"/>
              <a:gd name="connsiteY84" fmla="*/ 7147 h 808531"/>
              <a:gd name="connsiteX85" fmla="*/ 749403 w 986235"/>
              <a:gd name="connsiteY85" fmla="*/ 14555 h 808531"/>
              <a:gd name="connsiteX86" fmla="*/ 746560 w 986235"/>
              <a:gd name="connsiteY86" fmla="*/ 15188 h 808531"/>
              <a:gd name="connsiteX87" fmla="*/ 746560 w 986235"/>
              <a:gd name="connsiteY87" fmla="*/ 18874 h 808531"/>
              <a:gd name="connsiteX88" fmla="*/ 753505 w 986235"/>
              <a:gd name="connsiteY88" fmla="*/ 18874 h 808531"/>
              <a:gd name="connsiteX89" fmla="*/ 754981 w 986235"/>
              <a:gd name="connsiteY89" fmla="*/ 23609 h 808531"/>
              <a:gd name="connsiteX90" fmla="*/ 758666 w 986235"/>
              <a:gd name="connsiteY90" fmla="*/ 22766 h 808531"/>
              <a:gd name="connsiteX91" fmla="*/ 756243 w 986235"/>
              <a:gd name="connsiteY91" fmla="*/ 15188 h 808531"/>
              <a:gd name="connsiteX92" fmla="*/ 763086 w 986235"/>
              <a:gd name="connsiteY92" fmla="*/ 15188 h 808531"/>
              <a:gd name="connsiteX93" fmla="*/ 767297 w 986235"/>
              <a:gd name="connsiteY93" fmla="*/ 6348 h 808531"/>
              <a:gd name="connsiteX94" fmla="*/ 769612 w 986235"/>
              <a:gd name="connsiteY94" fmla="*/ 6453 h 808531"/>
              <a:gd name="connsiteX95" fmla="*/ 765720 w 986235"/>
              <a:gd name="connsiteY95" fmla="*/ 15398 h 808531"/>
              <a:gd name="connsiteX96" fmla="*/ 767926 w 986235"/>
              <a:gd name="connsiteY96" fmla="*/ 15293 h 808531"/>
              <a:gd name="connsiteX97" fmla="*/ 773507 w 986235"/>
              <a:gd name="connsiteY97" fmla="*/ 11502 h 808531"/>
              <a:gd name="connsiteX98" fmla="*/ 779403 w 986235"/>
              <a:gd name="connsiteY98" fmla="*/ 11716 h 808531"/>
              <a:gd name="connsiteX99" fmla="*/ 780032 w 986235"/>
              <a:gd name="connsiteY99" fmla="*/ 7715 h 808531"/>
              <a:gd name="connsiteX100" fmla="*/ 784033 w 986235"/>
              <a:gd name="connsiteY100" fmla="*/ 10345 h 808531"/>
              <a:gd name="connsiteX101" fmla="*/ 775822 w 986235"/>
              <a:gd name="connsiteY101" fmla="*/ 15821 h 808531"/>
              <a:gd name="connsiteX102" fmla="*/ 778351 w 986235"/>
              <a:gd name="connsiteY102" fmla="*/ 18979 h 808531"/>
              <a:gd name="connsiteX103" fmla="*/ 786243 w 986235"/>
              <a:gd name="connsiteY103" fmla="*/ 19294 h 808531"/>
              <a:gd name="connsiteX104" fmla="*/ 790873 w 986235"/>
              <a:gd name="connsiteY104" fmla="*/ 16136 h 808531"/>
              <a:gd name="connsiteX105" fmla="*/ 786033 w 986235"/>
              <a:gd name="connsiteY105" fmla="*/ 23081 h 808531"/>
              <a:gd name="connsiteX106" fmla="*/ 777613 w 986235"/>
              <a:gd name="connsiteY106" fmla="*/ 21923 h 808531"/>
              <a:gd name="connsiteX107" fmla="*/ 772769 w 986235"/>
              <a:gd name="connsiteY107" fmla="*/ 19927 h 808531"/>
              <a:gd name="connsiteX108" fmla="*/ 772664 w 986235"/>
              <a:gd name="connsiteY108" fmla="*/ 25504 h 808531"/>
              <a:gd name="connsiteX109" fmla="*/ 762877 w 986235"/>
              <a:gd name="connsiteY109" fmla="*/ 25396 h 808531"/>
              <a:gd name="connsiteX110" fmla="*/ 761611 w 986235"/>
              <a:gd name="connsiteY110" fmla="*/ 28872 h 808531"/>
              <a:gd name="connsiteX111" fmla="*/ 772769 w 986235"/>
              <a:gd name="connsiteY111" fmla="*/ 34344 h 808531"/>
              <a:gd name="connsiteX112" fmla="*/ 765716 w 986235"/>
              <a:gd name="connsiteY112" fmla="*/ 36873 h 808531"/>
              <a:gd name="connsiteX113" fmla="*/ 762139 w 986235"/>
              <a:gd name="connsiteY113" fmla="*/ 36977 h 808531"/>
              <a:gd name="connsiteX114" fmla="*/ 762034 w 986235"/>
              <a:gd name="connsiteY114" fmla="*/ 33397 h 808531"/>
              <a:gd name="connsiteX115" fmla="*/ 754666 w 986235"/>
              <a:gd name="connsiteY115" fmla="*/ 33610 h 808531"/>
              <a:gd name="connsiteX116" fmla="*/ 754246 w 986235"/>
              <a:gd name="connsiteY116" fmla="*/ 27186 h 808531"/>
              <a:gd name="connsiteX117" fmla="*/ 751089 w 986235"/>
              <a:gd name="connsiteY117" fmla="*/ 21923 h 808531"/>
              <a:gd name="connsiteX118" fmla="*/ 747616 w 986235"/>
              <a:gd name="connsiteY118" fmla="*/ 24976 h 808531"/>
              <a:gd name="connsiteX119" fmla="*/ 742878 w 986235"/>
              <a:gd name="connsiteY119" fmla="*/ 25399 h 808531"/>
              <a:gd name="connsiteX120" fmla="*/ 738139 w 986235"/>
              <a:gd name="connsiteY120" fmla="*/ 30239 h 808531"/>
              <a:gd name="connsiteX121" fmla="*/ 742878 w 986235"/>
              <a:gd name="connsiteY121" fmla="*/ 30134 h 808531"/>
              <a:gd name="connsiteX122" fmla="*/ 742983 w 986235"/>
              <a:gd name="connsiteY122" fmla="*/ 33606 h 808531"/>
              <a:gd name="connsiteX123" fmla="*/ 746140 w 986235"/>
              <a:gd name="connsiteY123" fmla="*/ 34554 h 808531"/>
              <a:gd name="connsiteX124" fmla="*/ 747189 w 986235"/>
              <a:gd name="connsiteY124" fmla="*/ 42660 h 808531"/>
              <a:gd name="connsiteX125" fmla="*/ 739405 w 986235"/>
              <a:gd name="connsiteY125" fmla="*/ 43188 h 808531"/>
              <a:gd name="connsiteX126" fmla="*/ 735195 w 986235"/>
              <a:gd name="connsiteY126" fmla="*/ 51185 h 808531"/>
              <a:gd name="connsiteX127" fmla="*/ 726561 w 986235"/>
              <a:gd name="connsiteY127" fmla="*/ 52766 h 808531"/>
              <a:gd name="connsiteX128" fmla="*/ 722774 w 986235"/>
              <a:gd name="connsiteY128" fmla="*/ 57714 h 808531"/>
              <a:gd name="connsiteX129" fmla="*/ 711930 w 986235"/>
              <a:gd name="connsiteY129" fmla="*/ 57396 h 808531"/>
              <a:gd name="connsiteX130" fmla="*/ 712038 w 986235"/>
              <a:gd name="connsiteY130" fmla="*/ 52658 h 808531"/>
              <a:gd name="connsiteX131" fmla="*/ 708038 w 986235"/>
              <a:gd name="connsiteY131" fmla="*/ 50976 h 808531"/>
              <a:gd name="connsiteX132" fmla="*/ 708038 w 986235"/>
              <a:gd name="connsiteY132" fmla="*/ 44975 h 808531"/>
              <a:gd name="connsiteX133" fmla="*/ 715297 w 986235"/>
              <a:gd name="connsiteY133" fmla="*/ 41398 h 808531"/>
              <a:gd name="connsiteX134" fmla="*/ 721085 w 986235"/>
              <a:gd name="connsiteY134" fmla="*/ 33187 h 808531"/>
              <a:gd name="connsiteX135" fmla="*/ 717612 w 986235"/>
              <a:gd name="connsiteY135" fmla="*/ 30662 h 808531"/>
              <a:gd name="connsiteX136" fmla="*/ 708143 w 986235"/>
              <a:gd name="connsiteY136" fmla="*/ 39188 h 808531"/>
              <a:gd name="connsiteX137" fmla="*/ 696246 w 986235"/>
              <a:gd name="connsiteY137" fmla="*/ 39079 h 808531"/>
              <a:gd name="connsiteX138" fmla="*/ 684773 w 986235"/>
              <a:gd name="connsiteY138" fmla="*/ 54976 h 808531"/>
              <a:gd name="connsiteX139" fmla="*/ 667932 w 986235"/>
              <a:gd name="connsiteY139" fmla="*/ 65712 h 808531"/>
              <a:gd name="connsiteX140" fmla="*/ 663092 w 986235"/>
              <a:gd name="connsiteY140" fmla="*/ 73394 h 808531"/>
              <a:gd name="connsiteX141" fmla="*/ 668037 w 986235"/>
              <a:gd name="connsiteY141" fmla="*/ 76447 h 808531"/>
              <a:gd name="connsiteX142" fmla="*/ 667932 w 986235"/>
              <a:gd name="connsiteY142" fmla="*/ 73503 h 808531"/>
              <a:gd name="connsiteX143" fmla="*/ 675408 w 986235"/>
              <a:gd name="connsiteY143" fmla="*/ 72237 h 808531"/>
              <a:gd name="connsiteX144" fmla="*/ 686039 w 986235"/>
              <a:gd name="connsiteY144" fmla="*/ 73080 h 808531"/>
              <a:gd name="connsiteX145" fmla="*/ 686563 w 986235"/>
              <a:gd name="connsiteY145" fmla="*/ 77185 h 808531"/>
              <a:gd name="connsiteX146" fmla="*/ 697722 w 986235"/>
              <a:gd name="connsiteY146" fmla="*/ 85287 h 808531"/>
              <a:gd name="connsiteX147" fmla="*/ 691826 w 986235"/>
              <a:gd name="connsiteY147" fmla="*/ 85501 h 808531"/>
              <a:gd name="connsiteX148" fmla="*/ 692036 w 986235"/>
              <a:gd name="connsiteY148" fmla="*/ 89711 h 808531"/>
              <a:gd name="connsiteX149" fmla="*/ 698142 w 986235"/>
              <a:gd name="connsiteY149" fmla="*/ 94131 h 808531"/>
              <a:gd name="connsiteX150" fmla="*/ 703509 w 986235"/>
              <a:gd name="connsiteY150" fmla="*/ 95079 h 808531"/>
              <a:gd name="connsiteX151" fmla="*/ 696669 w 986235"/>
              <a:gd name="connsiteY151" fmla="*/ 96236 h 808531"/>
              <a:gd name="connsiteX152" fmla="*/ 696669 w 986235"/>
              <a:gd name="connsiteY152" fmla="*/ 99289 h 808531"/>
              <a:gd name="connsiteX153" fmla="*/ 701299 w 986235"/>
              <a:gd name="connsiteY153" fmla="*/ 104027 h 808531"/>
              <a:gd name="connsiteX154" fmla="*/ 694355 w 986235"/>
              <a:gd name="connsiteY154" fmla="*/ 105185 h 808531"/>
              <a:gd name="connsiteX155" fmla="*/ 680562 w 986235"/>
              <a:gd name="connsiteY155" fmla="*/ 105500 h 808531"/>
              <a:gd name="connsiteX156" fmla="*/ 674565 w 986235"/>
              <a:gd name="connsiteY156" fmla="*/ 111182 h 808531"/>
              <a:gd name="connsiteX157" fmla="*/ 675195 w 986235"/>
              <a:gd name="connsiteY157" fmla="*/ 120026 h 808531"/>
              <a:gd name="connsiteX158" fmla="*/ 665722 w 986235"/>
              <a:gd name="connsiteY158" fmla="*/ 120550 h 808531"/>
              <a:gd name="connsiteX159" fmla="*/ 661935 w 986235"/>
              <a:gd name="connsiteY159" fmla="*/ 125180 h 808531"/>
              <a:gd name="connsiteX160" fmla="*/ 660668 w 986235"/>
              <a:gd name="connsiteY160" fmla="*/ 119393 h 808531"/>
              <a:gd name="connsiteX161" fmla="*/ 649723 w 986235"/>
              <a:gd name="connsiteY161" fmla="*/ 120659 h 808531"/>
              <a:gd name="connsiteX162" fmla="*/ 656776 w 986235"/>
              <a:gd name="connsiteY162" fmla="*/ 115711 h 808531"/>
              <a:gd name="connsiteX163" fmla="*/ 653933 w 986235"/>
              <a:gd name="connsiteY163" fmla="*/ 110448 h 808531"/>
              <a:gd name="connsiteX164" fmla="*/ 650143 w 986235"/>
              <a:gd name="connsiteY164" fmla="*/ 108762 h 808531"/>
              <a:gd name="connsiteX165" fmla="*/ 646037 w 986235"/>
              <a:gd name="connsiteY165" fmla="*/ 104975 h 808531"/>
              <a:gd name="connsiteX166" fmla="*/ 646670 w 986235"/>
              <a:gd name="connsiteY166" fmla="*/ 101289 h 808531"/>
              <a:gd name="connsiteX167" fmla="*/ 654458 w 986235"/>
              <a:gd name="connsiteY167" fmla="*/ 96764 h 808531"/>
              <a:gd name="connsiteX168" fmla="*/ 655091 w 986235"/>
              <a:gd name="connsiteY168" fmla="*/ 91921 h 808531"/>
              <a:gd name="connsiteX169" fmla="*/ 659829 w 986235"/>
              <a:gd name="connsiteY169" fmla="*/ 90131 h 808531"/>
              <a:gd name="connsiteX170" fmla="*/ 659620 w 986235"/>
              <a:gd name="connsiteY170" fmla="*/ 79500 h 808531"/>
              <a:gd name="connsiteX171" fmla="*/ 648356 w 986235"/>
              <a:gd name="connsiteY171" fmla="*/ 79500 h 808531"/>
              <a:gd name="connsiteX172" fmla="*/ 628672 w 986235"/>
              <a:gd name="connsiteY172" fmla="*/ 87291 h 808531"/>
              <a:gd name="connsiteX173" fmla="*/ 593622 w 986235"/>
              <a:gd name="connsiteY173" fmla="*/ 87078 h 808531"/>
              <a:gd name="connsiteX174" fmla="*/ 589412 w 986235"/>
              <a:gd name="connsiteY174" fmla="*/ 82556 h 808531"/>
              <a:gd name="connsiteX175" fmla="*/ 584044 w 986235"/>
              <a:gd name="connsiteY175" fmla="*/ 87921 h 808531"/>
              <a:gd name="connsiteX176" fmla="*/ 579830 w 986235"/>
              <a:gd name="connsiteY176" fmla="*/ 87921 h 808531"/>
              <a:gd name="connsiteX177" fmla="*/ 572990 w 986235"/>
              <a:gd name="connsiteY177" fmla="*/ 97821 h 808531"/>
              <a:gd name="connsiteX178" fmla="*/ 577515 w 986235"/>
              <a:gd name="connsiteY178" fmla="*/ 99293 h 808531"/>
              <a:gd name="connsiteX179" fmla="*/ 588254 w 986235"/>
              <a:gd name="connsiteY179" fmla="*/ 98663 h 808531"/>
              <a:gd name="connsiteX180" fmla="*/ 588359 w 986235"/>
              <a:gd name="connsiteY180" fmla="*/ 133398 h 808531"/>
              <a:gd name="connsiteX181" fmla="*/ 590779 w 986235"/>
              <a:gd name="connsiteY181" fmla="*/ 134028 h 808531"/>
              <a:gd name="connsiteX182" fmla="*/ 592675 w 986235"/>
              <a:gd name="connsiteY182" fmla="*/ 140238 h 808531"/>
              <a:gd name="connsiteX183" fmla="*/ 584040 w 986235"/>
              <a:gd name="connsiteY183" fmla="*/ 160552 h 808531"/>
              <a:gd name="connsiteX184" fmla="*/ 574148 w 986235"/>
              <a:gd name="connsiteY184" fmla="*/ 174973 h 808531"/>
              <a:gd name="connsiteX185" fmla="*/ 562674 w 986235"/>
              <a:gd name="connsiteY185" fmla="*/ 205816 h 808531"/>
              <a:gd name="connsiteX186" fmla="*/ 548253 w 986235"/>
              <a:gd name="connsiteY186" fmla="*/ 222972 h 808531"/>
              <a:gd name="connsiteX187" fmla="*/ 548362 w 986235"/>
              <a:gd name="connsiteY187" fmla="*/ 228340 h 808531"/>
              <a:gd name="connsiteX188" fmla="*/ 552149 w 986235"/>
              <a:gd name="connsiteY188" fmla="*/ 230763 h 808531"/>
              <a:gd name="connsiteX189" fmla="*/ 547200 w 986235"/>
              <a:gd name="connsiteY189" fmla="*/ 232550 h 808531"/>
              <a:gd name="connsiteX190" fmla="*/ 544043 w 986235"/>
              <a:gd name="connsiteY190" fmla="*/ 226025 h 808531"/>
              <a:gd name="connsiteX191" fmla="*/ 538147 w 986235"/>
              <a:gd name="connsiteY191" fmla="*/ 226654 h 808531"/>
              <a:gd name="connsiteX192" fmla="*/ 522044 w 986235"/>
              <a:gd name="connsiteY192" fmla="*/ 240341 h 808531"/>
              <a:gd name="connsiteX193" fmla="*/ 498363 w 986235"/>
              <a:gd name="connsiteY193" fmla="*/ 250653 h 808531"/>
              <a:gd name="connsiteX194" fmla="*/ 471415 w 986235"/>
              <a:gd name="connsiteY194" fmla="*/ 264760 h 808531"/>
              <a:gd name="connsiteX195" fmla="*/ 451102 w 986235"/>
              <a:gd name="connsiteY195" fmla="*/ 268341 h 808531"/>
              <a:gd name="connsiteX196" fmla="*/ 438786 w 986235"/>
              <a:gd name="connsiteY196" fmla="*/ 268232 h 808531"/>
              <a:gd name="connsiteX197" fmla="*/ 448154 w 986235"/>
              <a:gd name="connsiteY197" fmla="*/ 270023 h 808531"/>
              <a:gd name="connsiteX198" fmla="*/ 444681 w 986235"/>
              <a:gd name="connsiteY198" fmla="*/ 274761 h 808531"/>
              <a:gd name="connsiteX199" fmla="*/ 439943 w 986235"/>
              <a:gd name="connsiteY199" fmla="*/ 275496 h 808531"/>
              <a:gd name="connsiteX200" fmla="*/ 436471 w 986235"/>
              <a:gd name="connsiteY200" fmla="*/ 283178 h 808531"/>
              <a:gd name="connsiteX201" fmla="*/ 431732 w 986235"/>
              <a:gd name="connsiteY201" fmla="*/ 283073 h 808531"/>
              <a:gd name="connsiteX202" fmla="*/ 438786 w 986235"/>
              <a:gd name="connsiteY202" fmla="*/ 271180 h 808531"/>
              <a:gd name="connsiteX203" fmla="*/ 428151 w 986235"/>
              <a:gd name="connsiteY203" fmla="*/ 278968 h 808531"/>
              <a:gd name="connsiteX204" fmla="*/ 413838 w 986235"/>
              <a:gd name="connsiteY204" fmla="*/ 279076 h 808531"/>
              <a:gd name="connsiteX205" fmla="*/ 396368 w 986235"/>
              <a:gd name="connsiteY205" fmla="*/ 290969 h 808531"/>
              <a:gd name="connsiteX206" fmla="*/ 373316 w 986235"/>
              <a:gd name="connsiteY206" fmla="*/ 297495 h 808531"/>
              <a:gd name="connsiteX207" fmla="*/ 361948 w 986235"/>
              <a:gd name="connsiteY207" fmla="*/ 298019 h 808531"/>
              <a:gd name="connsiteX208" fmla="*/ 346998 w 986235"/>
              <a:gd name="connsiteY208" fmla="*/ 303391 h 808531"/>
              <a:gd name="connsiteX209" fmla="*/ 329842 w 986235"/>
              <a:gd name="connsiteY209" fmla="*/ 318336 h 808531"/>
              <a:gd name="connsiteX210" fmla="*/ 321422 w 986235"/>
              <a:gd name="connsiteY210" fmla="*/ 322547 h 808531"/>
              <a:gd name="connsiteX211" fmla="*/ 294160 w 986235"/>
              <a:gd name="connsiteY211" fmla="*/ 354543 h 808531"/>
              <a:gd name="connsiteX212" fmla="*/ 277109 w 986235"/>
              <a:gd name="connsiteY212" fmla="*/ 360020 h 808531"/>
              <a:gd name="connsiteX213" fmla="*/ 246374 w 986235"/>
              <a:gd name="connsiteY213" fmla="*/ 379700 h 808531"/>
              <a:gd name="connsiteX214" fmla="*/ 240793 w 986235"/>
              <a:gd name="connsiteY214" fmla="*/ 381071 h 808531"/>
              <a:gd name="connsiteX215" fmla="*/ 223847 w 986235"/>
              <a:gd name="connsiteY215" fmla="*/ 403280 h 808531"/>
              <a:gd name="connsiteX216" fmla="*/ 223883 w 986235"/>
              <a:gd name="connsiteY216" fmla="*/ 403559 h 808531"/>
              <a:gd name="connsiteX217" fmla="*/ 212272 w 986235"/>
              <a:gd name="connsiteY217" fmla="*/ 409216 h 808531"/>
              <a:gd name="connsiteX218" fmla="*/ 222096 w 986235"/>
              <a:gd name="connsiteY218" fmla="*/ 406980 h 808531"/>
              <a:gd name="connsiteX219" fmla="*/ 220610 w 986235"/>
              <a:gd name="connsiteY219" fmla="*/ 410109 h 808531"/>
              <a:gd name="connsiteX220" fmla="*/ 217930 w 986235"/>
              <a:gd name="connsiteY220" fmla="*/ 411896 h 808531"/>
              <a:gd name="connsiteX221" fmla="*/ 218074 w 986235"/>
              <a:gd name="connsiteY221" fmla="*/ 417253 h 808531"/>
              <a:gd name="connsiteX222" fmla="*/ 222693 w 986235"/>
              <a:gd name="connsiteY222" fmla="*/ 420678 h 808531"/>
              <a:gd name="connsiteX223" fmla="*/ 215546 w 986235"/>
              <a:gd name="connsiteY223" fmla="*/ 423507 h 808531"/>
              <a:gd name="connsiteX224" fmla="*/ 215694 w 986235"/>
              <a:gd name="connsiteY224" fmla="*/ 419485 h 808531"/>
              <a:gd name="connsiteX225" fmla="*/ 209592 w 986235"/>
              <a:gd name="connsiteY225" fmla="*/ 417701 h 808531"/>
              <a:gd name="connsiteX226" fmla="*/ 210782 w 986235"/>
              <a:gd name="connsiteY226" fmla="*/ 411744 h 808531"/>
              <a:gd name="connsiteX227" fmla="*/ 197685 w 986235"/>
              <a:gd name="connsiteY227" fmla="*/ 413531 h 808531"/>
              <a:gd name="connsiteX228" fmla="*/ 198130 w 986235"/>
              <a:gd name="connsiteY228" fmla="*/ 419336 h 808531"/>
              <a:gd name="connsiteX229" fmla="*/ 189944 w 986235"/>
              <a:gd name="connsiteY229" fmla="*/ 426632 h 808531"/>
              <a:gd name="connsiteX230" fmla="*/ 182945 w 986235"/>
              <a:gd name="connsiteY230" fmla="*/ 426780 h 808531"/>
              <a:gd name="connsiteX231" fmla="*/ 179375 w 986235"/>
              <a:gd name="connsiteY231" fmla="*/ 431989 h 808531"/>
              <a:gd name="connsiteX232" fmla="*/ 182052 w 986235"/>
              <a:gd name="connsiteY232" fmla="*/ 434373 h 808531"/>
              <a:gd name="connsiteX233" fmla="*/ 152131 w 986235"/>
              <a:gd name="connsiteY233" fmla="*/ 458636 h 808531"/>
              <a:gd name="connsiteX234" fmla="*/ 118044 w 986235"/>
              <a:gd name="connsiteY234" fmla="*/ 470099 h 808531"/>
              <a:gd name="connsiteX235" fmla="*/ 62073 w 986235"/>
              <a:gd name="connsiteY235" fmla="*/ 471140 h 808531"/>
              <a:gd name="connsiteX236" fmla="*/ 46444 w 986235"/>
              <a:gd name="connsiteY236" fmla="*/ 475011 h 808531"/>
              <a:gd name="connsiteX237" fmla="*/ 38851 w 986235"/>
              <a:gd name="connsiteY237" fmla="*/ 471585 h 808531"/>
              <a:gd name="connsiteX238" fmla="*/ 33342 w 986235"/>
              <a:gd name="connsiteY238" fmla="*/ 481409 h 808531"/>
              <a:gd name="connsiteX239" fmla="*/ 29175 w 986235"/>
              <a:gd name="connsiteY239" fmla="*/ 493320 h 808531"/>
              <a:gd name="connsiteX240" fmla="*/ 20241 w 986235"/>
              <a:gd name="connsiteY240" fmla="*/ 499274 h 808531"/>
              <a:gd name="connsiteX241" fmla="*/ 13694 w 986235"/>
              <a:gd name="connsiteY241" fmla="*/ 513561 h 808531"/>
              <a:gd name="connsiteX242" fmla="*/ 5954 w 986235"/>
              <a:gd name="connsiteY242" fmla="*/ 520709 h 808531"/>
              <a:gd name="connsiteX243" fmla="*/ 5361 w 986235"/>
              <a:gd name="connsiteY243" fmla="*/ 527853 h 808531"/>
              <a:gd name="connsiteX244" fmla="*/ 8337 w 986235"/>
              <a:gd name="connsiteY244" fmla="*/ 530833 h 808531"/>
              <a:gd name="connsiteX245" fmla="*/ 6550 w 986235"/>
              <a:gd name="connsiteY245" fmla="*/ 565962 h 808531"/>
              <a:gd name="connsiteX246" fmla="*/ 0 w 986235"/>
              <a:gd name="connsiteY246" fmla="*/ 574896 h 808531"/>
              <a:gd name="connsiteX247" fmla="*/ 4167 w 986235"/>
              <a:gd name="connsiteY247" fmla="*/ 579657 h 808531"/>
              <a:gd name="connsiteX248" fmla="*/ 3574 w 986235"/>
              <a:gd name="connsiteY248" fmla="*/ 585610 h 808531"/>
              <a:gd name="connsiteX249" fmla="*/ 10717 w 986235"/>
              <a:gd name="connsiteY249" fmla="*/ 599305 h 808531"/>
              <a:gd name="connsiteX250" fmla="*/ 10717 w 986235"/>
              <a:gd name="connsiteY250" fmla="*/ 609429 h 808531"/>
              <a:gd name="connsiteX251" fmla="*/ 16671 w 986235"/>
              <a:gd name="connsiteY251" fmla="*/ 615383 h 808531"/>
              <a:gd name="connsiteX252" fmla="*/ 17268 w 986235"/>
              <a:gd name="connsiteY252" fmla="*/ 623123 h 808531"/>
              <a:gd name="connsiteX253" fmla="*/ 26795 w 986235"/>
              <a:gd name="connsiteY253" fmla="*/ 639201 h 808531"/>
              <a:gd name="connsiteX254" fmla="*/ 30366 w 986235"/>
              <a:gd name="connsiteY254" fmla="*/ 639201 h 808531"/>
              <a:gd name="connsiteX255" fmla="*/ 44063 w 986235"/>
              <a:gd name="connsiteY255" fmla="*/ 632054 h 808531"/>
              <a:gd name="connsiteX256" fmla="*/ 58948 w 986235"/>
              <a:gd name="connsiteY256" fmla="*/ 632054 h 808531"/>
              <a:gd name="connsiteX257" fmla="*/ 82169 w 986235"/>
              <a:gd name="connsiteY257" fmla="*/ 624313 h 808531"/>
              <a:gd name="connsiteX258" fmla="*/ 105988 w 986235"/>
              <a:gd name="connsiteY258" fmla="*/ 624313 h 808531"/>
              <a:gd name="connsiteX259" fmla="*/ 108965 w 986235"/>
              <a:gd name="connsiteY259" fmla="*/ 627887 h 808531"/>
              <a:gd name="connsiteX260" fmla="*/ 146474 w 986235"/>
              <a:gd name="connsiteY260" fmla="*/ 627887 h 808531"/>
              <a:gd name="connsiteX261" fmla="*/ 154811 w 986235"/>
              <a:gd name="connsiteY261" fmla="*/ 636224 h 808531"/>
              <a:gd name="connsiteX262" fmla="*/ 154811 w 986235"/>
              <a:gd name="connsiteY262" fmla="*/ 643965 h 808531"/>
              <a:gd name="connsiteX263" fmla="*/ 159575 w 986235"/>
              <a:gd name="connsiteY263" fmla="*/ 649322 h 808531"/>
              <a:gd name="connsiteX264" fmla="*/ 158978 w 986235"/>
              <a:gd name="connsiteY264" fmla="*/ 656469 h 808531"/>
              <a:gd name="connsiteX265" fmla="*/ 156002 w 986235"/>
              <a:gd name="connsiteY265" fmla="*/ 658252 h 808531"/>
              <a:gd name="connsiteX266" fmla="*/ 156002 w 986235"/>
              <a:gd name="connsiteY266" fmla="*/ 665400 h 808531"/>
              <a:gd name="connsiteX267" fmla="*/ 151238 w 986235"/>
              <a:gd name="connsiteY267" fmla="*/ 667186 h 808531"/>
              <a:gd name="connsiteX268" fmla="*/ 151238 w 986235"/>
              <a:gd name="connsiteY268" fmla="*/ 674330 h 808531"/>
              <a:gd name="connsiteX269" fmla="*/ 147071 w 986235"/>
              <a:gd name="connsiteY269" fmla="*/ 674927 h 808531"/>
              <a:gd name="connsiteX270" fmla="*/ 152677 w 986235"/>
              <a:gd name="connsiteY270" fmla="*/ 680331 h 808531"/>
              <a:gd name="connsiteX271" fmla="*/ 157716 w 986235"/>
              <a:gd name="connsiteY271" fmla="*/ 678125 h 808531"/>
              <a:gd name="connsiteX272" fmla="*/ 160617 w 986235"/>
              <a:gd name="connsiteY272" fmla="*/ 672529 h 808531"/>
              <a:gd name="connsiteX273" fmla="*/ 166216 w 986235"/>
              <a:gd name="connsiteY273" fmla="*/ 670663 h 808531"/>
              <a:gd name="connsiteX274" fmla="*/ 167044 w 986235"/>
              <a:gd name="connsiteY274" fmla="*/ 674186 h 808531"/>
              <a:gd name="connsiteX275" fmla="*/ 176163 w 986235"/>
              <a:gd name="connsiteY275" fmla="*/ 676258 h 808531"/>
              <a:gd name="connsiteX276" fmla="*/ 175129 w 986235"/>
              <a:gd name="connsiteY276" fmla="*/ 685174 h 808531"/>
              <a:gd name="connsiteX277" fmla="*/ 178858 w 986235"/>
              <a:gd name="connsiteY277" fmla="*/ 688285 h 808531"/>
              <a:gd name="connsiteX278" fmla="*/ 179480 w 986235"/>
              <a:gd name="connsiteY278" fmla="*/ 684136 h 808531"/>
              <a:gd name="connsiteX279" fmla="*/ 195026 w 986235"/>
              <a:gd name="connsiteY279" fmla="*/ 683102 h 808531"/>
              <a:gd name="connsiteX280" fmla="*/ 196893 w 986235"/>
              <a:gd name="connsiteY280" fmla="*/ 688281 h 808531"/>
              <a:gd name="connsiteX281" fmla="*/ 202076 w 986235"/>
              <a:gd name="connsiteY281" fmla="*/ 694709 h 808531"/>
              <a:gd name="connsiteX282" fmla="*/ 209469 w 986235"/>
              <a:gd name="connsiteY282" fmla="*/ 694850 h 808531"/>
              <a:gd name="connsiteX283" fmla="*/ 216128 w 986235"/>
              <a:gd name="connsiteY283" fmla="*/ 698742 h 808531"/>
              <a:gd name="connsiteX284" fmla="*/ 227443 w 986235"/>
              <a:gd name="connsiteY284" fmla="*/ 710056 h 808531"/>
              <a:gd name="connsiteX285" fmla="*/ 226846 w 986235"/>
              <a:gd name="connsiteY285" fmla="*/ 717797 h 808531"/>
              <a:gd name="connsiteX286" fmla="*/ 222679 w 986235"/>
              <a:gd name="connsiteY286" fmla="*/ 721964 h 808531"/>
              <a:gd name="connsiteX287" fmla="*/ 222082 w 986235"/>
              <a:gd name="connsiteY287" fmla="*/ 732088 h 808531"/>
              <a:gd name="connsiteX288" fmla="*/ 219105 w 986235"/>
              <a:gd name="connsiteY288" fmla="*/ 742209 h 808531"/>
              <a:gd name="connsiteX289" fmla="*/ 214341 w 986235"/>
              <a:gd name="connsiteY289" fmla="*/ 744592 h 808531"/>
              <a:gd name="connsiteX290" fmla="*/ 199457 w 986235"/>
              <a:gd name="connsiteY290" fmla="*/ 764837 h 808531"/>
              <a:gd name="connsiteX291" fmla="*/ 186356 w 986235"/>
              <a:gd name="connsiteY291" fmla="*/ 776148 h 808531"/>
              <a:gd name="connsiteX292" fmla="*/ 184573 w 986235"/>
              <a:gd name="connsiteY292" fmla="*/ 782105 h 808531"/>
              <a:gd name="connsiteX293" fmla="*/ 200647 w 986235"/>
              <a:gd name="connsiteY293" fmla="*/ 782105 h 808531"/>
              <a:gd name="connsiteX294" fmla="*/ 201913 w 986235"/>
              <a:gd name="connsiteY294" fmla="*/ 790880 h 808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986235" h="808531">
                <a:moveTo>
                  <a:pt x="205234" y="792775"/>
                </a:moveTo>
                <a:lnTo>
                  <a:pt x="203009" y="804412"/>
                </a:lnTo>
                <a:lnTo>
                  <a:pt x="206948" y="808521"/>
                </a:lnTo>
                <a:lnTo>
                  <a:pt x="212424" y="802701"/>
                </a:lnTo>
                <a:lnTo>
                  <a:pt x="214992" y="802361"/>
                </a:lnTo>
                <a:lnTo>
                  <a:pt x="220465" y="799623"/>
                </a:lnTo>
                <a:lnTo>
                  <a:pt x="222863" y="793633"/>
                </a:lnTo>
                <a:lnTo>
                  <a:pt x="230051" y="791578"/>
                </a:lnTo>
                <a:lnTo>
                  <a:pt x="230738" y="794830"/>
                </a:lnTo>
                <a:lnTo>
                  <a:pt x="243058" y="801333"/>
                </a:lnTo>
                <a:lnTo>
                  <a:pt x="258803" y="801503"/>
                </a:lnTo>
                <a:lnTo>
                  <a:pt x="258973" y="804412"/>
                </a:lnTo>
                <a:lnTo>
                  <a:pt x="267531" y="806466"/>
                </a:lnTo>
                <a:lnTo>
                  <a:pt x="269144" y="803630"/>
                </a:lnTo>
                <a:lnTo>
                  <a:pt x="308910" y="808531"/>
                </a:lnTo>
                <a:lnTo>
                  <a:pt x="308089" y="784405"/>
                </a:lnTo>
                <a:lnTo>
                  <a:pt x="325610" y="768527"/>
                </a:lnTo>
                <a:lnTo>
                  <a:pt x="326764" y="750260"/>
                </a:lnTo>
                <a:lnTo>
                  <a:pt x="332407" y="738631"/>
                </a:lnTo>
                <a:lnTo>
                  <a:pt x="342415" y="732265"/>
                </a:lnTo>
                <a:lnTo>
                  <a:pt x="347465" y="721493"/>
                </a:lnTo>
                <a:lnTo>
                  <a:pt x="359488" y="713460"/>
                </a:lnTo>
                <a:lnTo>
                  <a:pt x="376188" y="685304"/>
                </a:lnTo>
                <a:lnTo>
                  <a:pt x="378188" y="667472"/>
                </a:lnTo>
                <a:lnTo>
                  <a:pt x="388537" y="657728"/>
                </a:lnTo>
                <a:lnTo>
                  <a:pt x="391420" y="640366"/>
                </a:lnTo>
                <a:lnTo>
                  <a:pt x="406626" y="612402"/>
                </a:lnTo>
                <a:lnTo>
                  <a:pt x="414710" y="613230"/>
                </a:lnTo>
                <a:lnTo>
                  <a:pt x="433765" y="594215"/>
                </a:lnTo>
                <a:lnTo>
                  <a:pt x="455572" y="558898"/>
                </a:lnTo>
                <a:lnTo>
                  <a:pt x="465769" y="545862"/>
                </a:lnTo>
                <a:lnTo>
                  <a:pt x="462307" y="534277"/>
                </a:lnTo>
                <a:lnTo>
                  <a:pt x="481217" y="518922"/>
                </a:lnTo>
                <a:lnTo>
                  <a:pt x="483894" y="522742"/>
                </a:lnTo>
                <a:lnTo>
                  <a:pt x="522116" y="508671"/>
                </a:lnTo>
                <a:lnTo>
                  <a:pt x="526330" y="511348"/>
                </a:lnTo>
                <a:lnTo>
                  <a:pt x="553993" y="512538"/>
                </a:lnTo>
                <a:lnTo>
                  <a:pt x="662336" y="313670"/>
                </a:lnTo>
                <a:lnTo>
                  <a:pt x="751114" y="291852"/>
                </a:lnTo>
                <a:lnTo>
                  <a:pt x="792320" y="277416"/>
                </a:lnTo>
                <a:lnTo>
                  <a:pt x="887872" y="248664"/>
                </a:lnTo>
                <a:lnTo>
                  <a:pt x="885908" y="242381"/>
                </a:lnTo>
                <a:lnTo>
                  <a:pt x="902659" y="234018"/>
                </a:lnTo>
                <a:lnTo>
                  <a:pt x="908974" y="231703"/>
                </a:lnTo>
                <a:lnTo>
                  <a:pt x="908555" y="225808"/>
                </a:lnTo>
                <a:lnTo>
                  <a:pt x="914237" y="220968"/>
                </a:lnTo>
                <a:lnTo>
                  <a:pt x="916342" y="217387"/>
                </a:lnTo>
                <a:lnTo>
                  <a:pt x="913333" y="214269"/>
                </a:lnTo>
                <a:lnTo>
                  <a:pt x="906026" y="219170"/>
                </a:lnTo>
                <a:lnTo>
                  <a:pt x="900369" y="217217"/>
                </a:lnTo>
                <a:lnTo>
                  <a:pt x="895920" y="214443"/>
                </a:lnTo>
                <a:lnTo>
                  <a:pt x="896976" y="210023"/>
                </a:lnTo>
                <a:lnTo>
                  <a:pt x="902659" y="211914"/>
                </a:lnTo>
                <a:lnTo>
                  <a:pt x="907079" y="208550"/>
                </a:lnTo>
                <a:lnTo>
                  <a:pt x="907289" y="212128"/>
                </a:lnTo>
                <a:lnTo>
                  <a:pt x="917185" y="211914"/>
                </a:lnTo>
                <a:lnTo>
                  <a:pt x="918867" y="215915"/>
                </a:lnTo>
                <a:lnTo>
                  <a:pt x="922596" y="213774"/>
                </a:lnTo>
                <a:lnTo>
                  <a:pt x="926300" y="209712"/>
                </a:lnTo>
                <a:lnTo>
                  <a:pt x="926029" y="203917"/>
                </a:lnTo>
                <a:lnTo>
                  <a:pt x="937730" y="193565"/>
                </a:lnTo>
                <a:lnTo>
                  <a:pt x="954025" y="187919"/>
                </a:lnTo>
                <a:lnTo>
                  <a:pt x="960551" y="179918"/>
                </a:lnTo>
                <a:lnTo>
                  <a:pt x="977392" y="175917"/>
                </a:lnTo>
                <a:lnTo>
                  <a:pt x="981602" y="166444"/>
                </a:lnTo>
                <a:lnTo>
                  <a:pt x="986026" y="163076"/>
                </a:lnTo>
                <a:lnTo>
                  <a:pt x="986235" y="153394"/>
                </a:lnTo>
                <a:lnTo>
                  <a:pt x="981606" y="135706"/>
                </a:lnTo>
                <a:lnTo>
                  <a:pt x="969416" y="118026"/>
                </a:lnTo>
                <a:lnTo>
                  <a:pt x="950448" y="87714"/>
                </a:lnTo>
                <a:lnTo>
                  <a:pt x="939922" y="59711"/>
                </a:lnTo>
                <a:lnTo>
                  <a:pt x="920343" y="45821"/>
                </a:lnTo>
                <a:lnTo>
                  <a:pt x="915290" y="40529"/>
                </a:lnTo>
                <a:lnTo>
                  <a:pt x="899534" y="38851"/>
                </a:lnTo>
                <a:lnTo>
                  <a:pt x="882266" y="28134"/>
                </a:lnTo>
                <a:lnTo>
                  <a:pt x="864701" y="26647"/>
                </a:lnTo>
                <a:lnTo>
                  <a:pt x="834188" y="9828"/>
                </a:lnTo>
                <a:lnTo>
                  <a:pt x="812452" y="5509"/>
                </a:lnTo>
                <a:lnTo>
                  <a:pt x="799203" y="7889"/>
                </a:lnTo>
                <a:lnTo>
                  <a:pt x="786550" y="3277"/>
                </a:lnTo>
                <a:lnTo>
                  <a:pt x="784467" y="0"/>
                </a:lnTo>
                <a:lnTo>
                  <a:pt x="770476" y="0"/>
                </a:lnTo>
                <a:lnTo>
                  <a:pt x="760949" y="3277"/>
                </a:lnTo>
                <a:lnTo>
                  <a:pt x="758565" y="6551"/>
                </a:lnTo>
                <a:lnTo>
                  <a:pt x="754250" y="7147"/>
                </a:lnTo>
                <a:lnTo>
                  <a:pt x="749403" y="14555"/>
                </a:lnTo>
                <a:lnTo>
                  <a:pt x="746560" y="15188"/>
                </a:lnTo>
                <a:lnTo>
                  <a:pt x="746560" y="18874"/>
                </a:lnTo>
                <a:lnTo>
                  <a:pt x="753505" y="18874"/>
                </a:lnTo>
                <a:lnTo>
                  <a:pt x="754981" y="23609"/>
                </a:lnTo>
                <a:lnTo>
                  <a:pt x="758666" y="22766"/>
                </a:lnTo>
                <a:lnTo>
                  <a:pt x="756243" y="15188"/>
                </a:lnTo>
                <a:lnTo>
                  <a:pt x="763086" y="15188"/>
                </a:lnTo>
                <a:lnTo>
                  <a:pt x="767297" y="6348"/>
                </a:lnTo>
                <a:lnTo>
                  <a:pt x="769612" y="6453"/>
                </a:lnTo>
                <a:lnTo>
                  <a:pt x="765720" y="15398"/>
                </a:lnTo>
                <a:lnTo>
                  <a:pt x="767926" y="15293"/>
                </a:lnTo>
                <a:lnTo>
                  <a:pt x="773507" y="11502"/>
                </a:lnTo>
                <a:lnTo>
                  <a:pt x="779403" y="11716"/>
                </a:lnTo>
                <a:lnTo>
                  <a:pt x="780032" y="7715"/>
                </a:lnTo>
                <a:lnTo>
                  <a:pt x="784033" y="10345"/>
                </a:lnTo>
                <a:lnTo>
                  <a:pt x="775822" y="15821"/>
                </a:lnTo>
                <a:lnTo>
                  <a:pt x="778351" y="18979"/>
                </a:lnTo>
                <a:lnTo>
                  <a:pt x="786243" y="19294"/>
                </a:lnTo>
                <a:lnTo>
                  <a:pt x="790873" y="16136"/>
                </a:lnTo>
                <a:lnTo>
                  <a:pt x="786033" y="23081"/>
                </a:lnTo>
                <a:lnTo>
                  <a:pt x="777613" y="21923"/>
                </a:lnTo>
                <a:lnTo>
                  <a:pt x="772769" y="19927"/>
                </a:lnTo>
                <a:lnTo>
                  <a:pt x="772664" y="25504"/>
                </a:lnTo>
                <a:lnTo>
                  <a:pt x="762877" y="25396"/>
                </a:lnTo>
                <a:lnTo>
                  <a:pt x="761611" y="28872"/>
                </a:lnTo>
                <a:lnTo>
                  <a:pt x="772769" y="34344"/>
                </a:lnTo>
                <a:lnTo>
                  <a:pt x="765716" y="36873"/>
                </a:lnTo>
                <a:lnTo>
                  <a:pt x="762139" y="36977"/>
                </a:lnTo>
                <a:lnTo>
                  <a:pt x="762034" y="33397"/>
                </a:lnTo>
                <a:lnTo>
                  <a:pt x="754666" y="33610"/>
                </a:lnTo>
                <a:lnTo>
                  <a:pt x="754246" y="27186"/>
                </a:lnTo>
                <a:lnTo>
                  <a:pt x="751089" y="21923"/>
                </a:lnTo>
                <a:lnTo>
                  <a:pt x="747616" y="24976"/>
                </a:lnTo>
                <a:lnTo>
                  <a:pt x="742878" y="25399"/>
                </a:lnTo>
                <a:lnTo>
                  <a:pt x="738139" y="30239"/>
                </a:lnTo>
                <a:lnTo>
                  <a:pt x="742878" y="30134"/>
                </a:lnTo>
                <a:lnTo>
                  <a:pt x="742983" y="33606"/>
                </a:lnTo>
                <a:lnTo>
                  <a:pt x="746140" y="34554"/>
                </a:lnTo>
                <a:lnTo>
                  <a:pt x="747189" y="42660"/>
                </a:lnTo>
                <a:lnTo>
                  <a:pt x="739405" y="43188"/>
                </a:lnTo>
                <a:lnTo>
                  <a:pt x="735195" y="51185"/>
                </a:lnTo>
                <a:lnTo>
                  <a:pt x="726561" y="52766"/>
                </a:lnTo>
                <a:lnTo>
                  <a:pt x="722774" y="57714"/>
                </a:lnTo>
                <a:lnTo>
                  <a:pt x="711930" y="57396"/>
                </a:lnTo>
                <a:lnTo>
                  <a:pt x="712038" y="52658"/>
                </a:lnTo>
                <a:lnTo>
                  <a:pt x="708038" y="50976"/>
                </a:lnTo>
                <a:lnTo>
                  <a:pt x="708038" y="44975"/>
                </a:lnTo>
                <a:lnTo>
                  <a:pt x="715297" y="41398"/>
                </a:lnTo>
                <a:lnTo>
                  <a:pt x="721085" y="33187"/>
                </a:lnTo>
                <a:lnTo>
                  <a:pt x="717612" y="30662"/>
                </a:lnTo>
                <a:lnTo>
                  <a:pt x="708143" y="39188"/>
                </a:lnTo>
                <a:lnTo>
                  <a:pt x="696246" y="39079"/>
                </a:lnTo>
                <a:lnTo>
                  <a:pt x="684773" y="54976"/>
                </a:lnTo>
                <a:lnTo>
                  <a:pt x="667932" y="65712"/>
                </a:lnTo>
                <a:lnTo>
                  <a:pt x="663092" y="73394"/>
                </a:lnTo>
                <a:lnTo>
                  <a:pt x="668037" y="76447"/>
                </a:lnTo>
                <a:lnTo>
                  <a:pt x="667932" y="73503"/>
                </a:lnTo>
                <a:lnTo>
                  <a:pt x="675408" y="72237"/>
                </a:lnTo>
                <a:lnTo>
                  <a:pt x="686039" y="73080"/>
                </a:lnTo>
                <a:lnTo>
                  <a:pt x="686563" y="77185"/>
                </a:lnTo>
                <a:lnTo>
                  <a:pt x="697722" y="85287"/>
                </a:lnTo>
                <a:lnTo>
                  <a:pt x="691826" y="85501"/>
                </a:lnTo>
                <a:lnTo>
                  <a:pt x="692036" y="89711"/>
                </a:lnTo>
                <a:lnTo>
                  <a:pt x="698142" y="94131"/>
                </a:lnTo>
                <a:lnTo>
                  <a:pt x="703509" y="95079"/>
                </a:lnTo>
                <a:lnTo>
                  <a:pt x="696669" y="96236"/>
                </a:lnTo>
                <a:lnTo>
                  <a:pt x="696669" y="99289"/>
                </a:lnTo>
                <a:lnTo>
                  <a:pt x="701299" y="104027"/>
                </a:lnTo>
                <a:lnTo>
                  <a:pt x="694355" y="105185"/>
                </a:lnTo>
                <a:lnTo>
                  <a:pt x="680562" y="105500"/>
                </a:lnTo>
                <a:lnTo>
                  <a:pt x="674565" y="111182"/>
                </a:lnTo>
                <a:lnTo>
                  <a:pt x="675195" y="120026"/>
                </a:lnTo>
                <a:lnTo>
                  <a:pt x="665722" y="120550"/>
                </a:lnTo>
                <a:lnTo>
                  <a:pt x="661935" y="125180"/>
                </a:lnTo>
                <a:lnTo>
                  <a:pt x="660668" y="119393"/>
                </a:lnTo>
                <a:lnTo>
                  <a:pt x="649723" y="120659"/>
                </a:lnTo>
                <a:lnTo>
                  <a:pt x="656776" y="115711"/>
                </a:lnTo>
                <a:lnTo>
                  <a:pt x="653933" y="110448"/>
                </a:lnTo>
                <a:lnTo>
                  <a:pt x="650143" y="108762"/>
                </a:lnTo>
                <a:lnTo>
                  <a:pt x="646037" y="104975"/>
                </a:lnTo>
                <a:lnTo>
                  <a:pt x="646670" y="101289"/>
                </a:lnTo>
                <a:lnTo>
                  <a:pt x="654458" y="96764"/>
                </a:lnTo>
                <a:lnTo>
                  <a:pt x="655091" y="91921"/>
                </a:lnTo>
                <a:lnTo>
                  <a:pt x="659829" y="90131"/>
                </a:lnTo>
                <a:lnTo>
                  <a:pt x="659620" y="79500"/>
                </a:lnTo>
                <a:lnTo>
                  <a:pt x="648356" y="79500"/>
                </a:lnTo>
                <a:lnTo>
                  <a:pt x="628672" y="87291"/>
                </a:lnTo>
                <a:lnTo>
                  <a:pt x="593622" y="87078"/>
                </a:lnTo>
                <a:lnTo>
                  <a:pt x="589412" y="82556"/>
                </a:lnTo>
                <a:lnTo>
                  <a:pt x="584044" y="87921"/>
                </a:lnTo>
                <a:lnTo>
                  <a:pt x="579830" y="87921"/>
                </a:lnTo>
                <a:lnTo>
                  <a:pt x="572990" y="97821"/>
                </a:lnTo>
                <a:lnTo>
                  <a:pt x="577515" y="99293"/>
                </a:lnTo>
                <a:lnTo>
                  <a:pt x="588254" y="98663"/>
                </a:lnTo>
                <a:lnTo>
                  <a:pt x="588359" y="133398"/>
                </a:lnTo>
                <a:lnTo>
                  <a:pt x="590779" y="134028"/>
                </a:lnTo>
                <a:lnTo>
                  <a:pt x="592675" y="140238"/>
                </a:lnTo>
                <a:lnTo>
                  <a:pt x="584040" y="160552"/>
                </a:lnTo>
                <a:lnTo>
                  <a:pt x="574148" y="174973"/>
                </a:lnTo>
                <a:lnTo>
                  <a:pt x="562674" y="205816"/>
                </a:lnTo>
                <a:lnTo>
                  <a:pt x="548253" y="222972"/>
                </a:lnTo>
                <a:lnTo>
                  <a:pt x="548362" y="228340"/>
                </a:lnTo>
                <a:lnTo>
                  <a:pt x="552149" y="230763"/>
                </a:lnTo>
                <a:lnTo>
                  <a:pt x="547200" y="232550"/>
                </a:lnTo>
                <a:lnTo>
                  <a:pt x="544043" y="226025"/>
                </a:lnTo>
                <a:lnTo>
                  <a:pt x="538147" y="226654"/>
                </a:lnTo>
                <a:lnTo>
                  <a:pt x="522044" y="240341"/>
                </a:lnTo>
                <a:lnTo>
                  <a:pt x="498363" y="250653"/>
                </a:lnTo>
                <a:lnTo>
                  <a:pt x="471415" y="264760"/>
                </a:lnTo>
                <a:lnTo>
                  <a:pt x="451102" y="268341"/>
                </a:lnTo>
                <a:lnTo>
                  <a:pt x="438786" y="268232"/>
                </a:lnTo>
                <a:lnTo>
                  <a:pt x="448154" y="270023"/>
                </a:lnTo>
                <a:lnTo>
                  <a:pt x="444681" y="274761"/>
                </a:lnTo>
                <a:lnTo>
                  <a:pt x="439943" y="275496"/>
                </a:lnTo>
                <a:lnTo>
                  <a:pt x="436471" y="283178"/>
                </a:lnTo>
                <a:lnTo>
                  <a:pt x="431732" y="283073"/>
                </a:lnTo>
                <a:lnTo>
                  <a:pt x="438786" y="271180"/>
                </a:lnTo>
                <a:lnTo>
                  <a:pt x="428151" y="278968"/>
                </a:lnTo>
                <a:lnTo>
                  <a:pt x="413838" y="279076"/>
                </a:lnTo>
                <a:lnTo>
                  <a:pt x="396368" y="290969"/>
                </a:lnTo>
                <a:lnTo>
                  <a:pt x="373316" y="297495"/>
                </a:lnTo>
                <a:lnTo>
                  <a:pt x="361948" y="298019"/>
                </a:lnTo>
                <a:lnTo>
                  <a:pt x="346998" y="303391"/>
                </a:lnTo>
                <a:lnTo>
                  <a:pt x="329842" y="318336"/>
                </a:lnTo>
                <a:lnTo>
                  <a:pt x="321422" y="322547"/>
                </a:lnTo>
                <a:lnTo>
                  <a:pt x="294160" y="354543"/>
                </a:lnTo>
                <a:lnTo>
                  <a:pt x="277109" y="360020"/>
                </a:lnTo>
                <a:lnTo>
                  <a:pt x="246374" y="379700"/>
                </a:lnTo>
                <a:lnTo>
                  <a:pt x="240793" y="381071"/>
                </a:lnTo>
                <a:lnTo>
                  <a:pt x="223847" y="403280"/>
                </a:lnTo>
                <a:lnTo>
                  <a:pt x="223883" y="403559"/>
                </a:lnTo>
                <a:lnTo>
                  <a:pt x="212272" y="409216"/>
                </a:lnTo>
                <a:lnTo>
                  <a:pt x="222096" y="406980"/>
                </a:lnTo>
                <a:lnTo>
                  <a:pt x="220610" y="410109"/>
                </a:lnTo>
                <a:lnTo>
                  <a:pt x="217930" y="411896"/>
                </a:lnTo>
                <a:lnTo>
                  <a:pt x="218074" y="417253"/>
                </a:lnTo>
                <a:lnTo>
                  <a:pt x="222693" y="420678"/>
                </a:lnTo>
                <a:lnTo>
                  <a:pt x="215546" y="423507"/>
                </a:lnTo>
                <a:lnTo>
                  <a:pt x="215694" y="419485"/>
                </a:lnTo>
                <a:lnTo>
                  <a:pt x="209592" y="417701"/>
                </a:lnTo>
                <a:lnTo>
                  <a:pt x="210782" y="411744"/>
                </a:lnTo>
                <a:lnTo>
                  <a:pt x="197685" y="413531"/>
                </a:lnTo>
                <a:lnTo>
                  <a:pt x="198130" y="419336"/>
                </a:lnTo>
                <a:lnTo>
                  <a:pt x="189944" y="426632"/>
                </a:lnTo>
                <a:lnTo>
                  <a:pt x="182945" y="426780"/>
                </a:lnTo>
                <a:lnTo>
                  <a:pt x="179375" y="431989"/>
                </a:lnTo>
                <a:lnTo>
                  <a:pt x="182052" y="434373"/>
                </a:lnTo>
                <a:lnTo>
                  <a:pt x="152131" y="458636"/>
                </a:lnTo>
                <a:lnTo>
                  <a:pt x="118044" y="470099"/>
                </a:lnTo>
                <a:lnTo>
                  <a:pt x="62073" y="471140"/>
                </a:lnTo>
                <a:lnTo>
                  <a:pt x="46444" y="475011"/>
                </a:lnTo>
                <a:lnTo>
                  <a:pt x="38851" y="471585"/>
                </a:lnTo>
                <a:lnTo>
                  <a:pt x="33342" y="481409"/>
                </a:lnTo>
                <a:lnTo>
                  <a:pt x="29175" y="493320"/>
                </a:lnTo>
                <a:lnTo>
                  <a:pt x="20241" y="499274"/>
                </a:lnTo>
                <a:lnTo>
                  <a:pt x="13694" y="513561"/>
                </a:lnTo>
                <a:lnTo>
                  <a:pt x="5954" y="520709"/>
                </a:lnTo>
                <a:lnTo>
                  <a:pt x="5361" y="527853"/>
                </a:lnTo>
                <a:lnTo>
                  <a:pt x="8337" y="530833"/>
                </a:lnTo>
                <a:lnTo>
                  <a:pt x="6550" y="565962"/>
                </a:lnTo>
                <a:lnTo>
                  <a:pt x="0" y="574896"/>
                </a:lnTo>
                <a:lnTo>
                  <a:pt x="4167" y="579657"/>
                </a:lnTo>
                <a:lnTo>
                  <a:pt x="3574" y="585610"/>
                </a:lnTo>
                <a:lnTo>
                  <a:pt x="10717" y="599305"/>
                </a:lnTo>
                <a:lnTo>
                  <a:pt x="10717" y="609429"/>
                </a:lnTo>
                <a:lnTo>
                  <a:pt x="16671" y="615383"/>
                </a:lnTo>
                <a:lnTo>
                  <a:pt x="17268" y="623123"/>
                </a:lnTo>
                <a:lnTo>
                  <a:pt x="26795" y="639201"/>
                </a:lnTo>
                <a:lnTo>
                  <a:pt x="30366" y="639201"/>
                </a:lnTo>
                <a:lnTo>
                  <a:pt x="44063" y="632054"/>
                </a:lnTo>
                <a:lnTo>
                  <a:pt x="58948" y="632054"/>
                </a:lnTo>
                <a:lnTo>
                  <a:pt x="82169" y="624313"/>
                </a:lnTo>
                <a:lnTo>
                  <a:pt x="105988" y="624313"/>
                </a:lnTo>
                <a:lnTo>
                  <a:pt x="108965" y="627887"/>
                </a:lnTo>
                <a:lnTo>
                  <a:pt x="146474" y="627887"/>
                </a:lnTo>
                <a:lnTo>
                  <a:pt x="154811" y="636224"/>
                </a:lnTo>
                <a:lnTo>
                  <a:pt x="154811" y="643965"/>
                </a:lnTo>
                <a:lnTo>
                  <a:pt x="159575" y="649322"/>
                </a:lnTo>
                <a:lnTo>
                  <a:pt x="158978" y="656469"/>
                </a:lnTo>
                <a:lnTo>
                  <a:pt x="156002" y="658252"/>
                </a:lnTo>
                <a:lnTo>
                  <a:pt x="156002" y="665400"/>
                </a:lnTo>
                <a:lnTo>
                  <a:pt x="151238" y="667186"/>
                </a:lnTo>
                <a:lnTo>
                  <a:pt x="151238" y="674330"/>
                </a:lnTo>
                <a:lnTo>
                  <a:pt x="147071" y="674927"/>
                </a:lnTo>
                <a:lnTo>
                  <a:pt x="152677" y="680331"/>
                </a:lnTo>
                <a:lnTo>
                  <a:pt x="157716" y="678125"/>
                </a:lnTo>
                <a:lnTo>
                  <a:pt x="160617" y="672529"/>
                </a:lnTo>
                <a:lnTo>
                  <a:pt x="166216" y="670663"/>
                </a:lnTo>
                <a:lnTo>
                  <a:pt x="167044" y="674186"/>
                </a:lnTo>
                <a:lnTo>
                  <a:pt x="176163" y="676258"/>
                </a:lnTo>
                <a:lnTo>
                  <a:pt x="175129" y="685174"/>
                </a:lnTo>
                <a:lnTo>
                  <a:pt x="178858" y="688285"/>
                </a:lnTo>
                <a:lnTo>
                  <a:pt x="179480" y="684136"/>
                </a:lnTo>
                <a:lnTo>
                  <a:pt x="195026" y="683102"/>
                </a:lnTo>
                <a:lnTo>
                  <a:pt x="196893" y="688281"/>
                </a:lnTo>
                <a:lnTo>
                  <a:pt x="202076" y="694709"/>
                </a:lnTo>
                <a:lnTo>
                  <a:pt x="209469" y="694850"/>
                </a:lnTo>
                <a:lnTo>
                  <a:pt x="216128" y="698742"/>
                </a:lnTo>
                <a:lnTo>
                  <a:pt x="227443" y="710056"/>
                </a:lnTo>
                <a:lnTo>
                  <a:pt x="226846" y="717797"/>
                </a:lnTo>
                <a:lnTo>
                  <a:pt x="222679" y="721964"/>
                </a:lnTo>
                <a:lnTo>
                  <a:pt x="222082" y="732088"/>
                </a:lnTo>
                <a:lnTo>
                  <a:pt x="219105" y="742209"/>
                </a:lnTo>
                <a:lnTo>
                  <a:pt x="214341" y="744592"/>
                </a:lnTo>
                <a:lnTo>
                  <a:pt x="199457" y="764837"/>
                </a:lnTo>
                <a:lnTo>
                  <a:pt x="186356" y="776148"/>
                </a:lnTo>
                <a:lnTo>
                  <a:pt x="184573" y="782105"/>
                </a:lnTo>
                <a:lnTo>
                  <a:pt x="200647" y="782105"/>
                </a:lnTo>
                <a:lnTo>
                  <a:pt x="201913" y="790880"/>
                </a:lnTo>
                <a:close/>
              </a:path>
            </a:pathLst>
          </a:custGeom>
          <a:solidFill>
            <a:srgbClr val="FAE1D3"/>
          </a:solidFill>
          <a:ln w="4339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A7F8A1D4-67FD-65A9-1C6E-E056F60A06B0}"/>
              </a:ext>
            </a:extLst>
          </p:cNvPr>
          <p:cNvSpPr txBox="1">
            <a:spLocks/>
          </p:cNvSpPr>
          <p:nvPr/>
        </p:nvSpPr>
        <p:spPr>
          <a:xfrm>
            <a:off x="4044405" y="168780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La Guajira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1E20AA67-ABC2-4D2D-C5DF-833C951FFD1E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B0F264F1-A84D-3982-DA22-D372C1E74AD9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E7EE605A-C434-CEE7-6348-FB48F90ACC14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631ACD83-0A5F-87F5-EDCA-B4C99BCD8460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1C75F9D8-DB59-5B59-7869-9022AB8BAD30}"/>
                </a:ext>
              </a:extLst>
            </p:cNvPr>
            <p:cNvSpPr txBox="1"/>
            <p:nvPr/>
          </p:nvSpPr>
          <p:spPr>
            <a:xfrm>
              <a:off x="242716" y="981143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157</a:t>
              </a:r>
            </a:p>
          </p:txBody>
        </p:sp>
      </p:grpSp>
      <p:grpSp>
        <p:nvGrpSpPr>
          <p:cNvPr id="17" name="Group 25">
            <a:extLst>
              <a:ext uri="{FF2B5EF4-FFF2-40B4-BE49-F238E27FC236}">
                <a16:creationId xmlns:a16="http://schemas.microsoft.com/office/drawing/2014/main" id="{8B595FCD-8560-E224-5E0E-FADA2D28E85C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C4C89D18-3C4F-1DC4-995B-DA39822478F1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B230073D-5F42-A8DC-C4E6-0F5894FAC9AC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21" name="TextBox 28">
                <a:extLst>
                  <a:ext uri="{FF2B5EF4-FFF2-40B4-BE49-F238E27FC236}">
                    <a16:creationId xmlns:a16="http://schemas.microsoft.com/office/drawing/2014/main" id="{D42E52B6-38FD-ED65-5F80-CBC91175773E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53E772DB-79FC-252C-37C4-EEF99889F343}"/>
                </a:ext>
              </a:extLst>
            </p:cNvPr>
            <p:cNvSpPr txBox="1"/>
            <p:nvPr/>
          </p:nvSpPr>
          <p:spPr>
            <a:xfrm>
              <a:off x="200241" y="973303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135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C3A14863-63B4-CB0A-921E-B0CA995CE397}"/>
              </a:ext>
            </a:extLst>
          </p:cNvPr>
          <p:cNvGrpSpPr/>
          <p:nvPr/>
        </p:nvGrpSpPr>
        <p:grpSpPr>
          <a:xfrm>
            <a:off x="8846553" y="6662697"/>
            <a:ext cx="6853916" cy="2822506"/>
            <a:chOff x="0" y="0"/>
            <a:chExt cx="2604320" cy="749762"/>
          </a:xfrm>
        </p:grpSpPr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EBE8CBC4-E052-B5CE-ECF5-3C93278D72AD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5C4C9AFC-ED30-D95F-FA07-A437D427E0DD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56">
            <a:extLst>
              <a:ext uri="{FF2B5EF4-FFF2-40B4-BE49-F238E27FC236}">
                <a16:creationId xmlns:a16="http://schemas.microsoft.com/office/drawing/2014/main" id="{448E5F3C-B893-C417-1F6C-5F5D26CEBC71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13" name="TextBox 50">
            <a:extLst>
              <a:ext uri="{FF2B5EF4-FFF2-40B4-BE49-F238E27FC236}">
                <a16:creationId xmlns:a16="http://schemas.microsoft.com/office/drawing/2014/main" id="{5A529FC4-7227-2350-D811-E232439529AD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16%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8F5603FD-FB78-24FB-87CE-6D568FB98C07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8">
            <a:extLst>
              <a:ext uri="{FF2B5EF4-FFF2-40B4-BE49-F238E27FC236}">
                <a16:creationId xmlns:a16="http://schemas.microsoft.com/office/drawing/2014/main" id="{2F9928AB-3D91-DEA2-1467-D818CF6AC3D6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F9707F78-C8F0-18B7-685C-EE4B3C7B95E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A5062081-AF2E-EFBC-6316-41A9D464C18C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42">
            <a:extLst>
              <a:ext uri="{FF2B5EF4-FFF2-40B4-BE49-F238E27FC236}">
                <a16:creationId xmlns:a16="http://schemas.microsoft.com/office/drawing/2014/main" id="{5B5090D9-E6EE-5C57-1C07-1581231A2DBF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11315EA2-D2CA-5E3E-BAFD-D0F7958D194F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8" name="Rectángulo: esquinas redondeadas 37">
            <a:hlinkClick r:id="rId5" action="ppaction://hlinksldjump"/>
            <a:extLst>
              <a:ext uri="{FF2B5EF4-FFF2-40B4-BE49-F238E27FC236}">
                <a16:creationId xmlns:a16="http://schemas.microsoft.com/office/drawing/2014/main" id="{8582FBC8-795C-512E-D518-51044C2BD6D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Flecha: curvada hacia la izquierda 35">
            <a:hlinkClick r:id="rId5" action="ppaction://hlinksldjump"/>
            <a:extLst>
              <a:ext uri="{FF2B5EF4-FFF2-40B4-BE49-F238E27FC236}">
                <a16:creationId xmlns:a16="http://schemas.microsoft.com/office/drawing/2014/main" id="{9B2A1709-8035-ECE9-A594-82CEFA2BB4F8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7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2B79E6F-F3F7-A892-53EF-121B8AF015DC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F9DF334D-AAAE-1EF2-0C70-9C87074DBB33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5346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904672-6C1D-471E-BA8E-60C95F096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4598EAEA-6B64-69F2-9433-49315E0EB078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FB7B5A6C-EB46-C951-36F4-05CF335FB073}"/>
              </a:ext>
            </a:extLst>
          </p:cNvPr>
          <p:cNvSpPr/>
          <p:nvPr/>
        </p:nvSpPr>
        <p:spPr>
          <a:xfrm>
            <a:off x="1386308" y="1370442"/>
            <a:ext cx="6714906" cy="7030608"/>
          </a:xfrm>
          <a:custGeom>
            <a:avLst/>
            <a:gdLst>
              <a:gd name="connsiteX0" fmla="*/ 718488 w 1275418"/>
              <a:gd name="connsiteY0" fmla="*/ 1325967 h 1335382"/>
              <a:gd name="connsiteX1" fmla="*/ 722611 w 1275418"/>
              <a:gd name="connsiteY1" fmla="*/ 1335382 h 1335382"/>
              <a:gd name="connsiteX2" fmla="*/ 732811 w 1275418"/>
              <a:gd name="connsiteY2" fmla="*/ 1327352 h 1335382"/>
              <a:gd name="connsiteX3" fmla="*/ 733405 w 1275418"/>
              <a:gd name="connsiteY3" fmla="*/ 1321402 h 1335382"/>
              <a:gd name="connsiteX4" fmla="*/ 751269 w 1275418"/>
              <a:gd name="connsiteY4" fmla="*/ 1305621 h 1335382"/>
              <a:gd name="connsiteX5" fmla="*/ 761390 w 1275418"/>
              <a:gd name="connsiteY5" fmla="*/ 1303241 h 1335382"/>
              <a:gd name="connsiteX6" fmla="*/ 765239 w 1275418"/>
              <a:gd name="connsiteY6" fmla="*/ 1299768 h 1335382"/>
              <a:gd name="connsiteX7" fmla="*/ 774828 w 1275418"/>
              <a:gd name="connsiteY7" fmla="*/ 1299573 h 1335382"/>
              <a:gd name="connsiteX8" fmla="*/ 780409 w 1275418"/>
              <a:gd name="connsiteY8" fmla="*/ 1296166 h 1335382"/>
              <a:gd name="connsiteX9" fmla="*/ 780098 w 1275418"/>
              <a:gd name="connsiteY9" fmla="*/ 1293066 h 1335382"/>
              <a:gd name="connsiteX10" fmla="*/ 783197 w 1275418"/>
              <a:gd name="connsiteY10" fmla="*/ 1285933 h 1335382"/>
              <a:gd name="connsiteX11" fmla="*/ 791256 w 1275418"/>
              <a:gd name="connsiteY11" fmla="*/ 1282526 h 1335382"/>
              <a:gd name="connsiteX12" fmla="*/ 797460 w 1275418"/>
              <a:gd name="connsiteY12" fmla="*/ 1275393 h 1335382"/>
              <a:gd name="connsiteX13" fmla="*/ 797460 w 1275418"/>
              <a:gd name="connsiteY13" fmla="*/ 1260512 h 1335382"/>
              <a:gd name="connsiteX14" fmla="*/ 794356 w 1275418"/>
              <a:gd name="connsiteY14" fmla="*/ 1258653 h 1335382"/>
              <a:gd name="connsiteX15" fmla="*/ 794978 w 1275418"/>
              <a:gd name="connsiteY15" fmla="*/ 1250283 h 1335382"/>
              <a:gd name="connsiteX16" fmla="*/ 806137 w 1275418"/>
              <a:gd name="connsiteY16" fmla="*/ 1247183 h 1335382"/>
              <a:gd name="connsiteX17" fmla="*/ 810477 w 1275418"/>
              <a:gd name="connsiteY17" fmla="*/ 1247183 h 1335382"/>
              <a:gd name="connsiteX18" fmla="*/ 826599 w 1275418"/>
              <a:gd name="connsiteY18" fmla="*/ 1242843 h 1335382"/>
              <a:gd name="connsiteX19" fmla="*/ 835898 w 1275418"/>
              <a:gd name="connsiteY19" fmla="*/ 1231991 h 1335382"/>
              <a:gd name="connsiteX20" fmla="*/ 837139 w 1275418"/>
              <a:gd name="connsiteY20" fmla="*/ 1227651 h 1335382"/>
              <a:gd name="connsiteX21" fmla="*/ 851709 w 1275418"/>
              <a:gd name="connsiteY21" fmla="*/ 1224551 h 1335382"/>
              <a:gd name="connsiteX22" fmla="*/ 855738 w 1275418"/>
              <a:gd name="connsiteY22" fmla="*/ 1220833 h 1335382"/>
              <a:gd name="connsiteX23" fmla="*/ 871241 w 1275418"/>
              <a:gd name="connsiteY23" fmla="*/ 1219281 h 1335382"/>
              <a:gd name="connsiteX24" fmla="*/ 882707 w 1275418"/>
              <a:gd name="connsiteY24" fmla="*/ 1220210 h 1335382"/>
              <a:gd name="connsiteX25" fmla="*/ 885811 w 1275418"/>
              <a:gd name="connsiteY25" fmla="*/ 1214011 h 1335382"/>
              <a:gd name="connsiteX26" fmla="*/ 892010 w 1275418"/>
              <a:gd name="connsiteY26" fmla="*/ 1214011 h 1335382"/>
              <a:gd name="connsiteX27" fmla="*/ 896969 w 1275418"/>
              <a:gd name="connsiteY27" fmla="*/ 1219281 h 1335382"/>
              <a:gd name="connsiteX28" fmla="*/ 896969 w 1275418"/>
              <a:gd name="connsiteY28" fmla="*/ 1225792 h 1335382"/>
              <a:gd name="connsiteX29" fmla="*/ 915261 w 1275418"/>
              <a:gd name="connsiteY29" fmla="*/ 1232921 h 1335382"/>
              <a:gd name="connsiteX30" fmla="*/ 915572 w 1275418"/>
              <a:gd name="connsiteY30" fmla="*/ 1236954 h 1335382"/>
              <a:gd name="connsiteX31" fmla="*/ 918983 w 1275418"/>
              <a:gd name="connsiteY31" fmla="*/ 1237572 h 1335382"/>
              <a:gd name="connsiteX32" fmla="*/ 922701 w 1275418"/>
              <a:gd name="connsiteY32" fmla="*/ 1234784 h 1335382"/>
              <a:gd name="connsiteX33" fmla="*/ 927971 w 1275418"/>
              <a:gd name="connsiteY33" fmla="*/ 1234784 h 1335382"/>
              <a:gd name="connsiteX34" fmla="*/ 937275 w 1275418"/>
              <a:gd name="connsiteY34" fmla="*/ 1227032 h 1335382"/>
              <a:gd name="connsiteX35" fmla="*/ 939752 w 1275418"/>
              <a:gd name="connsiteY35" fmla="*/ 1215252 h 1335382"/>
              <a:gd name="connsiteX36" fmla="*/ 945022 w 1275418"/>
              <a:gd name="connsiteY36" fmla="*/ 1209052 h 1335382"/>
              <a:gd name="connsiteX37" fmla="*/ 945333 w 1275418"/>
              <a:gd name="connsiteY37" fmla="*/ 1204093 h 1335382"/>
              <a:gd name="connsiteX38" fmla="*/ 950296 w 1275418"/>
              <a:gd name="connsiteY38" fmla="*/ 1200993 h 1335382"/>
              <a:gd name="connsiteX39" fmla="*/ 955874 w 1275418"/>
              <a:gd name="connsiteY39" fmla="*/ 1201923 h 1335382"/>
              <a:gd name="connsiteX40" fmla="*/ 955563 w 1275418"/>
              <a:gd name="connsiteY40" fmla="*/ 1205333 h 1335382"/>
              <a:gd name="connsiteX41" fmla="*/ 959284 w 1275418"/>
              <a:gd name="connsiteY41" fmla="*/ 1207193 h 1335382"/>
              <a:gd name="connsiteX42" fmla="*/ 961455 w 1275418"/>
              <a:gd name="connsiteY42" fmla="*/ 1206263 h 1335382"/>
              <a:gd name="connsiteX43" fmla="*/ 963242 w 1275418"/>
              <a:gd name="connsiteY43" fmla="*/ 1207080 h 1335382"/>
              <a:gd name="connsiteX44" fmla="*/ 968005 w 1275418"/>
              <a:gd name="connsiteY44" fmla="*/ 1202914 h 1335382"/>
              <a:gd name="connsiteX45" fmla="*/ 968599 w 1275418"/>
              <a:gd name="connsiteY45" fmla="*/ 1180882 h 1335382"/>
              <a:gd name="connsiteX46" fmla="*/ 979316 w 1275418"/>
              <a:gd name="connsiteY46" fmla="*/ 1164207 h 1335382"/>
              <a:gd name="connsiteX47" fmla="*/ 987057 w 1275418"/>
              <a:gd name="connsiteY47" fmla="*/ 1160637 h 1335382"/>
              <a:gd name="connsiteX48" fmla="*/ 995394 w 1275418"/>
              <a:gd name="connsiteY48" fmla="*/ 1151110 h 1335382"/>
              <a:gd name="connsiteX49" fmla="*/ 982293 w 1275418"/>
              <a:gd name="connsiteY49" fmla="*/ 1140989 h 1335382"/>
              <a:gd name="connsiteX50" fmla="*/ 982293 w 1275418"/>
              <a:gd name="connsiteY50" fmla="*/ 1136225 h 1335382"/>
              <a:gd name="connsiteX51" fmla="*/ 992417 w 1275418"/>
              <a:gd name="connsiteY51" fmla="*/ 1127291 h 1335382"/>
              <a:gd name="connsiteX52" fmla="*/ 1001348 w 1275418"/>
              <a:gd name="connsiteY52" fmla="*/ 1127291 h 1335382"/>
              <a:gd name="connsiteX53" fmla="*/ 1003135 w 1275418"/>
              <a:gd name="connsiteY53" fmla="*/ 1120147 h 1335382"/>
              <a:gd name="connsiteX54" fmla="*/ 994797 w 1275418"/>
              <a:gd name="connsiteY54" fmla="*/ 1110027 h 1335382"/>
              <a:gd name="connsiteX55" fmla="*/ 994797 w 1275418"/>
              <a:gd name="connsiteY55" fmla="*/ 1101092 h 1335382"/>
              <a:gd name="connsiteX56" fmla="*/ 1000751 w 1275418"/>
              <a:gd name="connsiteY56" fmla="*/ 1093352 h 1335382"/>
              <a:gd name="connsiteX57" fmla="*/ 1000158 w 1275418"/>
              <a:gd name="connsiteY57" fmla="*/ 1087995 h 1335382"/>
              <a:gd name="connsiteX58" fmla="*/ 984676 w 1275418"/>
              <a:gd name="connsiteY58" fmla="*/ 1080254 h 1335382"/>
              <a:gd name="connsiteX59" fmla="*/ 985270 w 1275418"/>
              <a:gd name="connsiteY59" fmla="*/ 1065366 h 1335382"/>
              <a:gd name="connsiteX60" fmla="*/ 994204 w 1275418"/>
              <a:gd name="connsiteY60" fmla="*/ 1060010 h 1335382"/>
              <a:gd name="connsiteX61" fmla="*/ 1000158 w 1275418"/>
              <a:gd name="connsiteY61" fmla="*/ 1037981 h 1335382"/>
              <a:gd name="connsiteX62" fmla="*/ 1012662 w 1275418"/>
              <a:gd name="connsiteY62" fmla="*/ 1017136 h 1335382"/>
              <a:gd name="connsiteX63" fmla="*/ 1027546 w 1275418"/>
              <a:gd name="connsiteY63" fmla="*/ 1011182 h 1335382"/>
              <a:gd name="connsiteX64" fmla="*/ 1045411 w 1275418"/>
              <a:gd name="connsiteY64" fmla="*/ 990938 h 1335382"/>
              <a:gd name="connsiteX65" fmla="*/ 1049578 w 1275418"/>
              <a:gd name="connsiteY65" fmla="*/ 973077 h 1335382"/>
              <a:gd name="connsiteX66" fmla="*/ 1059105 w 1275418"/>
              <a:gd name="connsiteY66" fmla="*/ 964739 h 1335382"/>
              <a:gd name="connsiteX67" fmla="*/ 1071610 w 1275418"/>
              <a:gd name="connsiteY67" fmla="*/ 964739 h 1335382"/>
              <a:gd name="connsiteX68" fmla="*/ 1073397 w 1275418"/>
              <a:gd name="connsiteY68" fmla="*/ 953429 h 1335382"/>
              <a:gd name="connsiteX69" fmla="*/ 1063272 w 1275418"/>
              <a:gd name="connsiteY69" fmla="*/ 939137 h 1335382"/>
              <a:gd name="connsiteX70" fmla="*/ 1063272 w 1275418"/>
              <a:gd name="connsiteY70" fmla="*/ 932587 h 1335382"/>
              <a:gd name="connsiteX71" fmla="*/ 1068633 w 1275418"/>
              <a:gd name="connsiteY71" fmla="*/ 929013 h 1335382"/>
              <a:gd name="connsiteX72" fmla="*/ 1069823 w 1275418"/>
              <a:gd name="connsiteY72" fmla="*/ 918892 h 1335382"/>
              <a:gd name="connsiteX73" fmla="*/ 1058508 w 1275418"/>
              <a:gd name="connsiteY73" fmla="*/ 907578 h 1335382"/>
              <a:gd name="connsiteX74" fmla="*/ 1062082 w 1275418"/>
              <a:gd name="connsiteY74" fmla="*/ 896861 h 1335382"/>
              <a:gd name="connsiteX75" fmla="*/ 1071610 w 1275418"/>
              <a:gd name="connsiteY75" fmla="*/ 891500 h 1335382"/>
              <a:gd name="connsiteX76" fmla="*/ 1079943 w 1275418"/>
              <a:gd name="connsiteY76" fmla="*/ 874236 h 1335382"/>
              <a:gd name="connsiteX77" fmla="*/ 1093045 w 1275418"/>
              <a:gd name="connsiteY77" fmla="*/ 873042 h 1335382"/>
              <a:gd name="connsiteX78" fmla="*/ 1106146 w 1275418"/>
              <a:gd name="connsiteY78" fmla="*/ 862325 h 1335382"/>
              <a:gd name="connsiteX79" fmla="*/ 1115076 w 1275418"/>
              <a:gd name="connsiteY79" fmla="*/ 862325 h 1335382"/>
              <a:gd name="connsiteX80" fmla="*/ 1134127 w 1275418"/>
              <a:gd name="connsiteY80" fmla="*/ 839103 h 1335382"/>
              <a:gd name="connsiteX81" fmla="*/ 1142465 w 1275418"/>
              <a:gd name="connsiteY81" fmla="*/ 836723 h 1335382"/>
              <a:gd name="connsiteX82" fmla="*/ 1150205 w 1275418"/>
              <a:gd name="connsiteY82" fmla="*/ 837917 h 1335382"/>
              <a:gd name="connsiteX83" fmla="*/ 1162113 w 1275418"/>
              <a:gd name="connsiteY83" fmla="*/ 824219 h 1335382"/>
              <a:gd name="connsiteX84" fmla="*/ 1174024 w 1275418"/>
              <a:gd name="connsiteY84" fmla="*/ 820052 h 1335382"/>
              <a:gd name="connsiteX85" fmla="*/ 1188312 w 1275418"/>
              <a:gd name="connsiteY85" fmla="*/ 796830 h 1335382"/>
              <a:gd name="connsiteX86" fmla="*/ 1197246 w 1275418"/>
              <a:gd name="connsiteY86" fmla="*/ 778965 h 1335382"/>
              <a:gd name="connsiteX87" fmla="*/ 1215704 w 1275418"/>
              <a:gd name="connsiteY87" fmla="*/ 768845 h 1335382"/>
              <a:gd name="connsiteX88" fmla="*/ 1227611 w 1275418"/>
              <a:gd name="connsiteY88" fmla="*/ 753957 h 1335382"/>
              <a:gd name="connsiteX89" fmla="*/ 1249947 w 1275418"/>
              <a:gd name="connsiteY89" fmla="*/ 749964 h 1335382"/>
              <a:gd name="connsiteX90" fmla="*/ 1272890 w 1275418"/>
              <a:gd name="connsiteY90" fmla="*/ 730598 h 1335382"/>
              <a:gd name="connsiteX91" fmla="*/ 1275418 w 1275418"/>
              <a:gd name="connsiteY91" fmla="*/ 718806 h 1335382"/>
              <a:gd name="connsiteX92" fmla="*/ 1262787 w 1275418"/>
              <a:gd name="connsiteY92" fmla="*/ 708074 h 1335382"/>
              <a:gd name="connsiteX93" fmla="*/ 1259420 w 1275418"/>
              <a:gd name="connsiteY93" fmla="*/ 694391 h 1335382"/>
              <a:gd name="connsiteX94" fmla="*/ 1250999 w 1275418"/>
              <a:gd name="connsiteY94" fmla="*/ 689967 h 1335382"/>
              <a:gd name="connsiteX95" fmla="*/ 1252262 w 1275418"/>
              <a:gd name="connsiteY95" fmla="*/ 655655 h 1335382"/>
              <a:gd name="connsiteX96" fmla="*/ 1244684 w 1275418"/>
              <a:gd name="connsiteY96" fmla="*/ 645549 h 1335382"/>
              <a:gd name="connsiteX97" fmla="*/ 1246463 w 1275418"/>
              <a:gd name="connsiteY97" fmla="*/ 618964 h 1335382"/>
              <a:gd name="connsiteX98" fmla="*/ 1131635 w 1275418"/>
              <a:gd name="connsiteY98" fmla="*/ 728493 h 1335382"/>
              <a:gd name="connsiteX99" fmla="*/ 1121319 w 1275418"/>
              <a:gd name="connsiteY99" fmla="*/ 724912 h 1335382"/>
              <a:gd name="connsiteX100" fmla="*/ 1114161 w 1275418"/>
              <a:gd name="connsiteY100" fmla="*/ 724912 h 1335382"/>
              <a:gd name="connsiteX101" fmla="*/ 1110269 w 1275418"/>
              <a:gd name="connsiteY101" fmla="*/ 729440 h 1335382"/>
              <a:gd name="connsiteX102" fmla="*/ 1104688 w 1275418"/>
              <a:gd name="connsiteY102" fmla="*/ 729440 h 1335382"/>
              <a:gd name="connsiteX103" fmla="*/ 1101107 w 1275418"/>
              <a:gd name="connsiteY103" fmla="*/ 724810 h 1335382"/>
              <a:gd name="connsiteX104" fmla="*/ 1090690 w 1275418"/>
              <a:gd name="connsiteY104" fmla="*/ 724702 h 1335382"/>
              <a:gd name="connsiteX105" fmla="*/ 1085427 w 1275418"/>
              <a:gd name="connsiteY105" fmla="*/ 720072 h 1335382"/>
              <a:gd name="connsiteX106" fmla="*/ 1085532 w 1275418"/>
              <a:gd name="connsiteY106" fmla="*/ 704493 h 1335382"/>
              <a:gd name="connsiteX107" fmla="*/ 1076269 w 1275418"/>
              <a:gd name="connsiteY107" fmla="*/ 692600 h 1335382"/>
              <a:gd name="connsiteX108" fmla="*/ 1076269 w 1275418"/>
              <a:gd name="connsiteY108" fmla="*/ 671440 h 1335382"/>
              <a:gd name="connsiteX109" fmla="*/ 1069848 w 1275418"/>
              <a:gd name="connsiteY109" fmla="*/ 664181 h 1335382"/>
              <a:gd name="connsiteX110" fmla="*/ 1065953 w 1275418"/>
              <a:gd name="connsiteY110" fmla="*/ 652707 h 1335382"/>
              <a:gd name="connsiteX111" fmla="*/ 1060690 w 1275418"/>
              <a:gd name="connsiteY111" fmla="*/ 646497 h 1335382"/>
              <a:gd name="connsiteX112" fmla="*/ 1068792 w 1275418"/>
              <a:gd name="connsiteY112" fmla="*/ 632285 h 1335382"/>
              <a:gd name="connsiteX113" fmla="*/ 1068267 w 1275418"/>
              <a:gd name="connsiteY113" fmla="*/ 624075 h 1335382"/>
              <a:gd name="connsiteX114" fmla="*/ 1073425 w 1275418"/>
              <a:gd name="connsiteY114" fmla="*/ 615129 h 1335382"/>
              <a:gd name="connsiteX115" fmla="*/ 1068267 w 1275418"/>
              <a:gd name="connsiteY115" fmla="*/ 612706 h 1335382"/>
              <a:gd name="connsiteX116" fmla="*/ 1068267 w 1275418"/>
              <a:gd name="connsiteY116" fmla="*/ 604604 h 1335382"/>
              <a:gd name="connsiteX117" fmla="*/ 1064585 w 1275418"/>
              <a:gd name="connsiteY117" fmla="*/ 603027 h 1335382"/>
              <a:gd name="connsiteX118" fmla="*/ 1064477 w 1275418"/>
              <a:gd name="connsiteY118" fmla="*/ 596816 h 1335382"/>
              <a:gd name="connsiteX119" fmla="*/ 1078547 w 1275418"/>
              <a:gd name="connsiteY119" fmla="*/ 587032 h 1335382"/>
              <a:gd name="connsiteX120" fmla="*/ 1080945 w 1275418"/>
              <a:gd name="connsiteY120" fmla="*/ 579827 h 1335382"/>
              <a:gd name="connsiteX121" fmla="*/ 1087800 w 1275418"/>
              <a:gd name="connsiteY121" fmla="*/ 572969 h 1335382"/>
              <a:gd name="connsiteX122" fmla="*/ 1096238 w 1275418"/>
              <a:gd name="connsiteY122" fmla="*/ 565058 h 1335382"/>
              <a:gd name="connsiteX123" fmla="*/ 1093074 w 1275418"/>
              <a:gd name="connsiteY123" fmla="*/ 557144 h 1335382"/>
              <a:gd name="connsiteX124" fmla="*/ 1085691 w 1275418"/>
              <a:gd name="connsiteY124" fmla="*/ 555035 h 1335382"/>
              <a:gd name="connsiteX125" fmla="*/ 1083051 w 1275418"/>
              <a:gd name="connsiteY125" fmla="*/ 549761 h 1335382"/>
              <a:gd name="connsiteX126" fmla="*/ 1075672 w 1275418"/>
              <a:gd name="connsiteY126" fmla="*/ 549233 h 1335382"/>
              <a:gd name="connsiteX127" fmla="*/ 1073031 w 1275418"/>
              <a:gd name="connsiteY127" fmla="*/ 552923 h 1335382"/>
              <a:gd name="connsiteX128" fmla="*/ 1065023 w 1275418"/>
              <a:gd name="connsiteY128" fmla="*/ 553501 h 1335382"/>
              <a:gd name="connsiteX129" fmla="*/ 1060899 w 1275418"/>
              <a:gd name="connsiteY129" fmla="*/ 563474 h 1335382"/>
              <a:gd name="connsiteX130" fmla="*/ 1064904 w 1275418"/>
              <a:gd name="connsiteY130" fmla="*/ 575475 h 1335382"/>
              <a:gd name="connsiteX131" fmla="*/ 1055007 w 1275418"/>
              <a:gd name="connsiteY131" fmla="*/ 580709 h 1335382"/>
              <a:gd name="connsiteX132" fmla="*/ 1050352 w 1275418"/>
              <a:gd name="connsiteY132" fmla="*/ 589911 h 1335382"/>
              <a:gd name="connsiteX133" fmla="*/ 1041013 w 1275418"/>
              <a:gd name="connsiteY133" fmla="*/ 597138 h 1335382"/>
              <a:gd name="connsiteX134" fmla="*/ 1032882 w 1275418"/>
              <a:gd name="connsiteY134" fmla="*/ 596234 h 1335382"/>
              <a:gd name="connsiteX135" fmla="*/ 1031677 w 1275418"/>
              <a:gd name="connsiteY135" fmla="*/ 589007 h 1335382"/>
              <a:gd name="connsiteX136" fmla="*/ 1028063 w 1275418"/>
              <a:gd name="connsiteY136" fmla="*/ 588103 h 1335382"/>
              <a:gd name="connsiteX137" fmla="*/ 1026859 w 1275418"/>
              <a:gd name="connsiteY137" fmla="*/ 580876 h 1335382"/>
              <a:gd name="connsiteX138" fmla="*/ 1016319 w 1275418"/>
              <a:gd name="connsiteY138" fmla="*/ 568227 h 1335382"/>
              <a:gd name="connsiteX139" fmla="*/ 1007887 w 1275418"/>
              <a:gd name="connsiteY139" fmla="*/ 567926 h 1335382"/>
              <a:gd name="connsiteX140" fmla="*/ 1007283 w 1275418"/>
              <a:gd name="connsiteY140" fmla="*/ 561000 h 1335382"/>
              <a:gd name="connsiteX141" fmla="*/ 994030 w 1275418"/>
              <a:gd name="connsiteY141" fmla="*/ 553469 h 1335382"/>
              <a:gd name="connsiteX142" fmla="*/ 993430 w 1275418"/>
              <a:gd name="connsiteY142" fmla="*/ 538111 h 1335382"/>
              <a:gd name="connsiteX143" fmla="*/ 1000357 w 1275418"/>
              <a:gd name="connsiteY143" fmla="*/ 530580 h 1335382"/>
              <a:gd name="connsiteX144" fmla="*/ 1005175 w 1275418"/>
              <a:gd name="connsiteY144" fmla="*/ 530580 h 1335382"/>
              <a:gd name="connsiteX145" fmla="*/ 1011197 w 1275418"/>
              <a:gd name="connsiteY145" fmla="*/ 519739 h 1335382"/>
              <a:gd name="connsiteX146" fmla="*/ 1010293 w 1275418"/>
              <a:gd name="connsiteY146" fmla="*/ 514017 h 1335382"/>
              <a:gd name="connsiteX147" fmla="*/ 1006983 w 1275418"/>
              <a:gd name="connsiteY147" fmla="*/ 512209 h 1335382"/>
              <a:gd name="connsiteX148" fmla="*/ 1006683 w 1275418"/>
              <a:gd name="connsiteY148" fmla="*/ 493837 h 1335382"/>
              <a:gd name="connsiteX149" fmla="*/ 1000961 w 1275418"/>
              <a:gd name="connsiteY149" fmla="*/ 485106 h 1335382"/>
              <a:gd name="connsiteX150" fmla="*/ 1001684 w 1275418"/>
              <a:gd name="connsiteY150" fmla="*/ 479120 h 1335382"/>
              <a:gd name="connsiteX151" fmla="*/ 1009649 w 1275418"/>
              <a:gd name="connsiteY151" fmla="*/ 480071 h 1335382"/>
              <a:gd name="connsiteX152" fmla="*/ 1023850 w 1275418"/>
              <a:gd name="connsiteY152" fmla="*/ 475767 h 1335382"/>
              <a:gd name="connsiteX153" fmla="*/ 1038607 w 1275418"/>
              <a:gd name="connsiteY153" fmla="*/ 463421 h 1335382"/>
              <a:gd name="connsiteX154" fmla="*/ 1044930 w 1275418"/>
              <a:gd name="connsiteY154" fmla="*/ 446555 h 1335382"/>
              <a:gd name="connsiteX155" fmla="*/ 1038003 w 1275418"/>
              <a:gd name="connsiteY155" fmla="*/ 437519 h 1335382"/>
              <a:gd name="connsiteX156" fmla="*/ 1027601 w 1275418"/>
              <a:gd name="connsiteY156" fmla="*/ 435414 h 1335382"/>
              <a:gd name="connsiteX157" fmla="*/ 1018312 w 1275418"/>
              <a:gd name="connsiteY157" fmla="*/ 426288 h 1335382"/>
              <a:gd name="connsiteX158" fmla="*/ 1015740 w 1275418"/>
              <a:gd name="connsiteY158" fmla="*/ 414290 h 1335382"/>
              <a:gd name="connsiteX159" fmla="*/ 1018308 w 1275418"/>
              <a:gd name="connsiteY159" fmla="*/ 411288 h 1335382"/>
              <a:gd name="connsiteX160" fmla="*/ 1018308 w 1275418"/>
              <a:gd name="connsiteY160" fmla="*/ 400148 h 1335382"/>
              <a:gd name="connsiteX161" fmla="*/ 1014883 w 1275418"/>
              <a:gd name="connsiteY161" fmla="*/ 395438 h 1335382"/>
              <a:gd name="connsiteX162" fmla="*/ 1016597 w 1275418"/>
              <a:gd name="connsiteY162" fmla="*/ 389438 h 1335382"/>
              <a:gd name="connsiteX163" fmla="*/ 1019166 w 1275418"/>
              <a:gd name="connsiteY163" fmla="*/ 385582 h 1335382"/>
              <a:gd name="connsiteX164" fmla="*/ 1018312 w 1275418"/>
              <a:gd name="connsiteY164" fmla="*/ 374872 h 1335382"/>
              <a:gd name="connsiteX165" fmla="*/ 1013599 w 1275418"/>
              <a:gd name="connsiteY165" fmla="*/ 372727 h 1335382"/>
              <a:gd name="connsiteX166" fmla="*/ 1009313 w 1275418"/>
              <a:gd name="connsiteY166" fmla="*/ 356016 h 1335382"/>
              <a:gd name="connsiteX167" fmla="*/ 1002028 w 1275418"/>
              <a:gd name="connsiteY167" fmla="*/ 353013 h 1335382"/>
              <a:gd name="connsiteX168" fmla="*/ 989603 w 1275418"/>
              <a:gd name="connsiteY168" fmla="*/ 329448 h 1335382"/>
              <a:gd name="connsiteX169" fmla="*/ 988746 w 1275418"/>
              <a:gd name="connsiteY169" fmla="*/ 323878 h 1335382"/>
              <a:gd name="connsiteX170" fmla="*/ 985317 w 1275418"/>
              <a:gd name="connsiteY170" fmla="*/ 320452 h 1335382"/>
              <a:gd name="connsiteX171" fmla="*/ 974603 w 1275418"/>
              <a:gd name="connsiteY171" fmla="*/ 321310 h 1335382"/>
              <a:gd name="connsiteX172" fmla="*/ 966465 w 1275418"/>
              <a:gd name="connsiteY172" fmla="*/ 310169 h 1335382"/>
              <a:gd name="connsiteX173" fmla="*/ 959180 w 1275418"/>
              <a:gd name="connsiteY173" fmla="*/ 308024 h 1335382"/>
              <a:gd name="connsiteX174" fmla="*/ 950180 w 1275418"/>
              <a:gd name="connsiteY174" fmla="*/ 301170 h 1335382"/>
              <a:gd name="connsiteX175" fmla="*/ 950180 w 1275418"/>
              <a:gd name="connsiteY175" fmla="*/ 296457 h 1335382"/>
              <a:gd name="connsiteX176" fmla="*/ 935611 w 1275418"/>
              <a:gd name="connsiteY176" fmla="*/ 286600 h 1335382"/>
              <a:gd name="connsiteX177" fmla="*/ 928326 w 1275418"/>
              <a:gd name="connsiteY177" fmla="*/ 277174 h 1335382"/>
              <a:gd name="connsiteX178" fmla="*/ 921898 w 1275418"/>
              <a:gd name="connsiteY178" fmla="*/ 274172 h 1335382"/>
              <a:gd name="connsiteX179" fmla="*/ 919620 w 1275418"/>
              <a:gd name="connsiteY179" fmla="*/ 267665 h 1335382"/>
              <a:gd name="connsiteX180" fmla="*/ 905101 w 1275418"/>
              <a:gd name="connsiteY180" fmla="*/ 263093 h 1335382"/>
              <a:gd name="connsiteX181" fmla="*/ 891858 w 1275418"/>
              <a:gd name="connsiteY181" fmla="*/ 267144 h 1335382"/>
              <a:gd name="connsiteX182" fmla="*/ 881647 w 1275418"/>
              <a:gd name="connsiteY182" fmla="*/ 277040 h 1335382"/>
              <a:gd name="connsiteX183" fmla="*/ 882490 w 1275418"/>
              <a:gd name="connsiteY183" fmla="*/ 289989 h 1335382"/>
              <a:gd name="connsiteX184" fmla="*/ 878595 w 1275418"/>
              <a:gd name="connsiteY184" fmla="*/ 292829 h 1335382"/>
              <a:gd name="connsiteX185" fmla="*/ 875332 w 1275418"/>
              <a:gd name="connsiteY185" fmla="*/ 300830 h 1335382"/>
              <a:gd name="connsiteX186" fmla="*/ 864973 w 1275418"/>
              <a:gd name="connsiteY186" fmla="*/ 311066 h 1335382"/>
              <a:gd name="connsiteX187" fmla="*/ 849708 w 1275418"/>
              <a:gd name="connsiteY187" fmla="*/ 307424 h 1335382"/>
              <a:gd name="connsiteX188" fmla="*/ 845086 w 1275418"/>
              <a:gd name="connsiteY188" fmla="*/ 301542 h 1335382"/>
              <a:gd name="connsiteX189" fmla="*/ 839628 w 1275418"/>
              <a:gd name="connsiteY189" fmla="*/ 302805 h 1335382"/>
              <a:gd name="connsiteX190" fmla="*/ 835009 w 1275418"/>
              <a:gd name="connsiteY190" fmla="*/ 308263 h 1335382"/>
              <a:gd name="connsiteX191" fmla="*/ 827449 w 1275418"/>
              <a:gd name="connsiteY191" fmla="*/ 309522 h 1335382"/>
              <a:gd name="connsiteX192" fmla="*/ 813588 w 1275418"/>
              <a:gd name="connsiteY192" fmla="*/ 319602 h 1335382"/>
              <a:gd name="connsiteX193" fmla="*/ 805609 w 1275418"/>
              <a:gd name="connsiteY193" fmla="*/ 320861 h 1335382"/>
              <a:gd name="connsiteX194" fmla="*/ 800990 w 1275418"/>
              <a:gd name="connsiteY194" fmla="*/ 317081 h 1335382"/>
              <a:gd name="connsiteX195" fmla="*/ 790909 w 1275418"/>
              <a:gd name="connsiteY195" fmla="*/ 316662 h 1335382"/>
              <a:gd name="connsiteX196" fmla="*/ 783773 w 1275418"/>
              <a:gd name="connsiteY196" fmla="*/ 320861 h 1335382"/>
              <a:gd name="connsiteX197" fmla="*/ 771171 w 1275418"/>
              <a:gd name="connsiteY197" fmla="*/ 322124 h 1335382"/>
              <a:gd name="connsiteX198" fmla="*/ 767810 w 1275418"/>
              <a:gd name="connsiteY198" fmla="*/ 319602 h 1335382"/>
              <a:gd name="connsiteX199" fmla="*/ 756894 w 1275418"/>
              <a:gd name="connsiteY199" fmla="*/ 319183 h 1335382"/>
              <a:gd name="connsiteX200" fmla="*/ 752691 w 1275418"/>
              <a:gd name="connsiteY200" fmla="*/ 312882 h 1335382"/>
              <a:gd name="connsiteX201" fmla="*/ 748911 w 1275418"/>
              <a:gd name="connsiteY201" fmla="*/ 313721 h 1335382"/>
              <a:gd name="connsiteX202" fmla="*/ 738414 w 1275418"/>
              <a:gd name="connsiteY202" fmla="*/ 322543 h 1335382"/>
              <a:gd name="connsiteX203" fmla="*/ 736732 w 1275418"/>
              <a:gd name="connsiteY203" fmla="*/ 334299 h 1335382"/>
              <a:gd name="connsiteX204" fmla="*/ 730015 w 1275418"/>
              <a:gd name="connsiteY204" fmla="*/ 340180 h 1335382"/>
              <a:gd name="connsiteX205" fmla="*/ 718676 w 1275418"/>
              <a:gd name="connsiteY205" fmla="*/ 349422 h 1335382"/>
              <a:gd name="connsiteX206" fmla="*/ 718253 w 1275418"/>
              <a:gd name="connsiteY206" fmla="*/ 356562 h 1335382"/>
              <a:gd name="connsiteX207" fmla="*/ 706917 w 1275418"/>
              <a:gd name="connsiteY207" fmla="*/ 359079 h 1335382"/>
              <a:gd name="connsiteX208" fmla="*/ 703976 w 1275418"/>
              <a:gd name="connsiteY208" fmla="*/ 355299 h 1335382"/>
              <a:gd name="connsiteX209" fmla="*/ 699777 w 1275418"/>
              <a:gd name="connsiteY209" fmla="*/ 357820 h 1335382"/>
              <a:gd name="connsiteX210" fmla="*/ 701455 w 1275418"/>
              <a:gd name="connsiteY210" fmla="*/ 372940 h 1335382"/>
              <a:gd name="connsiteX211" fmla="*/ 691797 w 1275418"/>
              <a:gd name="connsiteY211" fmla="*/ 386377 h 1335382"/>
              <a:gd name="connsiteX212" fmla="*/ 687598 w 1275418"/>
              <a:gd name="connsiteY212" fmla="*/ 386797 h 1335382"/>
              <a:gd name="connsiteX213" fmla="*/ 679195 w 1275418"/>
              <a:gd name="connsiteY213" fmla="*/ 395200 h 1335382"/>
              <a:gd name="connsiteX214" fmla="*/ 663237 w 1275418"/>
              <a:gd name="connsiteY214" fmla="*/ 402759 h 1335382"/>
              <a:gd name="connsiteX215" fmla="*/ 654838 w 1275418"/>
              <a:gd name="connsiteY215" fmla="*/ 401497 h 1335382"/>
              <a:gd name="connsiteX216" fmla="*/ 649376 w 1275418"/>
              <a:gd name="connsiteY216" fmla="*/ 405277 h 1335382"/>
              <a:gd name="connsiteX217" fmla="*/ 653160 w 1275418"/>
              <a:gd name="connsiteY217" fmla="*/ 416200 h 1335382"/>
              <a:gd name="connsiteX218" fmla="*/ 647698 w 1275418"/>
              <a:gd name="connsiteY218" fmla="*/ 427956 h 1335382"/>
              <a:gd name="connsiteX219" fmla="*/ 644757 w 1275418"/>
              <a:gd name="connsiteY219" fmla="*/ 429638 h 1335382"/>
              <a:gd name="connsiteX220" fmla="*/ 643498 w 1275418"/>
              <a:gd name="connsiteY220" fmla="*/ 445596 h 1335382"/>
              <a:gd name="connsiteX221" fmla="*/ 632159 w 1275418"/>
              <a:gd name="connsiteY221" fmla="*/ 458195 h 1335382"/>
              <a:gd name="connsiteX222" fmla="*/ 623760 w 1275418"/>
              <a:gd name="connsiteY222" fmla="*/ 458195 h 1335382"/>
              <a:gd name="connsiteX223" fmla="*/ 619560 w 1275418"/>
              <a:gd name="connsiteY223" fmla="*/ 469534 h 1335382"/>
              <a:gd name="connsiteX224" fmla="*/ 617763 w 1275418"/>
              <a:gd name="connsiteY224" fmla="*/ 489450 h 1335382"/>
              <a:gd name="connsiteX225" fmla="*/ 613552 w 1275418"/>
              <a:gd name="connsiteY225" fmla="*/ 493136 h 1335382"/>
              <a:gd name="connsiteX226" fmla="*/ 612710 w 1275418"/>
              <a:gd name="connsiteY226" fmla="*/ 499556 h 1335382"/>
              <a:gd name="connsiteX227" fmla="*/ 598711 w 1275418"/>
              <a:gd name="connsiteY227" fmla="*/ 511029 h 1335382"/>
              <a:gd name="connsiteX228" fmla="*/ 598711 w 1275418"/>
              <a:gd name="connsiteY228" fmla="*/ 520922 h 1335382"/>
              <a:gd name="connsiteX229" fmla="*/ 589868 w 1275418"/>
              <a:gd name="connsiteY229" fmla="*/ 535449 h 1335382"/>
              <a:gd name="connsiteX230" fmla="*/ 583657 w 1275418"/>
              <a:gd name="connsiteY230" fmla="*/ 535340 h 1335382"/>
              <a:gd name="connsiteX231" fmla="*/ 578919 w 1275418"/>
              <a:gd name="connsiteY231" fmla="*/ 546289 h 1335382"/>
              <a:gd name="connsiteX232" fmla="*/ 564921 w 1275418"/>
              <a:gd name="connsiteY232" fmla="*/ 550919 h 1335382"/>
              <a:gd name="connsiteX233" fmla="*/ 558291 w 1275418"/>
              <a:gd name="connsiteY233" fmla="*/ 547027 h 1335382"/>
              <a:gd name="connsiteX234" fmla="*/ 533976 w 1275418"/>
              <a:gd name="connsiteY234" fmla="*/ 546922 h 1335382"/>
              <a:gd name="connsiteX235" fmla="*/ 526713 w 1275418"/>
              <a:gd name="connsiteY235" fmla="*/ 550394 h 1335382"/>
              <a:gd name="connsiteX236" fmla="*/ 515240 w 1275418"/>
              <a:gd name="connsiteY236" fmla="*/ 570502 h 1335382"/>
              <a:gd name="connsiteX237" fmla="*/ 509977 w 1275418"/>
              <a:gd name="connsiteY237" fmla="*/ 573236 h 1335382"/>
              <a:gd name="connsiteX238" fmla="*/ 504295 w 1275418"/>
              <a:gd name="connsiteY238" fmla="*/ 587553 h 1335382"/>
              <a:gd name="connsiteX239" fmla="*/ 312828 w 1275418"/>
              <a:gd name="connsiteY239" fmla="*/ 587553 h 1335382"/>
              <a:gd name="connsiteX240" fmla="*/ 293986 w 1275418"/>
              <a:gd name="connsiteY240" fmla="*/ 570183 h 1335382"/>
              <a:gd name="connsiteX241" fmla="*/ 282093 w 1275418"/>
              <a:gd name="connsiteY241" fmla="*/ 542817 h 1335382"/>
              <a:gd name="connsiteX242" fmla="*/ 263990 w 1275418"/>
              <a:gd name="connsiteY242" fmla="*/ 520818 h 1335382"/>
              <a:gd name="connsiteX243" fmla="*/ 264095 w 1275418"/>
              <a:gd name="connsiteY243" fmla="*/ 508082 h 1335382"/>
              <a:gd name="connsiteX244" fmla="*/ 248295 w 1275418"/>
              <a:gd name="connsiteY244" fmla="*/ 481294 h 1335382"/>
              <a:gd name="connsiteX245" fmla="*/ 250834 w 1275418"/>
              <a:gd name="connsiteY245" fmla="*/ 470999 h 1335382"/>
              <a:gd name="connsiteX246" fmla="*/ 253988 w 1275418"/>
              <a:gd name="connsiteY246" fmla="*/ 469028 h 1335382"/>
              <a:gd name="connsiteX247" fmla="*/ 255956 w 1275418"/>
              <a:gd name="connsiteY247" fmla="*/ 449333 h 1335382"/>
              <a:gd name="connsiteX248" fmla="*/ 253200 w 1275418"/>
              <a:gd name="connsiteY248" fmla="*/ 438699 h 1335382"/>
              <a:gd name="connsiteX249" fmla="*/ 256350 w 1275418"/>
              <a:gd name="connsiteY249" fmla="*/ 434756 h 1335382"/>
              <a:gd name="connsiteX250" fmla="*/ 260684 w 1275418"/>
              <a:gd name="connsiteY250" fmla="*/ 406398 h 1335382"/>
              <a:gd name="connsiteX251" fmla="*/ 260684 w 1275418"/>
              <a:gd name="connsiteY251" fmla="*/ 400093 h 1335382"/>
              <a:gd name="connsiteX252" fmla="*/ 264228 w 1275418"/>
              <a:gd name="connsiteY252" fmla="*/ 392212 h 1335382"/>
              <a:gd name="connsiteX253" fmla="*/ 269350 w 1275418"/>
              <a:gd name="connsiteY253" fmla="*/ 391033 h 1335382"/>
              <a:gd name="connsiteX254" fmla="*/ 281561 w 1275418"/>
              <a:gd name="connsiteY254" fmla="*/ 376456 h 1335382"/>
              <a:gd name="connsiteX255" fmla="*/ 281684 w 1275418"/>
              <a:gd name="connsiteY255" fmla="*/ 358949 h 1335382"/>
              <a:gd name="connsiteX256" fmla="*/ 288828 w 1275418"/>
              <a:gd name="connsiteY256" fmla="*/ 337037 h 1335382"/>
              <a:gd name="connsiteX257" fmla="*/ 290724 w 1275418"/>
              <a:gd name="connsiteY257" fmla="*/ 317143 h 1335382"/>
              <a:gd name="connsiteX258" fmla="*/ 286618 w 1275418"/>
              <a:gd name="connsiteY258" fmla="*/ 314195 h 1335382"/>
              <a:gd name="connsiteX259" fmla="*/ 286408 w 1275418"/>
              <a:gd name="connsiteY259" fmla="*/ 307774 h 1335382"/>
              <a:gd name="connsiteX260" fmla="*/ 289881 w 1275418"/>
              <a:gd name="connsiteY260" fmla="*/ 298301 h 1335382"/>
              <a:gd name="connsiteX261" fmla="*/ 307145 w 1275418"/>
              <a:gd name="connsiteY261" fmla="*/ 273354 h 1335382"/>
              <a:gd name="connsiteX262" fmla="*/ 318763 w 1275418"/>
              <a:gd name="connsiteY262" fmla="*/ 234239 h 1335382"/>
              <a:gd name="connsiteX263" fmla="*/ 320955 w 1275418"/>
              <a:gd name="connsiteY263" fmla="*/ 227945 h 1335382"/>
              <a:gd name="connsiteX264" fmla="*/ 324894 w 1275418"/>
              <a:gd name="connsiteY264" fmla="*/ 224795 h 1335382"/>
              <a:gd name="connsiteX265" fmla="*/ 325288 w 1275418"/>
              <a:gd name="connsiteY265" fmla="*/ 218100 h 1335382"/>
              <a:gd name="connsiteX266" fmla="*/ 337894 w 1275418"/>
              <a:gd name="connsiteY266" fmla="*/ 202340 h 1335382"/>
              <a:gd name="connsiteX267" fmla="*/ 354044 w 1275418"/>
              <a:gd name="connsiteY267" fmla="*/ 194068 h 1335382"/>
              <a:gd name="connsiteX268" fmla="*/ 357983 w 1275418"/>
              <a:gd name="connsiteY268" fmla="*/ 194856 h 1335382"/>
              <a:gd name="connsiteX269" fmla="*/ 369800 w 1275418"/>
              <a:gd name="connsiteY269" fmla="*/ 185007 h 1335382"/>
              <a:gd name="connsiteX270" fmla="*/ 376752 w 1275418"/>
              <a:gd name="connsiteY270" fmla="*/ 171591 h 1335382"/>
              <a:gd name="connsiteX271" fmla="*/ 376825 w 1275418"/>
              <a:gd name="connsiteY271" fmla="*/ 157886 h 1335382"/>
              <a:gd name="connsiteX272" fmla="*/ 372405 w 1275418"/>
              <a:gd name="connsiteY272" fmla="*/ 153889 h 1335382"/>
              <a:gd name="connsiteX273" fmla="*/ 372296 w 1275418"/>
              <a:gd name="connsiteY273" fmla="*/ 124942 h 1335382"/>
              <a:gd name="connsiteX274" fmla="*/ 368824 w 1275418"/>
              <a:gd name="connsiteY274" fmla="*/ 111048 h 1335382"/>
              <a:gd name="connsiteX275" fmla="*/ 361770 w 1275418"/>
              <a:gd name="connsiteY275" fmla="*/ 105261 h 1335382"/>
              <a:gd name="connsiteX276" fmla="*/ 353668 w 1275418"/>
              <a:gd name="connsiteY276" fmla="*/ 104943 h 1335382"/>
              <a:gd name="connsiteX277" fmla="*/ 339460 w 1275418"/>
              <a:gd name="connsiteY277" fmla="*/ 98417 h 1335382"/>
              <a:gd name="connsiteX278" fmla="*/ 309355 w 1275418"/>
              <a:gd name="connsiteY278" fmla="*/ 72103 h 1335382"/>
              <a:gd name="connsiteX279" fmla="*/ 301144 w 1275418"/>
              <a:gd name="connsiteY279" fmla="*/ 44736 h 1335382"/>
              <a:gd name="connsiteX280" fmla="*/ 294305 w 1275418"/>
              <a:gd name="connsiteY280" fmla="*/ 13893 h 1335382"/>
              <a:gd name="connsiteX281" fmla="*/ 287356 w 1275418"/>
              <a:gd name="connsiteY281" fmla="*/ 1581 h 1335382"/>
              <a:gd name="connsiteX282" fmla="*/ 283146 w 1275418"/>
              <a:gd name="connsiteY282" fmla="*/ 0 h 1335382"/>
              <a:gd name="connsiteX283" fmla="*/ 277145 w 1275418"/>
              <a:gd name="connsiteY283" fmla="*/ 7368 h 1335382"/>
              <a:gd name="connsiteX284" fmla="*/ 256202 w 1275418"/>
              <a:gd name="connsiteY284" fmla="*/ 17579 h 1335382"/>
              <a:gd name="connsiteX285" fmla="*/ 244410 w 1275418"/>
              <a:gd name="connsiteY285" fmla="*/ 29371 h 1335382"/>
              <a:gd name="connsiteX286" fmla="*/ 241358 w 1275418"/>
              <a:gd name="connsiteY286" fmla="*/ 38945 h 1335382"/>
              <a:gd name="connsiteX287" fmla="*/ 227045 w 1275418"/>
              <a:gd name="connsiteY287" fmla="*/ 43684 h 1335382"/>
              <a:gd name="connsiteX288" fmla="*/ 217676 w 1275418"/>
              <a:gd name="connsiteY288" fmla="*/ 50737 h 1335382"/>
              <a:gd name="connsiteX289" fmla="*/ 198097 w 1275418"/>
              <a:gd name="connsiteY289" fmla="*/ 53052 h 1335382"/>
              <a:gd name="connsiteX290" fmla="*/ 194516 w 1275418"/>
              <a:gd name="connsiteY290" fmla="*/ 59787 h 1335382"/>
              <a:gd name="connsiteX291" fmla="*/ 196412 w 1275418"/>
              <a:gd name="connsiteY291" fmla="*/ 71155 h 1335382"/>
              <a:gd name="connsiteX292" fmla="*/ 191467 w 1275418"/>
              <a:gd name="connsiteY292" fmla="*/ 79366 h 1335382"/>
              <a:gd name="connsiteX293" fmla="*/ 169258 w 1275418"/>
              <a:gd name="connsiteY293" fmla="*/ 83367 h 1335382"/>
              <a:gd name="connsiteX294" fmla="*/ 137258 w 1275418"/>
              <a:gd name="connsiteY294" fmla="*/ 89997 h 1335382"/>
              <a:gd name="connsiteX295" fmla="*/ 130204 w 1275418"/>
              <a:gd name="connsiteY295" fmla="*/ 94207 h 1335382"/>
              <a:gd name="connsiteX296" fmla="*/ 102628 w 1275418"/>
              <a:gd name="connsiteY296" fmla="*/ 94312 h 1335382"/>
              <a:gd name="connsiteX297" fmla="*/ 92207 w 1275418"/>
              <a:gd name="connsiteY297" fmla="*/ 109681 h 1335382"/>
              <a:gd name="connsiteX298" fmla="*/ 77786 w 1275418"/>
              <a:gd name="connsiteY298" fmla="*/ 120417 h 1335382"/>
              <a:gd name="connsiteX299" fmla="*/ 74838 w 1275418"/>
              <a:gd name="connsiteY299" fmla="*/ 130204 h 1335382"/>
              <a:gd name="connsiteX300" fmla="*/ 78310 w 1275418"/>
              <a:gd name="connsiteY300" fmla="*/ 135890 h 1335382"/>
              <a:gd name="connsiteX301" fmla="*/ 77261 w 1275418"/>
              <a:gd name="connsiteY301" fmla="*/ 129257 h 1335382"/>
              <a:gd name="connsiteX302" fmla="*/ 82629 w 1275418"/>
              <a:gd name="connsiteY302" fmla="*/ 122941 h 1335382"/>
              <a:gd name="connsiteX303" fmla="*/ 86101 w 1275418"/>
              <a:gd name="connsiteY303" fmla="*/ 126942 h 1335382"/>
              <a:gd name="connsiteX304" fmla="*/ 84419 w 1275418"/>
              <a:gd name="connsiteY304" fmla="*/ 131680 h 1335382"/>
              <a:gd name="connsiteX305" fmla="*/ 90944 w 1275418"/>
              <a:gd name="connsiteY305" fmla="*/ 134100 h 1335382"/>
              <a:gd name="connsiteX306" fmla="*/ 96945 w 1275418"/>
              <a:gd name="connsiteY306" fmla="*/ 133362 h 1335382"/>
              <a:gd name="connsiteX307" fmla="*/ 111468 w 1275418"/>
              <a:gd name="connsiteY307" fmla="*/ 140520 h 1335382"/>
              <a:gd name="connsiteX308" fmla="*/ 123784 w 1275418"/>
              <a:gd name="connsiteY308" fmla="*/ 145678 h 1335382"/>
              <a:gd name="connsiteX309" fmla="*/ 131257 w 1275418"/>
              <a:gd name="connsiteY309" fmla="*/ 165362 h 1335382"/>
              <a:gd name="connsiteX310" fmla="*/ 137363 w 1275418"/>
              <a:gd name="connsiteY310" fmla="*/ 176518 h 1335382"/>
              <a:gd name="connsiteX311" fmla="*/ 148941 w 1275418"/>
              <a:gd name="connsiteY311" fmla="*/ 184837 h 1335382"/>
              <a:gd name="connsiteX312" fmla="*/ 149889 w 1275418"/>
              <a:gd name="connsiteY312" fmla="*/ 190201 h 1335382"/>
              <a:gd name="connsiteX313" fmla="*/ 145783 w 1275418"/>
              <a:gd name="connsiteY313" fmla="*/ 194202 h 1335382"/>
              <a:gd name="connsiteX314" fmla="*/ 145783 w 1275418"/>
              <a:gd name="connsiteY314" fmla="*/ 201993 h 1335382"/>
              <a:gd name="connsiteX315" fmla="*/ 149364 w 1275418"/>
              <a:gd name="connsiteY315" fmla="*/ 203780 h 1335382"/>
              <a:gd name="connsiteX316" fmla="*/ 149889 w 1275418"/>
              <a:gd name="connsiteY316" fmla="*/ 214938 h 1335382"/>
              <a:gd name="connsiteX317" fmla="*/ 145573 w 1275418"/>
              <a:gd name="connsiteY317" fmla="*/ 219991 h 1335382"/>
              <a:gd name="connsiteX318" fmla="*/ 145045 w 1275418"/>
              <a:gd name="connsiteY318" fmla="*/ 227569 h 1335382"/>
              <a:gd name="connsiteX319" fmla="*/ 142101 w 1275418"/>
              <a:gd name="connsiteY319" fmla="*/ 231150 h 1335382"/>
              <a:gd name="connsiteX320" fmla="*/ 142101 w 1275418"/>
              <a:gd name="connsiteY320" fmla="*/ 234832 h 1335382"/>
              <a:gd name="connsiteX321" fmla="*/ 145783 w 1275418"/>
              <a:gd name="connsiteY321" fmla="*/ 236623 h 1335382"/>
              <a:gd name="connsiteX322" fmla="*/ 146311 w 1275418"/>
              <a:gd name="connsiteY322" fmla="*/ 245043 h 1335382"/>
              <a:gd name="connsiteX323" fmla="*/ 152308 w 1275418"/>
              <a:gd name="connsiteY323" fmla="*/ 263671 h 1335382"/>
              <a:gd name="connsiteX324" fmla="*/ 153466 w 1275418"/>
              <a:gd name="connsiteY324" fmla="*/ 313670 h 1335382"/>
              <a:gd name="connsiteX325" fmla="*/ 157047 w 1275418"/>
              <a:gd name="connsiteY325" fmla="*/ 319143 h 1335382"/>
              <a:gd name="connsiteX326" fmla="*/ 157047 w 1275418"/>
              <a:gd name="connsiteY326" fmla="*/ 307250 h 1335382"/>
              <a:gd name="connsiteX327" fmla="*/ 158942 w 1275418"/>
              <a:gd name="connsiteY327" fmla="*/ 311460 h 1335382"/>
              <a:gd name="connsiteX328" fmla="*/ 164730 w 1275418"/>
              <a:gd name="connsiteY328" fmla="*/ 311565 h 1335382"/>
              <a:gd name="connsiteX329" fmla="*/ 164205 w 1275418"/>
              <a:gd name="connsiteY329" fmla="*/ 319986 h 1335382"/>
              <a:gd name="connsiteX330" fmla="*/ 159995 w 1275418"/>
              <a:gd name="connsiteY330" fmla="*/ 322301 h 1335382"/>
              <a:gd name="connsiteX331" fmla="*/ 156942 w 1275418"/>
              <a:gd name="connsiteY331" fmla="*/ 330092 h 1335382"/>
              <a:gd name="connsiteX332" fmla="*/ 155889 w 1275418"/>
              <a:gd name="connsiteY332" fmla="*/ 351035 h 1335382"/>
              <a:gd name="connsiteX333" fmla="*/ 149256 w 1275418"/>
              <a:gd name="connsiteY333" fmla="*/ 354406 h 1335382"/>
              <a:gd name="connsiteX334" fmla="*/ 149151 w 1275418"/>
              <a:gd name="connsiteY334" fmla="*/ 357140 h 1335382"/>
              <a:gd name="connsiteX335" fmla="*/ 153256 w 1275418"/>
              <a:gd name="connsiteY335" fmla="*/ 357455 h 1335382"/>
              <a:gd name="connsiteX336" fmla="*/ 153365 w 1275418"/>
              <a:gd name="connsiteY336" fmla="*/ 368299 h 1335382"/>
              <a:gd name="connsiteX337" fmla="*/ 144940 w 1275418"/>
              <a:gd name="connsiteY337" fmla="*/ 375458 h 1335382"/>
              <a:gd name="connsiteX338" fmla="*/ 130309 w 1275418"/>
              <a:gd name="connsiteY338" fmla="*/ 376506 h 1335382"/>
              <a:gd name="connsiteX339" fmla="*/ 125784 w 1275418"/>
              <a:gd name="connsiteY339" fmla="*/ 380720 h 1335382"/>
              <a:gd name="connsiteX340" fmla="*/ 108838 w 1275418"/>
              <a:gd name="connsiteY340" fmla="*/ 380720 h 1335382"/>
              <a:gd name="connsiteX341" fmla="*/ 98313 w 1275418"/>
              <a:gd name="connsiteY341" fmla="*/ 376402 h 1335382"/>
              <a:gd name="connsiteX342" fmla="*/ 92207 w 1275418"/>
              <a:gd name="connsiteY342" fmla="*/ 376510 h 1335382"/>
              <a:gd name="connsiteX343" fmla="*/ 84419 w 1275418"/>
              <a:gd name="connsiteY343" fmla="*/ 368719 h 1335382"/>
              <a:gd name="connsiteX344" fmla="*/ 81996 w 1275418"/>
              <a:gd name="connsiteY344" fmla="*/ 368719 h 1335382"/>
              <a:gd name="connsiteX345" fmla="*/ 80733 w 1275418"/>
              <a:gd name="connsiteY345" fmla="*/ 344300 h 1335382"/>
              <a:gd name="connsiteX346" fmla="*/ 85049 w 1275418"/>
              <a:gd name="connsiteY346" fmla="*/ 342929 h 1335382"/>
              <a:gd name="connsiteX347" fmla="*/ 88521 w 1275418"/>
              <a:gd name="connsiteY347" fmla="*/ 331246 h 1335382"/>
              <a:gd name="connsiteX348" fmla="*/ 81468 w 1275418"/>
              <a:gd name="connsiteY348" fmla="*/ 334194 h 1335382"/>
              <a:gd name="connsiteX349" fmla="*/ 84524 w 1275418"/>
              <a:gd name="connsiteY349" fmla="*/ 328193 h 1335382"/>
              <a:gd name="connsiteX350" fmla="*/ 88416 w 1275418"/>
              <a:gd name="connsiteY350" fmla="*/ 328826 h 1335382"/>
              <a:gd name="connsiteX351" fmla="*/ 88416 w 1275418"/>
              <a:gd name="connsiteY351" fmla="*/ 325354 h 1335382"/>
              <a:gd name="connsiteX352" fmla="*/ 97998 w 1275418"/>
              <a:gd name="connsiteY352" fmla="*/ 325354 h 1335382"/>
              <a:gd name="connsiteX353" fmla="*/ 97998 w 1275418"/>
              <a:gd name="connsiteY353" fmla="*/ 328826 h 1335382"/>
              <a:gd name="connsiteX354" fmla="*/ 102733 w 1275418"/>
              <a:gd name="connsiteY354" fmla="*/ 330092 h 1335382"/>
              <a:gd name="connsiteX355" fmla="*/ 103471 w 1275418"/>
              <a:gd name="connsiteY355" fmla="*/ 337879 h 1335382"/>
              <a:gd name="connsiteX356" fmla="*/ 107051 w 1275418"/>
              <a:gd name="connsiteY356" fmla="*/ 337037 h 1335382"/>
              <a:gd name="connsiteX357" fmla="*/ 107051 w 1275418"/>
              <a:gd name="connsiteY357" fmla="*/ 332407 h 1335382"/>
              <a:gd name="connsiteX358" fmla="*/ 117049 w 1275418"/>
              <a:gd name="connsiteY358" fmla="*/ 332407 h 1335382"/>
              <a:gd name="connsiteX359" fmla="*/ 117049 w 1275418"/>
              <a:gd name="connsiteY359" fmla="*/ 329459 h 1335382"/>
              <a:gd name="connsiteX360" fmla="*/ 111045 w 1275418"/>
              <a:gd name="connsiteY360" fmla="*/ 329459 h 1335382"/>
              <a:gd name="connsiteX361" fmla="*/ 105785 w 1275418"/>
              <a:gd name="connsiteY361" fmla="*/ 323983 h 1335382"/>
              <a:gd name="connsiteX362" fmla="*/ 105785 w 1275418"/>
              <a:gd name="connsiteY362" fmla="*/ 316828 h 1335382"/>
              <a:gd name="connsiteX363" fmla="*/ 102205 w 1275418"/>
              <a:gd name="connsiteY363" fmla="*/ 314615 h 1335382"/>
              <a:gd name="connsiteX364" fmla="*/ 107051 w 1275418"/>
              <a:gd name="connsiteY364" fmla="*/ 314615 h 1335382"/>
              <a:gd name="connsiteX365" fmla="*/ 108209 w 1275418"/>
              <a:gd name="connsiteY365" fmla="*/ 319244 h 1335382"/>
              <a:gd name="connsiteX366" fmla="*/ 113573 w 1275418"/>
              <a:gd name="connsiteY366" fmla="*/ 319244 h 1335382"/>
              <a:gd name="connsiteX367" fmla="*/ 116944 w 1275418"/>
              <a:gd name="connsiteY367" fmla="*/ 321668 h 1335382"/>
              <a:gd name="connsiteX368" fmla="*/ 117259 w 1275418"/>
              <a:gd name="connsiteY368" fmla="*/ 318087 h 1335382"/>
              <a:gd name="connsiteX369" fmla="*/ 109891 w 1275418"/>
              <a:gd name="connsiteY369" fmla="*/ 316195 h 1335382"/>
              <a:gd name="connsiteX370" fmla="*/ 108205 w 1275418"/>
              <a:gd name="connsiteY370" fmla="*/ 311565 h 1335382"/>
              <a:gd name="connsiteX371" fmla="*/ 113468 w 1275418"/>
              <a:gd name="connsiteY371" fmla="*/ 312300 h 1335382"/>
              <a:gd name="connsiteX372" fmla="*/ 115892 w 1275418"/>
              <a:gd name="connsiteY372" fmla="*/ 309142 h 1335382"/>
              <a:gd name="connsiteX373" fmla="*/ 120626 w 1275418"/>
              <a:gd name="connsiteY373" fmla="*/ 308512 h 1335382"/>
              <a:gd name="connsiteX374" fmla="*/ 121889 w 1275418"/>
              <a:gd name="connsiteY374" fmla="*/ 303564 h 1335382"/>
              <a:gd name="connsiteX375" fmla="*/ 117045 w 1275418"/>
              <a:gd name="connsiteY375" fmla="*/ 303879 h 1335382"/>
              <a:gd name="connsiteX376" fmla="*/ 113363 w 1275418"/>
              <a:gd name="connsiteY376" fmla="*/ 298511 h 1335382"/>
              <a:gd name="connsiteX377" fmla="*/ 109468 w 1275418"/>
              <a:gd name="connsiteY377" fmla="*/ 304298 h 1335382"/>
              <a:gd name="connsiteX378" fmla="*/ 109468 w 1275418"/>
              <a:gd name="connsiteY378" fmla="*/ 295563 h 1335382"/>
              <a:gd name="connsiteX379" fmla="*/ 108730 w 1275418"/>
              <a:gd name="connsiteY379" fmla="*/ 292301 h 1335382"/>
              <a:gd name="connsiteX380" fmla="*/ 116941 w 1275418"/>
              <a:gd name="connsiteY380" fmla="*/ 290091 h 1335382"/>
              <a:gd name="connsiteX381" fmla="*/ 116416 w 1275418"/>
              <a:gd name="connsiteY381" fmla="*/ 286090 h 1335382"/>
              <a:gd name="connsiteX382" fmla="*/ 108205 w 1275418"/>
              <a:gd name="connsiteY382" fmla="*/ 285775 h 1335382"/>
              <a:gd name="connsiteX383" fmla="*/ 105572 w 1275418"/>
              <a:gd name="connsiteY383" fmla="*/ 289566 h 1335382"/>
              <a:gd name="connsiteX384" fmla="*/ 93259 w 1275418"/>
              <a:gd name="connsiteY384" fmla="*/ 289566 h 1335382"/>
              <a:gd name="connsiteX385" fmla="*/ 95574 w 1275418"/>
              <a:gd name="connsiteY385" fmla="*/ 295462 h 1335382"/>
              <a:gd name="connsiteX386" fmla="*/ 92207 w 1275418"/>
              <a:gd name="connsiteY386" fmla="*/ 296619 h 1335382"/>
              <a:gd name="connsiteX387" fmla="*/ 91364 w 1275418"/>
              <a:gd name="connsiteY387" fmla="*/ 300197 h 1335382"/>
              <a:gd name="connsiteX388" fmla="*/ 84839 w 1275418"/>
              <a:gd name="connsiteY388" fmla="*/ 300302 h 1335382"/>
              <a:gd name="connsiteX389" fmla="*/ 84944 w 1275418"/>
              <a:gd name="connsiteY389" fmla="*/ 296721 h 1335382"/>
              <a:gd name="connsiteX390" fmla="*/ 76624 w 1275418"/>
              <a:gd name="connsiteY390" fmla="*/ 296721 h 1335382"/>
              <a:gd name="connsiteX391" fmla="*/ 73680 w 1275418"/>
              <a:gd name="connsiteY391" fmla="*/ 291982 h 1335382"/>
              <a:gd name="connsiteX392" fmla="*/ 74838 w 1275418"/>
              <a:gd name="connsiteY392" fmla="*/ 276935 h 1335382"/>
              <a:gd name="connsiteX393" fmla="*/ 80733 w 1275418"/>
              <a:gd name="connsiteY393" fmla="*/ 278303 h 1335382"/>
              <a:gd name="connsiteX394" fmla="*/ 85049 w 1275418"/>
              <a:gd name="connsiteY394" fmla="*/ 271039 h 1335382"/>
              <a:gd name="connsiteX395" fmla="*/ 84940 w 1275418"/>
              <a:gd name="connsiteY395" fmla="*/ 266409 h 1335382"/>
              <a:gd name="connsiteX396" fmla="*/ 79681 w 1275418"/>
              <a:gd name="connsiteY396" fmla="*/ 273354 h 1335382"/>
              <a:gd name="connsiteX397" fmla="*/ 77048 w 1275418"/>
              <a:gd name="connsiteY397" fmla="*/ 268616 h 1335382"/>
              <a:gd name="connsiteX398" fmla="*/ 72523 w 1275418"/>
              <a:gd name="connsiteY398" fmla="*/ 268196 h 1335382"/>
              <a:gd name="connsiteX399" fmla="*/ 71365 w 1275418"/>
              <a:gd name="connsiteY399" fmla="*/ 264091 h 1335382"/>
              <a:gd name="connsiteX400" fmla="*/ 75471 w 1275418"/>
              <a:gd name="connsiteY400" fmla="*/ 263881 h 1335382"/>
              <a:gd name="connsiteX401" fmla="*/ 79052 w 1275418"/>
              <a:gd name="connsiteY401" fmla="*/ 257880 h 1335382"/>
              <a:gd name="connsiteX402" fmla="*/ 73047 w 1275418"/>
              <a:gd name="connsiteY402" fmla="*/ 256723 h 1335382"/>
              <a:gd name="connsiteX403" fmla="*/ 73047 w 1275418"/>
              <a:gd name="connsiteY403" fmla="*/ 250827 h 1335382"/>
              <a:gd name="connsiteX404" fmla="*/ 68309 w 1275418"/>
              <a:gd name="connsiteY404" fmla="*/ 249670 h 1335382"/>
              <a:gd name="connsiteX405" fmla="*/ 67151 w 1275418"/>
              <a:gd name="connsiteY405" fmla="*/ 245568 h 1335382"/>
              <a:gd name="connsiteX406" fmla="*/ 73365 w 1275418"/>
              <a:gd name="connsiteY406" fmla="*/ 245568 h 1335382"/>
              <a:gd name="connsiteX407" fmla="*/ 74943 w 1275418"/>
              <a:gd name="connsiteY407" fmla="*/ 239148 h 1335382"/>
              <a:gd name="connsiteX408" fmla="*/ 64417 w 1275418"/>
              <a:gd name="connsiteY408" fmla="*/ 238200 h 1335382"/>
              <a:gd name="connsiteX409" fmla="*/ 59892 w 1275418"/>
              <a:gd name="connsiteY409" fmla="*/ 243358 h 1335382"/>
              <a:gd name="connsiteX410" fmla="*/ 64207 w 1275418"/>
              <a:gd name="connsiteY410" fmla="*/ 250512 h 1335382"/>
              <a:gd name="connsiteX411" fmla="*/ 60944 w 1275418"/>
              <a:gd name="connsiteY411" fmla="*/ 252936 h 1335382"/>
              <a:gd name="connsiteX412" fmla="*/ 61993 w 1275418"/>
              <a:gd name="connsiteY412" fmla="*/ 258723 h 1335382"/>
              <a:gd name="connsiteX413" fmla="*/ 69575 w 1275418"/>
              <a:gd name="connsiteY413" fmla="*/ 271777 h 1335382"/>
              <a:gd name="connsiteX414" fmla="*/ 68309 w 1275418"/>
              <a:gd name="connsiteY414" fmla="*/ 292619 h 1335382"/>
              <a:gd name="connsiteX415" fmla="*/ 72418 w 1275418"/>
              <a:gd name="connsiteY415" fmla="*/ 296196 h 1335382"/>
              <a:gd name="connsiteX416" fmla="*/ 74313 w 1275418"/>
              <a:gd name="connsiteY416" fmla="*/ 304197 h 1335382"/>
              <a:gd name="connsiteX417" fmla="*/ 70522 w 1275418"/>
              <a:gd name="connsiteY417" fmla="*/ 315352 h 1335382"/>
              <a:gd name="connsiteX418" fmla="*/ 59049 w 1275418"/>
              <a:gd name="connsiteY418" fmla="*/ 319982 h 1335382"/>
              <a:gd name="connsiteX419" fmla="*/ 54209 w 1275418"/>
              <a:gd name="connsiteY419" fmla="*/ 330826 h 1335382"/>
              <a:gd name="connsiteX420" fmla="*/ 47680 w 1275418"/>
              <a:gd name="connsiteY420" fmla="*/ 332826 h 1335382"/>
              <a:gd name="connsiteX421" fmla="*/ 47471 w 1275418"/>
              <a:gd name="connsiteY421" fmla="*/ 338722 h 1335382"/>
              <a:gd name="connsiteX422" fmla="*/ 52314 w 1275418"/>
              <a:gd name="connsiteY422" fmla="*/ 342824 h 1335382"/>
              <a:gd name="connsiteX423" fmla="*/ 49891 w 1275418"/>
              <a:gd name="connsiteY423" fmla="*/ 351773 h 1335382"/>
              <a:gd name="connsiteX424" fmla="*/ 44841 w 1275418"/>
              <a:gd name="connsiteY424" fmla="*/ 353458 h 1335382"/>
              <a:gd name="connsiteX425" fmla="*/ 44733 w 1275418"/>
              <a:gd name="connsiteY425" fmla="*/ 356616 h 1335382"/>
              <a:gd name="connsiteX426" fmla="*/ 47999 w 1275418"/>
              <a:gd name="connsiteY426" fmla="*/ 359141 h 1335382"/>
              <a:gd name="connsiteX427" fmla="*/ 48104 w 1275418"/>
              <a:gd name="connsiteY427" fmla="*/ 366719 h 1335382"/>
              <a:gd name="connsiteX428" fmla="*/ 42841 w 1275418"/>
              <a:gd name="connsiteY428" fmla="*/ 375349 h 1335382"/>
              <a:gd name="connsiteX429" fmla="*/ 39368 w 1275418"/>
              <a:gd name="connsiteY429" fmla="*/ 375982 h 1335382"/>
              <a:gd name="connsiteX430" fmla="*/ 33473 w 1275418"/>
              <a:gd name="connsiteY430" fmla="*/ 387036 h 1335382"/>
              <a:gd name="connsiteX431" fmla="*/ 16946 w 1275418"/>
              <a:gd name="connsiteY431" fmla="*/ 400719 h 1335382"/>
              <a:gd name="connsiteX432" fmla="*/ 5263 w 1275418"/>
              <a:gd name="connsiteY432" fmla="*/ 401034 h 1335382"/>
              <a:gd name="connsiteX433" fmla="*/ 3577 w 1275418"/>
              <a:gd name="connsiteY433" fmla="*/ 407241 h 1335382"/>
              <a:gd name="connsiteX434" fmla="*/ 0 w 1275418"/>
              <a:gd name="connsiteY434" fmla="*/ 408926 h 1335382"/>
              <a:gd name="connsiteX435" fmla="*/ 2210 w 1275418"/>
              <a:gd name="connsiteY435" fmla="*/ 414084 h 1335382"/>
              <a:gd name="connsiteX436" fmla="*/ 5925 w 1275418"/>
              <a:gd name="connsiteY436" fmla="*/ 414840 h 1335382"/>
              <a:gd name="connsiteX437" fmla="*/ 13680 w 1275418"/>
              <a:gd name="connsiteY437" fmla="*/ 422342 h 1335382"/>
              <a:gd name="connsiteX438" fmla="*/ 20487 w 1275418"/>
              <a:gd name="connsiteY438" fmla="*/ 423912 h 1335382"/>
              <a:gd name="connsiteX439" fmla="*/ 23627 w 1275418"/>
              <a:gd name="connsiteY439" fmla="*/ 434384 h 1335382"/>
              <a:gd name="connsiteX440" fmla="*/ 40027 w 1275418"/>
              <a:gd name="connsiteY440" fmla="*/ 454180 h 1335382"/>
              <a:gd name="connsiteX441" fmla="*/ 43694 w 1275418"/>
              <a:gd name="connsiteY441" fmla="*/ 455753 h 1335382"/>
              <a:gd name="connsiteX442" fmla="*/ 58575 w 1275418"/>
              <a:gd name="connsiteY442" fmla="*/ 467292 h 1335382"/>
              <a:gd name="connsiteX443" fmla="*/ 57548 w 1275418"/>
              <a:gd name="connsiteY443" fmla="*/ 475311 h 1335382"/>
              <a:gd name="connsiteX444" fmla="*/ 69991 w 1275418"/>
              <a:gd name="connsiteY444" fmla="*/ 481511 h 1335382"/>
              <a:gd name="connsiteX445" fmla="*/ 76899 w 1275418"/>
              <a:gd name="connsiteY445" fmla="*/ 480903 h 1335382"/>
              <a:gd name="connsiteX446" fmla="*/ 113016 w 1275418"/>
              <a:gd name="connsiteY446" fmla="*/ 512827 h 1335382"/>
              <a:gd name="connsiteX447" fmla="*/ 121393 w 1275418"/>
              <a:gd name="connsiteY447" fmla="*/ 517016 h 1335382"/>
              <a:gd name="connsiteX448" fmla="*/ 125582 w 1275418"/>
              <a:gd name="connsiteY448" fmla="*/ 524344 h 1335382"/>
              <a:gd name="connsiteX449" fmla="*/ 126106 w 1275418"/>
              <a:gd name="connsiteY449" fmla="*/ 532200 h 1335382"/>
              <a:gd name="connsiteX450" fmla="*/ 157521 w 1275418"/>
              <a:gd name="connsiteY450" fmla="*/ 562569 h 1335382"/>
              <a:gd name="connsiteX451" fmla="*/ 159094 w 1275418"/>
              <a:gd name="connsiteY451" fmla="*/ 573565 h 1335382"/>
              <a:gd name="connsiteX452" fmla="*/ 171139 w 1275418"/>
              <a:gd name="connsiteY452" fmla="*/ 580373 h 1335382"/>
              <a:gd name="connsiteX453" fmla="*/ 186996 w 1275418"/>
              <a:gd name="connsiteY453" fmla="*/ 588851 h 1335382"/>
              <a:gd name="connsiteX454" fmla="*/ 191709 w 1275418"/>
              <a:gd name="connsiteY454" fmla="*/ 594089 h 1335382"/>
              <a:gd name="connsiteX455" fmla="*/ 202705 w 1275418"/>
              <a:gd name="connsiteY455" fmla="*/ 600896 h 1335382"/>
              <a:gd name="connsiteX456" fmla="*/ 219460 w 1275418"/>
              <a:gd name="connsiteY456" fmla="*/ 604560 h 1335382"/>
              <a:gd name="connsiteX457" fmla="*/ 221558 w 1275418"/>
              <a:gd name="connsiteY457" fmla="*/ 607704 h 1335382"/>
              <a:gd name="connsiteX458" fmla="*/ 220509 w 1275418"/>
              <a:gd name="connsiteY458" fmla="*/ 611892 h 1335382"/>
              <a:gd name="connsiteX459" fmla="*/ 233111 w 1275418"/>
              <a:gd name="connsiteY459" fmla="*/ 626335 h 1335382"/>
              <a:gd name="connsiteX460" fmla="*/ 243669 w 1275418"/>
              <a:gd name="connsiteY460" fmla="*/ 631388 h 1335382"/>
              <a:gd name="connsiteX461" fmla="*/ 243669 w 1275418"/>
              <a:gd name="connsiteY461" fmla="*/ 641545 h 1335382"/>
              <a:gd name="connsiteX462" fmla="*/ 247966 w 1275418"/>
              <a:gd name="connsiteY462" fmla="*/ 644280 h 1335382"/>
              <a:gd name="connsiteX463" fmla="*/ 254998 w 1275418"/>
              <a:gd name="connsiteY463" fmla="*/ 656389 h 1335382"/>
              <a:gd name="connsiteX464" fmla="*/ 251482 w 1275418"/>
              <a:gd name="connsiteY464" fmla="*/ 661468 h 1335382"/>
              <a:gd name="connsiteX465" fmla="*/ 253826 w 1275418"/>
              <a:gd name="connsiteY465" fmla="*/ 664984 h 1335382"/>
              <a:gd name="connsiteX466" fmla="*/ 252263 w 1275418"/>
              <a:gd name="connsiteY466" fmla="*/ 682953 h 1335382"/>
              <a:gd name="connsiteX467" fmla="*/ 249529 w 1275418"/>
              <a:gd name="connsiteY467" fmla="*/ 684125 h 1335382"/>
              <a:gd name="connsiteX468" fmla="*/ 242888 w 1275418"/>
              <a:gd name="connsiteY468" fmla="*/ 697407 h 1335382"/>
              <a:gd name="connsiteX469" fmla="*/ 240544 w 1275418"/>
              <a:gd name="connsiteY469" fmla="*/ 706001 h 1335382"/>
              <a:gd name="connsiteX470" fmla="*/ 244841 w 1275418"/>
              <a:gd name="connsiteY470" fmla="*/ 711471 h 1335382"/>
              <a:gd name="connsiteX471" fmla="*/ 234684 w 1275418"/>
              <a:gd name="connsiteY471" fmla="*/ 734128 h 1335382"/>
              <a:gd name="connsiteX472" fmla="*/ 226480 w 1275418"/>
              <a:gd name="connsiteY472" fmla="*/ 738425 h 1335382"/>
              <a:gd name="connsiteX473" fmla="*/ 221011 w 1275418"/>
              <a:gd name="connsiteY473" fmla="*/ 738034 h 1335382"/>
              <a:gd name="connsiteX474" fmla="*/ 222183 w 1275418"/>
              <a:gd name="connsiteY474" fmla="*/ 728659 h 1335382"/>
              <a:gd name="connsiteX475" fmla="*/ 219839 w 1275418"/>
              <a:gd name="connsiteY475" fmla="*/ 728268 h 1335382"/>
              <a:gd name="connsiteX476" fmla="*/ 210681 w 1275418"/>
              <a:gd name="connsiteY476" fmla="*/ 729411 h 1335382"/>
              <a:gd name="connsiteX477" fmla="*/ 197294 w 1275418"/>
              <a:gd name="connsiteY477" fmla="*/ 726037 h 1335382"/>
              <a:gd name="connsiteX478" fmla="*/ 182623 w 1275418"/>
              <a:gd name="connsiteY478" fmla="*/ 717547 h 1335382"/>
              <a:gd name="connsiteX479" fmla="*/ 172206 w 1275418"/>
              <a:gd name="connsiteY479" fmla="*/ 717652 h 1335382"/>
              <a:gd name="connsiteX480" fmla="*/ 166310 w 1275418"/>
              <a:gd name="connsiteY480" fmla="*/ 721233 h 1335382"/>
              <a:gd name="connsiteX481" fmla="*/ 148098 w 1275418"/>
              <a:gd name="connsiteY481" fmla="*/ 722177 h 1335382"/>
              <a:gd name="connsiteX482" fmla="*/ 143993 w 1275418"/>
              <a:gd name="connsiteY482" fmla="*/ 718282 h 1335382"/>
              <a:gd name="connsiteX483" fmla="*/ 138940 w 1275418"/>
              <a:gd name="connsiteY483" fmla="*/ 718072 h 1335382"/>
              <a:gd name="connsiteX484" fmla="*/ 126207 w 1275418"/>
              <a:gd name="connsiteY484" fmla="*/ 726073 h 1335382"/>
              <a:gd name="connsiteX485" fmla="*/ 115573 w 1275418"/>
              <a:gd name="connsiteY485" fmla="*/ 729335 h 1335382"/>
              <a:gd name="connsiteX486" fmla="*/ 115259 w 1275418"/>
              <a:gd name="connsiteY486" fmla="*/ 733651 h 1335382"/>
              <a:gd name="connsiteX487" fmla="*/ 129257 w 1275418"/>
              <a:gd name="connsiteY487" fmla="*/ 748072 h 1335382"/>
              <a:gd name="connsiteX488" fmla="*/ 129890 w 1275418"/>
              <a:gd name="connsiteY488" fmla="*/ 762280 h 1335382"/>
              <a:gd name="connsiteX489" fmla="*/ 134205 w 1275418"/>
              <a:gd name="connsiteY489" fmla="*/ 765546 h 1335382"/>
              <a:gd name="connsiteX490" fmla="*/ 133890 w 1275418"/>
              <a:gd name="connsiteY490" fmla="*/ 777229 h 1335382"/>
              <a:gd name="connsiteX491" fmla="*/ 118839 w 1275418"/>
              <a:gd name="connsiteY491" fmla="*/ 786384 h 1335382"/>
              <a:gd name="connsiteX492" fmla="*/ 118630 w 1275418"/>
              <a:gd name="connsiteY492" fmla="*/ 794175 h 1335382"/>
              <a:gd name="connsiteX493" fmla="*/ 115049 w 1275418"/>
              <a:gd name="connsiteY493" fmla="*/ 794280 h 1335382"/>
              <a:gd name="connsiteX494" fmla="*/ 110209 w 1275418"/>
              <a:gd name="connsiteY494" fmla="*/ 788279 h 1335382"/>
              <a:gd name="connsiteX495" fmla="*/ 95368 w 1275418"/>
              <a:gd name="connsiteY495" fmla="*/ 789860 h 1335382"/>
              <a:gd name="connsiteX496" fmla="*/ 91053 w 1275418"/>
              <a:gd name="connsiteY496" fmla="*/ 794598 h 1335382"/>
              <a:gd name="connsiteX497" fmla="*/ 83891 w 1275418"/>
              <a:gd name="connsiteY497" fmla="*/ 792280 h 1335382"/>
              <a:gd name="connsiteX498" fmla="*/ 76527 w 1275418"/>
              <a:gd name="connsiteY498" fmla="*/ 801438 h 1335382"/>
              <a:gd name="connsiteX499" fmla="*/ 65683 w 1275418"/>
              <a:gd name="connsiteY499" fmla="*/ 801753 h 1335382"/>
              <a:gd name="connsiteX500" fmla="*/ 66211 w 1275418"/>
              <a:gd name="connsiteY500" fmla="*/ 810803 h 1335382"/>
              <a:gd name="connsiteX501" fmla="*/ 70002 w 1275418"/>
              <a:gd name="connsiteY501" fmla="*/ 812069 h 1335382"/>
              <a:gd name="connsiteX502" fmla="*/ 69473 w 1275418"/>
              <a:gd name="connsiteY502" fmla="*/ 816909 h 1335382"/>
              <a:gd name="connsiteX503" fmla="*/ 64735 w 1275418"/>
              <a:gd name="connsiteY503" fmla="*/ 820490 h 1335382"/>
              <a:gd name="connsiteX504" fmla="*/ 66525 w 1275418"/>
              <a:gd name="connsiteY504" fmla="*/ 824910 h 1335382"/>
              <a:gd name="connsiteX505" fmla="*/ 69264 w 1275418"/>
              <a:gd name="connsiteY505" fmla="*/ 826697 h 1335382"/>
              <a:gd name="connsiteX506" fmla="*/ 69155 w 1275418"/>
              <a:gd name="connsiteY506" fmla="*/ 833435 h 1335382"/>
              <a:gd name="connsiteX507" fmla="*/ 77789 w 1275418"/>
              <a:gd name="connsiteY507" fmla="*/ 837117 h 1335382"/>
              <a:gd name="connsiteX508" fmla="*/ 77474 w 1275418"/>
              <a:gd name="connsiteY508" fmla="*/ 841541 h 1335382"/>
              <a:gd name="connsiteX509" fmla="*/ 68949 w 1275418"/>
              <a:gd name="connsiteY509" fmla="*/ 846591 h 1335382"/>
              <a:gd name="connsiteX510" fmla="*/ 69792 w 1275418"/>
              <a:gd name="connsiteY510" fmla="*/ 851014 h 1335382"/>
              <a:gd name="connsiteX511" fmla="*/ 77055 w 1275418"/>
              <a:gd name="connsiteY511" fmla="*/ 853539 h 1335382"/>
              <a:gd name="connsiteX512" fmla="*/ 77579 w 1275418"/>
              <a:gd name="connsiteY512" fmla="*/ 860802 h 1335382"/>
              <a:gd name="connsiteX513" fmla="*/ 81999 w 1275418"/>
              <a:gd name="connsiteY513" fmla="*/ 860907 h 1335382"/>
              <a:gd name="connsiteX514" fmla="*/ 89476 w 1275418"/>
              <a:gd name="connsiteY514" fmla="*/ 852486 h 1335382"/>
              <a:gd name="connsiteX515" fmla="*/ 93791 w 1275418"/>
              <a:gd name="connsiteY515" fmla="*/ 853116 h 1335382"/>
              <a:gd name="connsiteX516" fmla="*/ 93791 w 1275418"/>
              <a:gd name="connsiteY516" fmla="*/ 861750 h 1335382"/>
              <a:gd name="connsiteX517" fmla="*/ 88633 w 1275418"/>
              <a:gd name="connsiteY517" fmla="*/ 864170 h 1335382"/>
              <a:gd name="connsiteX518" fmla="*/ 88843 w 1275418"/>
              <a:gd name="connsiteY518" fmla="*/ 868275 h 1335382"/>
              <a:gd name="connsiteX519" fmla="*/ 94525 w 1275418"/>
              <a:gd name="connsiteY519" fmla="*/ 872800 h 1335382"/>
              <a:gd name="connsiteX520" fmla="*/ 100212 w 1275418"/>
              <a:gd name="connsiteY520" fmla="*/ 868380 h 1335382"/>
              <a:gd name="connsiteX521" fmla="*/ 103894 w 1275418"/>
              <a:gd name="connsiteY521" fmla="*/ 873433 h 1335382"/>
              <a:gd name="connsiteX522" fmla="*/ 96840 w 1275418"/>
              <a:gd name="connsiteY522" fmla="*/ 880168 h 1335382"/>
              <a:gd name="connsiteX523" fmla="*/ 96840 w 1275418"/>
              <a:gd name="connsiteY523" fmla="*/ 889746 h 1335382"/>
              <a:gd name="connsiteX524" fmla="*/ 92102 w 1275418"/>
              <a:gd name="connsiteY524" fmla="*/ 889536 h 1335382"/>
              <a:gd name="connsiteX525" fmla="*/ 92420 w 1275418"/>
              <a:gd name="connsiteY525" fmla="*/ 894484 h 1335382"/>
              <a:gd name="connsiteX526" fmla="*/ 97788 w 1275418"/>
              <a:gd name="connsiteY526" fmla="*/ 898800 h 1335382"/>
              <a:gd name="connsiteX527" fmla="*/ 107156 w 1275418"/>
              <a:gd name="connsiteY527" fmla="*/ 897537 h 1335382"/>
              <a:gd name="connsiteX528" fmla="*/ 108524 w 1275418"/>
              <a:gd name="connsiteY528" fmla="*/ 893956 h 1335382"/>
              <a:gd name="connsiteX529" fmla="*/ 113262 w 1275418"/>
              <a:gd name="connsiteY529" fmla="*/ 898695 h 1335382"/>
              <a:gd name="connsiteX530" fmla="*/ 110314 w 1275418"/>
              <a:gd name="connsiteY530" fmla="*/ 909221 h 1335382"/>
              <a:gd name="connsiteX531" fmla="*/ 122312 w 1275418"/>
              <a:gd name="connsiteY531" fmla="*/ 912063 h 1335382"/>
              <a:gd name="connsiteX532" fmla="*/ 122522 w 1275418"/>
              <a:gd name="connsiteY532" fmla="*/ 927429 h 1335382"/>
              <a:gd name="connsiteX533" fmla="*/ 125784 w 1275418"/>
              <a:gd name="connsiteY533" fmla="*/ 927537 h 1335382"/>
              <a:gd name="connsiteX534" fmla="*/ 130732 w 1275418"/>
              <a:gd name="connsiteY534" fmla="*/ 919326 h 1335382"/>
              <a:gd name="connsiteX535" fmla="*/ 133471 w 1275418"/>
              <a:gd name="connsiteY535" fmla="*/ 919851 h 1335382"/>
              <a:gd name="connsiteX536" fmla="*/ 139891 w 1275418"/>
              <a:gd name="connsiteY536" fmla="*/ 929114 h 1335382"/>
              <a:gd name="connsiteX537" fmla="*/ 136419 w 1275418"/>
              <a:gd name="connsiteY537" fmla="*/ 935115 h 1335382"/>
              <a:gd name="connsiteX538" fmla="*/ 131995 w 1275418"/>
              <a:gd name="connsiteY538" fmla="*/ 935115 h 1335382"/>
              <a:gd name="connsiteX539" fmla="*/ 131995 w 1275418"/>
              <a:gd name="connsiteY539" fmla="*/ 943326 h 1335382"/>
              <a:gd name="connsiteX540" fmla="*/ 142206 w 1275418"/>
              <a:gd name="connsiteY540" fmla="*/ 948166 h 1335382"/>
              <a:gd name="connsiteX541" fmla="*/ 140734 w 1275418"/>
              <a:gd name="connsiteY541" fmla="*/ 952904 h 1335382"/>
              <a:gd name="connsiteX542" fmla="*/ 132838 w 1275418"/>
              <a:gd name="connsiteY542" fmla="*/ 952904 h 1335382"/>
              <a:gd name="connsiteX543" fmla="*/ 133471 w 1275418"/>
              <a:gd name="connsiteY543" fmla="*/ 956586 h 1335382"/>
              <a:gd name="connsiteX544" fmla="*/ 141681 w 1275418"/>
              <a:gd name="connsiteY544" fmla="*/ 959639 h 1335382"/>
              <a:gd name="connsiteX545" fmla="*/ 139576 w 1275418"/>
              <a:gd name="connsiteY545" fmla="*/ 965112 h 1335382"/>
              <a:gd name="connsiteX546" fmla="*/ 136310 w 1275418"/>
              <a:gd name="connsiteY546" fmla="*/ 965745 h 1335382"/>
              <a:gd name="connsiteX547" fmla="*/ 136419 w 1275418"/>
              <a:gd name="connsiteY547" fmla="*/ 969532 h 1335382"/>
              <a:gd name="connsiteX548" fmla="*/ 140625 w 1275418"/>
              <a:gd name="connsiteY548" fmla="*/ 974060 h 1335382"/>
              <a:gd name="connsiteX549" fmla="*/ 136523 w 1275418"/>
              <a:gd name="connsiteY549" fmla="*/ 976690 h 1335382"/>
              <a:gd name="connsiteX550" fmla="*/ 137891 w 1275418"/>
              <a:gd name="connsiteY550" fmla="*/ 985429 h 1335382"/>
              <a:gd name="connsiteX551" fmla="*/ 132838 w 1275418"/>
              <a:gd name="connsiteY551" fmla="*/ 988691 h 1335382"/>
              <a:gd name="connsiteX552" fmla="*/ 132838 w 1275418"/>
              <a:gd name="connsiteY552" fmla="*/ 992374 h 1335382"/>
              <a:gd name="connsiteX553" fmla="*/ 139048 w 1275418"/>
              <a:gd name="connsiteY553" fmla="*/ 994269 h 1335382"/>
              <a:gd name="connsiteX554" fmla="*/ 137363 w 1275418"/>
              <a:gd name="connsiteY554" fmla="*/ 1003218 h 1335382"/>
              <a:gd name="connsiteX555" fmla="*/ 143783 w 1275418"/>
              <a:gd name="connsiteY555" fmla="*/ 1003109 h 1335382"/>
              <a:gd name="connsiteX556" fmla="*/ 148626 w 1275418"/>
              <a:gd name="connsiteY556" fmla="*/ 1008057 h 1335382"/>
              <a:gd name="connsiteX557" fmla="*/ 146941 w 1275418"/>
              <a:gd name="connsiteY557" fmla="*/ 1019006 h 1335382"/>
              <a:gd name="connsiteX558" fmla="*/ 159995 w 1275418"/>
              <a:gd name="connsiteY558" fmla="*/ 1025741 h 1335382"/>
              <a:gd name="connsiteX559" fmla="*/ 161785 w 1275418"/>
              <a:gd name="connsiteY559" fmla="*/ 1034900 h 1335382"/>
              <a:gd name="connsiteX560" fmla="*/ 158204 w 1275418"/>
              <a:gd name="connsiteY560" fmla="*/ 1042163 h 1335382"/>
              <a:gd name="connsiteX561" fmla="*/ 161572 w 1275418"/>
              <a:gd name="connsiteY561" fmla="*/ 1050160 h 1335382"/>
              <a:gd name="connsiteX562" fmla="*/ 168940 w 1275418"/>
              <a:gd name="connsiteY562" fmla="*/ 1054161 h 1335382"/>
              <a:gd name="connsiteX563" fmla="*/ 171099 w 1275418"/>
              <a:gd name="connsiteY563" fmla="*/ 1062118 h 1335382"/>
              <a:gd name="connsiteX564" fmla="*/ 177010 w 1275418"/>
              <a:gd name="connsiteY564" fmla="*/ 1057662 h 1335382"/>
              <a:gd name="connsiteX565" fmla="*/ 188906 w 1275418"/>
              <a:gd name="connsiteY565" fmla="*/ 1058892 h 1335382"/>
              <a:gd name="connsiteX566" fmla="*/ 192187 w 1275418"/>
              <a:gd name="connsiteY566" fmla="*/ 1056432 h 1335382"/>
              <a:gd name="connsiteX567" fmla="*/ 208185 w 1275418"/>
              <a:gd name="connsiteY567" fmla="*/ 1052743 h 1335382"/>
              <a:gd name="connsiteX568" fmla="*/ 209824 w 1275418"/>
              <a:gd name="connsiteY568" fmla="*/ 1056020 h 1335382"/>
              <a:gd name="connsiteX569" fmla="*/ 223771 w 1275418"/>
              <a:gd name="connsiteY569" fmla="*/ 1056432 h 1335382"/>
              <a:gd name="connsiteX570" fmla="*/ 229515 w 1275418"/>
              <a:gd name="connsiteY570" fmla="*/ 1053973 h 1335382"/>
              <a:gd name="connsiteX571" fmla="*/ 235259 w 1275418"/>
              <a:gd name="connsiteY571" fmla="*/ 1053973 h 1335382"/>
              <a:gd name="connsiteX572" fmla="*/ 241408 w 1275418"/>
              <a:gd name="connsiteY572" fmla="*/ 1056432 h 1335382"/>
              <a:gd name="connsiteX573" fmla="*/ 246335 w 1275418"/>
              <a:gd name="connsiteY573" fmla="*/ 1056432 h 1335382"/>
              <a:gd name="connsiteX574" fmla="*/ 249615 w 1275418"/>
              <a:gd name="connsiteY574" fmla="*/ 1051101 h 1335382"/>
              <a:gd name="connsiteX575" fmla="*/ 259273 w 1275418"/>
              <a:gd name="connsiteY575" fmla="*/ 1054096 h 1335382"/>
              <a:gd name="connsiteX576" fmla="*/ 271173 w 1275418"/>
              <a:gd name="connsiteY576" fmla="*/ 1053275 h 1335382"/>
              <a:gd name="connsiteX577" fmla="*/ 281200 w 1275418"/>
              <a:gd name="connsiteY577" fmla="*/ 1045353 h 1335382"/>
              <a:gd name="connsiteX578" fmla="*/ 298840 w 1275418"/>
              <a:gd name="connsiteY578" fmla="*/ 1044944 h 1335382"/>
              <a:gd name="connsiteX579" fmla="*/ 303354 w 1275418"/>
              <a:gd name="connsiteY579" fmla="*/ 1042485 h 1335382"/>
              <a:gd name="connsiteX580" fmla="*/ 309916 w 1275418"/>
              <a:gd name="connsiteY580" fmla="*/ 1042894 h 1335382"/>
              <a:gd name="connsiteX581" fmla="*/ 314430 w 1275418"/>
              <a:gd name="connsiteY581" fmla="*/ 1046587 h 1335382"/>
              <a:gd name="connsiteX582" fmla="*/ 332479 w 1275418"/>
              <a:gd name="connsiteY582" fmla="*/ 1042897 h 1335382"/>
              <a:gd name="connsiteX583" fmla="*/ 338628 w 1275418"/>
              <a:gd name="connsiteY583" fmla="*/ 1039204 h 1335382"/>
              <a:gd name="connsiteX584" fmla="*/ 345606 w 1275418"/>
              <a:gd name="connsiteY584" fmla="*/ 1042894 h 1335382"/>
              <a:gd name="connsiteX585" fmla="*/ 344785 w 1275418"/>
              <a:gd name="connsiteY585" fmla="*/ 1049867 h 1335382"/>
              <a:gd name="connsiteX586" fmla="*/ 347121 w 1275418"/>
              <a:gd name="connsiteY586" fmla="*/ 1055105 h 1335382"/>
              <a:gd name="connsiteX587" fmla="*/ 352988 w 1275418"/>
              <a:gd name="connsiteY587" fmla="*/ 1055199 h 1335382"/>
              <a:gd name="connsiteX588" fmla="*/ 359141 w 1275418"/>
              <a:gd name="connsiteY588" fmla="*/ 1059301 h 1335382"/>
              <a:gd name="connsiteX589" fmla="*/ 359141 w 1275418"/>
              <a:gd name="connsiteY589" fmla="*/ 1069146 h 1335382"/>
              <a:gd name="connsiteX590" fmla="*/ 353397 w 1275418"/>
              <a:gd name="connsiteY590" fmla="*/ 1073248 h 1335382"/>
              <a:gd name="connsiteX591" fmla="*/ 352988 w 1275418"/>
              <a:gd name="connsiteY591" fmla="*/ 1095812 h 1335382"/>
              <a:gd name="connsiteX592" fmla="*/ 365293 w 1275418"/>
              <a:gd name="connsiteY592" fmla="*/ 1115091 h 1335382"/>
              <a:gd name="connsiteX593" fmla="*/ 373088 w 1275418"/>
              <a:gd name="connsiteY593" fmla="*/ 1117142 h 1335382"/>
              <a:gd name="connsiteX594" fmla="*/ 376369 w 1275418"/>
              <a:gd name="connsiteY594" fmla="*/ 1120422 h 1335382"/>
              <a:gd name="connsiteX595" fmla="*/ 384164 w 1275418"/>
              <a:gd name="connsiteY595" fmla="*/ 1120422 h 1335382"/>
              <a:gd name="connsiteX596" fmla="*/ 389083 w 1275418"/>
              <a:gd name="connsiteY596" fmla="*/ 1117811 h 1335382"/>
              <a:gd name="connsiteX597" fmla="*/ 395239 w 1275418"/>
              <a:gd name="connsiteY597" fmla="*/ 1120683 h 1335382"/>
              <a:gd name="connsiteX598" fmla="*/ 397290 w 1275418"/>
              <a:gd name="connsiteY598" fmla="*/ 1126166 h 1335382"/>
              <a:gd name="connsiteX599" fmla="*/ 405494 w 1275418"/>
              <a:gd name="connsiteY599" fmla="*/ 1130268 h 1335382"/>
              <a:gd name="connsiteX600" fmla="*/ 409183 w 1275418"/>
              <a:gd name="connsiteY600" fmla="*/ 1148726 h 1335382"/>
              <a:gd name="connsiteX601" fmla="*/ 405494 w 1275418"/>
              <a:gd name="connsiteY601" fmla="*/ 1151186 h 1335382"/>
              <a:gd name="connsiteX602" fmla="*/ 406315 w 1275418"/>
              <a:gd name="connsiteY602" fmla="*/ 1165954 h 1335382"/>
              <a:gd name="connsiteX603" fmla="*/ 401804 w 1275418"/>
              <a:gd name="connsiteY603" fmla="*/ 1169239 h 1335382"/>
              <a:gd name="connsiteX604" fmla="*/ 401392 w 1275418"/>
              <a:gd name="connsiteY604" fmla="*/ 1176212 h 1335382"/>
              <a:gd name="connsiteX605" fmla="*/ 397703 w 1275418"/>
              <a:gd name="connsiteY605" fmla="*/ 1181544 h 1335382"/>
              <a:gd name="connsiteX606" fmla="*/ 398520 w 1275418"/>
              <a:gd name="connsiteY606" fmla="*/ 1201644 h 1335382"/>
              <a:gd name="connsiteX607" fmla="*/ 404673 w 1275418"/>
              <a:gd name="connsiteY607" fmla="*/ 1204925 h 1335382"/>
              <a:gd name="connsiteX608" fmla="*/ 405085 w 1275418"/>
              <a:gd name="connsiteY608" fmla="*/ 1213128 h 1335382"/>
              <a:gd name="connsiteX609" fmla="*/ 407545 w 1275418"/>
              <a:gd name="connsiteY609" fmla="*/ 1216413 h 1335382"/>
              <a:gd name="connsiteX610" fmla="*/ 406315 w 1275418"/>
              <a:gd name="connsiteY610" fmla="*/ 1229539 h 1335382"/>
              <a:gd name="connsiteX611" fmla="*/ 397290 w 1275418"/>
              <a:gd name="connsiteY611" fmla="*/ 1238151 h 1335382"/>
              <a:gd name="connsiteX612" fmla="*/ 400162 w 1275418"/>
              <a:gd name="connsiteY612" fmla="*/ 1245125 h 1335382"/>
              <a:gd name="connsiteX613" fmla="*/ 408105 w 1275418"/>
              <a:gd name="connsiteY613" fmla="*/ 1246691 h 1335382"/>
              <a:gd name="connsiteX614" fmla="*/ 410156 w 1275418"/>
              <a:gd name="connsiteY614" fmla="*/ 1252026 h 1335382"/>
              <a:gd name="connsiteX615" fmla="*/ 416718 w 1275418"/>
              <a:gd name="connsiteY615" fmla="*/ 1252844 h 1335382"/>
              <a:gd name="connsiteX616" fmla="*/ 416718 w 1275418"/>
              <a:gd name="connsiteY616" fmla="*/ 1269255 h 1335382"/>
              <a:gd name="connsiteX617" fmla="*/ 413600 w 1275418"/>
              <a:gd name="connsiteY617" fmla="*/ 1277903 h 1335382"/>
              <a:gd name="connsiteX618" fmla="*/ 421098 w 1275418"/>
              <a:gd name="connsiteY618" fmla="*/ 1279126 h 1335382"/>
              <a:gd name="connsiteX619" fmla="*/ 427648 w 1275418"/>
              <a:gd name="connsiteY619" fmla="*/ 1286866 h 1335382"/>
              <a:gd name="connsiteX620" fmla="*/ 427648 w 1275418"/>
              <a:gd name="connsiteY620" fmla="*/ 1294010 h 1335382"/>
              <a:gd name="connsiteX621" fmla="*/ 424375 w 1275418"/>
              <a:gd name="connsiteY621" fmla="*/ 1297880 h 1335382"/>
              <a:gd name="connsiteX622" fmla="*/ 424375 w 1275418"/>
              <a:gd name="connsiteY622" fmla="*/ 1301751 h 1335382"/>
              <a:gd name="connsiteX623" fmla="*/ 435389 w 1275418"/>
              <a:gd name="connsiteY623" fmla="*/ 1318125 h 1335382"/>
              <a:gd name="connsiteX624" fmla="*/ 442833 w 1275418"/>
              <a:gd name="connsiteY624" fmla="*/ 1318125 h 1335382"/>
              <a:gd name="connsiteX625" fmla="*/ 449380 w 1275418"/>
              <a:gd name="connsiteY625" fmla="*/ 1323486 h 1335382"/>
              <a:gd name="connsiteX626" fmla="*/ 456824 w 1275418"/>
              <a:gd name="connsiteY626" fmla="*/ 1322292 h 1335382"/>
              <a:gd name="connsiteX627" fmla="*/ 463971 w 1275418"/>
              <a:gd name="connsiteY627" fmla="*/ 1319019 h 1335382"/>
              <a:gd name="connsiteX628" fmla="*/ 471712 w 1275418"/>
              <a:gd name="connsiteY628" fmla="*/ 1324379 h 1335382"/>
              <a:gd name="connsiteX629" fmla="*/ 485905 w 1275418"/>
              <a:gd name="connsiteY629" fmla="*/ 1325178 h 1335382"/>
              <a:gd name="connsiteX630" fmla="*/ 493505 w 1275418"/>
              <a:gd name="connsiteY630" fmla="*/ 1318617 h 1335382"/>
              <a:gd name="connsiteX631" fmla="*/ 495078 w 1275418"/>
              <a:gd name="connsiteY631" fmla="*/ 1321587 h 1335382"/>
              <a:gd name="connsiteX632" fmla="*/ 503470 w 1275418"/>
              <a:gd name="connsiteY632" fmla="*/ 1320715 h 1335382"/>
              <a:gd name="connsiteX633" fmla="*/ 519385 w 1275418"/>
              <a:gd name="connsiteY633" fmla="*/ 1303230 h 1335382"/>
              <a:gd name="connsiteX634" fmla="*/ 527603 w 1275418"/>
              <a:gd name="connsiteY634" fmla="*/ 1301653 h 1335382"/>
              <a:gd name="connsiteX635" fmla="*/ 531101 w 1275418"/>
              <a:gd name="connsiteY635" fmla="*/ 1296759 h 1335382"/>
              <a:gd name="connsiteX636" fmla="*/ 537745 w 1275418"/>
              <a:gd name="connsiteY636" fmla="*/ 1295186 h 1335382"/>
              <a:gd name="connsiteX637" fmla="*/ 538270 w 1275418"/>
              <a:gd name="connsiteY637" fmla="*/ 1292563 h 1335382"/>
              <a:gd name="connsiteX638" fmla="*/ 543167 w 1275418"/>
              <a:gd name="connsiteY638" fmla="*/ 1292212 h 1335382"/>
              <a:gd name="connsiteX639" fmla="*/ 548763 w 1275418"/>
              <a:gd name="connsiteY639" fmla="*/ 1297631 h 1335382"/>
              <a:gd name="connsiteX640" fmla="*/ 548937 w 1275418"/>
              <a:gd name="connsiteY640" fmla="*/ 1300955 h 1335382"/>
              <a:gd name="connsiteX641" fmla="*/ 556279 w 1275418"/>
              <a:gd name="connsiteY641" fmla="*/ 1306724 h 1335382"/>
              <a:gd name="connsiteX642" fmla="*/ 577787 w 1275418"/>
              <a:gd name="connsiteY642" fmla="*/ 1304275 h 1335382"/>
              <a:gd name="connsiteX643" fmla="*/ 580586 w 1275418"/>
              <a:gd name="connsiteY643" fmla="*/ 1306898 h 1335382"/>
              <a:gd name="connsiteX644" fmla="*/ 583733 w 1275418"/>
              <a:gd name="connsiteY644" fmla="*/ 1303226 h 1335382"/>
              <a:gd name="connsiteX645" fmla="*/ 588978 w 1275418"/>
              <a:gd name="connsiteY645" fmla="*/ 1304275 h 1335382"/>
              <a:gd name="connsiteX646" fmla="*/ 591600 w 1275418"/>
              <a:gd name="connsiteY646" fmla="*/ 1306200 h 1335382"/>
              <a:gd name="connsiteX647" fmla="*/ 602187 w 1275418"/>
              <a:gd name="connsiteY647" fmla="*/ 1303382 h 1335382"/>
              <a:gd name="connsiteX648" fmla="*/ 599728 w 1275418"/>
              <a:gd name="connsiteY648" fmla="*/ 1282399 h 1335382"/>
              <a:gd name="connsiteX649" fmla="*/ 595264 w 1275418"/>
              <a:gd name="connsiteY649" fmla="*/ 1277932 h 1335382"/>
              <a:gd name="connsiteX650" fmla="*/ 594667 w 1275418"/>
              <a:gd name="connsiteY650" fmla="*/ 1257390 h 1335382"/>
              <a:gd name="connsiteX651" fmla="*/ 598834 w 1275418"/>
              <a:gd name="connsiteY651" fmla="*/ 1255604 h 1335382"/>
              <a:gd name="connsiteX652" fmla="*/ 600028 w 1275418"/>
              <a:gd name="connsiteY652" fmla="*/ 1247863 h 1335382"/>
              <a:gd name="connsiteX653" fmla="*/ 594964 w 1275418"/>
              <a:gd name="connsiteY653" fmla="*/ 1244886 h 1335382"/>
              <a:gd name="connsiteX654" fmla="*/ 595561 w 1275418"/>
              <a:gd name="connsiteY654" fmla="*/ 1222858 h 1335382"/>
              <a:gd name="connsiteX655" fmla="*/ 600325 w 1275418"/>
              <a:gd name="connsiteY655" fmla="*/ 1219878 h 1335382"/>
              <a:gd name="connsiteX656" fmla="*/ 606575 w 1275418"/>
              <a:gd name="connsiteY656" fmla="*/ 1226132 h 1335382"/>
              <a:gd name="connsiteX657" fmla="*/ 616142 w 1275418"/>
              <a:gd name="connsiteY657" fmla="*/ 1224410 h 1335382"/>
              <a:gd name="connsiteX658" fmla="*/ 624328 w 1275418"/>
              <a:gd name="connsiteY658" fmla="*/ 1232661 h 1335382"/>
              <a:gd name="connsiteX659" fmla="*/ 632922 w 1275418"/>
              <a:gd name="connsiteY659" fmla="*/ 1235525 h 1335382"/>
              <a:gd name="connsiteX660" fmla="*/ 639469 w 1275418"/>
              <a:gd name="connsiteY660" fmla="*/ 1239620 h 1335382"/>
              <a:gd name="connsiteX661" fmla="*/ 639881 w 1275418"/>
              <a:gd name="connsiteY661" fmla="*/ 1243302 h 1335382"/>
              <a:gd name="connsiteX662" fmla="*/ 647246 w 1275418"/>
              <a:gd name="connsiteY662" fmla="*/ 1247393 h 1335382"/>
              <a:gd name="connsiteX663" fmla="*/ 658296 w 1275418"/>
              <a:gd name="connsiteY663" fmla="*/ 1242076 h 1335382"/>
              <a:gd name="connsiteX664" fmla="*/ 660343 w 1275418"/>
              <a:gd name="connsiteY664" fmla="*/ 1235529 h 1335382"/>
              <a:gd name="connsiteX665" fmla="*/ 667707 w 1275418"/>
              <a:gd name="connsiteY665" fmla="*/ 1233069 h 1335382"/>
              <a:gd name="connsiteX666" fmla="*/ 677123 w 1275418"/>
              <a:gd name="connsiteY666" fmla="*/ 1242076 h 1335382"/>
              <a:gd name="connsiteX667" fmla="*/ 686943 w 1275418"/>
              <a:gd name="connsiteY667" fmla="*/ 1245349 h 1335382"/>
              <a:gd name="connsiteX668" fmla="*/ 689399 w 1275418"/>
              <a:gd name="connsiteY668" fmla="*/ 1255987 h 1335382"/>
              <a:gd name="connsiteX669" fmla="*/ 682440 w 1275418"/>
              <a:gd name="connsiteY669" fmla="*/ 1260082 h 1335382"/>
              <a:gd name="connsiteX670" fmla="*/ 681622 w 1275418"/>
              <a:gd name="connsiteY670" fmla="*/ 1265811 h 1335382"/>
              <a:gd name="connsiteX671" fmla="*/ 686939 w 1275418"/>
              <a:gd name="connsiteY671" fmla="*/ 1269902 h 1335382"/>
              <a:gd name="connsiteX672" fmla="*/ 695537 w 1275418"/>
              <a:gd name="connsiteY672" fmla="*/ 1269902 h 1335382"/>
              <a:gd name="connsiteX673" fmla="*/ 699219 w 1275418"/>
              <a:gd name="connsiteY673" fmla="*/ 1276040 h 1335382"/>
              <a:gd name="connsiteX674" fmla="*/ 698402 w 1275418"/>
              <a:gd name="connsiteY674" fmla="*/ 1277270 h 1335382"/>
              <a:gd name="connsiteX675" fmla="*/ 703719 w 1275418"/>
              <a:gd name="connsiteY675" fmla="*/ 1286273 h 1335382"/>
              <a:gd name="connsiteX676" fmla="*/ 704540 w 1275418"/>
              <a:gd name="connsiteY676" fmla="*/ 1301005 h 1335382"/>
              <a:gd name="connsiteX677" fmla="*/ 708222 w 1275418"/>
              <a:gd name="connsiteY677" fmla="*/ 1304279 h 1335382"/>
              <a:gd name="connsiteX678" fmla="*/ 709119 w 1275418"/>
              <a:gd name="connsiteY678" fmla="*/ 1324813 h 13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</a:cxnLst>
            <a:rect l="l" t="t" r="r" b="b"/>
            <a:pathLst>
              <a:path w="1275418" h="1335382">
                <a:moveTo>
                  <a:pt x="718488" y="1325967"/>
                </a:moveTo>
                <a:lnTo>
                  <a:pt x="722611" y="1335382"/>
                </a:lnTo>
                <a:lnTo>
                  <a:pt x="732811" y="1327352"/>
                </a:lnTo>
                <a:lnTo>
                  <a:pt x="733405" y="1321402"/>
                </a:lnTo>
                <a:lnTo>
                  <a:pt x="751269" y="1305621"/>
                </a:lnTo>
                <a:lnTo>
                  <a:pt x="761390" y="1303241"/>
                </a:lnTo>
                <a:lnTo>
                  <a:pt x="765239" y="1299768"/>
                </a:lnTo>
                <a:lnTo>
                  <a:pt x="774828" y="1299573"/>
                </a:lnTo>
                <a:lnTo>
                  <a:pt x="780409" y="1296166"/>
                </a:lnTo>
                <a:lnTo>
                  <a:pt x="780098" y="1293066"/>
                </a:lnTo>
                <a:lnTo>
                  <a:pt x="783197" y="1285933"/>
                </a:lnTo>
                <a:lnTo>
                  <a:pt x="791256" y="1282526"/>
                </a:lnTo>
                <a:lnTo>
                  <a:pt x="797460" y="1275393"/>
                </a:lnTo>
                <a:lnTo>
                  <a:pt x="797460" y="1260512"/>
                </a:lnTo>
                <a:lnTo>
                  <a:pt x="794356" y="1258653"/>
                </a:lnTo>
                <a:lnTo>
                  <a:pt x="794978" y="1250283"/>
                </a:lnTo>
                <a:lnTo>
                  <a:pt x="806137" y="1247183"/>
                </a:lnTo>
                <a:lnTo>
                  <a:pt x="810477" y="1247183"/>
                </a:lnTo>
                <a:lnTo>
                  <a:pt x="826599" y="1242843"/>
                </a:lnTo>
                <a:lnTo>
                  <a:pt x="835898" y="1231991"/>
                </a:lnTo>
                <a:lnTo>
                  <a:pt x="837139" y="1227651"/>
                </a:lnTo>
                <a:lnTo>
                  <a:pt x="851709" y="1224551"/>
                </a:lnTo>
                <a:lnTo>
                  <a:pt x="855738" y="1220833"/>
                </a:lnTo>
                <a:lnTo>
                  <a:pt x="871241" y="1219281"/>
                </a:lnTo>
                <a:lnTo>
                  <a:pt x="882707" y="1220210"/>
                </a:lnTo>
                <a:lnTo>
                  <a:pt x="885811" y="1214011"/>
                </a:lnTo>
                <a:lnTo>
                  <a:pt x="892010" y="1214011"/>
                </a:lnTo>
                <a:lnTo>
                  <a:pt x="896969" y="1219281"/>
                </a:lnTo>
                <a:lnTo>
                  <a:pt x="896969" y="1225792"/>
                </a:lnTo>
                <a:lnTo>
                  <a:pt x="915261" y="1232921"/>
                </a:lnTo>
                <a:lnTo>
                  <a:pt x="915572" y="1236954"/>
                </a:lnTo>
                <a:lnTo>
                  <a:pt x="918983" y="1237572"/>
                </a:lnTo>
                <a:lnTo>
                  <a:pt x="922701" y="1234784"/>
                </a:lnTo>
                <a:lnTo>
                  <a:pt x="927971" y="1234784"/>
                </a:lnTo>
                <a:lnTo>
                  <a:pt x="937275" y="1227032"/>
                </a:lnTo>
                <a:lnTo>
                  <a:pt x="939752" y="1215252"/>
                </a:lnTo>
                <a:lnTo>
                  <a:pt x="945022" y="1209052"/>
                </a:lnTo>
                <a:lnTo>
                  <a:pt x="945333" y="1204093"/>
                </a:lnTo>
                <a:lnTo>
                  <a:pt x="950296" y="1200993"/>
                </a:lnTo>
                <a:lnTo>
                  <a:pt x="955874" y="1201923"/>
                </a:lnTo>
                <a:lnTo>
                  <a:pt x="955563" y="1205333"/>
                </a:lnTo>
                <a:lnTo>
                  <a:pt x="959284" y="1207193"/>
                </a:lnTo>
                <a:lnTo>
                  <a:pt x="961455" y="1206263"/>
                </a:lnTo>
                <a:lnTo>
                  <a:pt x="963242" y="1207080"/>
                </a:lnTo>
                <a:lnTo>
                  <a:pt x="968005" y="1202914"/>
                </a:lnTo>
                <a:lnTo>
                  <a:pt x="968599" y="1180882"/>
                </a:lnTo>
                <a:lnTo>
                  <a:pt x="979316" y="1164207"/>
                </a:lnTo>
                <a:lnTo>
                  <a:pt x="987057" y="1160637"/>
                </a:lnTo>
                <a:lnTo>
                  <a:pt x="995394" y="1151110"/>
                </a:lnTo>
                <a:lnTo>
                  <a:pt x="982293" y="1140989"/>
                </a:lnTo>
                <a:lnTo>
                  <a:pt x="982293" y="1136225"/>
                </a:lnTo>
                <a:lnTo>
                  <a:pt x="992417" y="1127291"/>
                </a:lnTo>
                <a:lnTo>
                  <a:pt x="1001348" y="1127291"/>
                </a:lnTo>
                <a:lnTo>
                  <a:pt x="1003135" y="1120147"/>
                </a:lnTo>
                <a:lnTo>
                  <a:pt x="994797" y="1110027"/>
                </a:lnTo>
                <a:lnTo>
                  <a:pt x="994797" y="1101092"/>
                </a:lnTo>
                <a:lnTo>
                  <a:pt x="1000751" y="1093352"/>
                </a:lnTo>
                <a:lnTo>
                  <a:pt x="1000158" y="1087995"/>
                </a:lnTo>
                <a:lnTo>
                  <a:pt x="984676" y="1080254"/>
                </a:lnTo>
                <a:lnTo>
                  <a:pt x="985270" y="1065366"/>
                </a:lnTo>
                <a:lnTo>
                  <a:pt x="994204" y="1060010"/>
                </a:lnTo>
                <a:lnTo>
                  <a:pt x="1000158" y="1037981"/>
                </a:lnTo>
                <a:lnTo>
                  <a:pt x="1012662" y="1017136"/>
                </a:lnTo>
                <a:lnTo>
                  <a:pt x="1027546" y="1011182"/>
                </a:lnTo>
                <a:lnTo>
                  <a:pt x="1045411" y="990938"/>
                </a:lnTo>
                <a:lnTo>
                  <a:pt x="1049578" y="973077"/>
                </a:lnTo>
                <a:lnTo>
                  <a:pt x="1059105" y="964739"/>
                </a:lnTo>
                <a:lnTo>
                  <a:pt x="1071610" y="964739"/>
                </a:lnTo>
                <a:lnTo>
                  <a:pt x="1073397" y="953429"/>
                </a:lnTo>
                <a:lnTo>
                  <a:pt x="1063272" y="939137"/>
                </a:lnTo>
                <a:lnTo>
                  <a:pt x="1063272" y="932587"/>
                </a:lnTo>
                <a:lnTo>
                  <a:pt x="1068633" y="929013"/>
                </a:lnTo>
                <a:lnTo>
                  <a:pt x="1069823" y="918892"/>
                </a:lnTo>
                <a:lnTo>
                  <a:pt x="1058508" y="907578"/>
                </a:lnTo>
                <a:lnTo>
                  <a:pt x="1062082" y="896861"/>
                </a:lnTo>
                <a:lnTo>
                  <a:pt x="1071610" y="891500"/>
                </a:lnTo>
                <a:lnTo>
                  <a:pt x="1079943" y="874236"/>
                </a:lnTo>
                <a:lnTo>
                  <a:pt x="1093045" y="873042"/>
                </a:lnTo>
                <a:lnTo>
                  <a:pt x="1106146" y="862325"/>
                </a:lnTo>
                <a:lnTo>
                  <a:pt x="1115076" y="862325"/>
                </a:lnTo>
                <a:lnTo>
                  <a:pt x="1134127" y="839103"/>
                </a:lnTo>
                <a:lnTo>
                  <a:pt x="1142465" y="836723"/>
                </a:lnTo>
                <a:lnTo>
                  <a:pt x="1150205" y="837917"/>
                </a:lnTo>
                <a:lnTo>
                  <a:pt x="1162113" y="824219"/>
                </a:lnTo>
                <a:lnTo>
                  <a:pt x="1174024" y="820052"/>
                </a:lnTo>
                <a:lnTo>
                  <a:pt x="1188312" y="796830"/>
                </a:lnTo>
                <a:lnTo>
                  <a:pt x="1197246" y="778965"/>
                </a:lnTo>
                <a:lnTo>
                  <a:pt x="1215704" y="768845"/>
                </a:lnTo>
                <a:lnTo>
                  <a:pt x="1227611" y="753957"/>
                </a:lnTo>
                <a:lnTo>
                  <a:pt x="1249947" y="749964"/>
                </a:lnTo>
                <a:lnTo>
                  <a:pt x="1272890" y="730598"/>
                </a:lnTo>
                <a:lnTo>
                  <a:pt x="1275418" y="718806"/>
                </a:lnTo>
                <a:lnTo>
                  <a:pt x="1262787" y="708074"/>
                </a:lnTo>
                <a:lnTo>
                  <a:pt x="1259420" y="694391"/>
                </a:lnTo>
                <a:lnTo>
                  <a:pt x="1250999" y="689967"/>
                </a:lnTo>
                <a:lnTo>
                  <a:pt x="1252262" y="655655"/>
                </a:lnTo>
                <a:lnTo>
                  <a:pt x="1244684" y="645549"/>
                </a:lnTo>
                <a:lnTo>
                  <a:pt x="1246463" y="618964"/>
                </a:lnTo>
                <a:lnTo>
                  <a:pt x="1131635" y="728493"/>
                </a:lnTo>
                <a:lnTo>
                  <a:pt x="1121319" y="724912"/>
                </a:lnTo>
                <a:lnTo>
                  <a:pt x="1114161" y="724912"/>
                </a:lnTo>
                <a:lnTo>
                  <a:pt x="1110269" y="729440"/>
                </a:lnTo>
                <a:lnTo>
                  <a:pt x="1104688" y="729440"/>
                </a:lnTo>
                <a:lnTo>
                  <a:pt x="1101107" y="724810"/>
                </a:lnTo>
                <a:lnTo>
                  <a:pt x="1090690" y="724702"/>
                </a:lnTo>
                <a:lnTo>
                  <a:pt x="1085427" y="720072"/>
                </a:lnTo>
                <a:lnTo>
                  <a:pt x="1085532" y="704493"/>
                </a:lnTo>
                <a:lnTo>
                  <a:pt x="1076269" y="692600"/>
                </a:lnTo>
                <a:lnTo>
                  <a:pt x="1076269" y="671440"/>
                </a:lnTo>
                <a:lnTo>
                  <a:pt x="1069848" y="664181"/>
                </a:lnTo>
                <a:lnTo>
                  <a:pt x="1065953" y="652707"/>
                </a:lnTo>
                <a:lnTo>
                  <a:pt x="1060690" y="646497"/>
                </a:lnTo>
                <a:lnTo>
                  <a:pt x="1068792" y="632285"/>
                </a:lnTo>
                <a:lnTo>
                  <a:pt x="1068267" y="624075"/>
                </a:lnTo>
                <a:lnTo>
                  <a:pt x="1073425" y="615129"/>
                </a:lnTo>
                <a:lnTo>
                  <a:pt x="1068267" y="612706"/>
                </a:lnTo>
                <a:lnTo>
                  <a:pt x="1068267" y="604604"/>
                </a:lnTo>
                <a:lnTo>
                  <a:pt x="1064585" y="603027"/>
                </a:lnTo>
                <a:lnTo>
                  <a:pt x="1064477" y="596816"/>
                </a:lnTo>
                <a:lnTo>
                  <a:pt x="1078547" y="587032"/>
                </a:lnTo>
                <a:lnTo>
                  <a:pt x="1080945" y="579827"/>
                </a:lnTo>
                <a:lnTo>
                  <a:pt x="1087800" y="572969"/>
                </a:lnTo>
                <a:lnTo>
                  <a:pt x="1096238" y="565058"/>
                </a:lnTo>
                <a:lnTo>
                  <a:pt x="1093074" y="557144"/>
                </a:lnTo>
                <a:lnTo>
                  <a:pt x="1085691" y="555035"/>
                </a:lnTo>
                <a:lnTo>
                  <a:pt x="1083051" y="549761"/>
                </a:lnTo>
                <a:lnTo>
                  <a:pt x="1075672" y="549233"/>
                </a:lnTo>
                <a:lnTo>
                  <a:pt x="1073031" y="552923"/>
                </a:lnTo>
                <a:lnTo>
                  <a:pt x="1065023" y="553501"/>
                </a:lnTo>
                <a:lnTo>
                  <a:pt x="1060899" y="563474"/>
                </a:lnTo>
                <a:lnTo>
                  <a:pt x="1064904" y="575475"/>
                </a:lnTo>
                <a:lnTo>
                  <a:pt x="1055007" y="580709"/>
                </a:lnTo>
                <a:lnTo>
                  <a:pt x="1050352" y="589911"/>
                </a:lnTo>
                <a:lnTo>
                  <a:pt x="1041013" y="597138"/>
                </a:lnTo>
                <a:lnTo>
                  <a:pt x="1032882" y="596234"/>
                </a:lnTo>
                <a:lnTo>
                  <a:pt x="1031677" y="589007"/>
                </a:lnTo>
                <a:lnTo>
                  <a:pt x="1028063" y="588103"/>
                </a:lnTo>
                <a:lnTo>
                  <a:pt x="1026859" y="580876"/>
                </a:lnTo>
                <a:lnTo>
                  <a:pt x="1016319" y="568227"/>
                </a:lnTo>
                <a:lnTo>
                  <a:pt x="1007887" y="567926"/>
                </a:lnTo>
                <a:lnTo>
                  <a:pt x="1007283" y="561000"/>
                </a:lnTo>
                <a:lnTo>
                  <a:pt x="994030" y="553469"/>
                </a:lnTo>
                <a:lnTo>
                  <a:pt x="993430" y="538111"/>
                </a:lnTo>
                <a:lnTo>
                  <a:pt x="1000357" y="530580"/>
                </a:lnTo>
                <a:lnTo>
                  <a:pt x="1005175" y="530580"/>
                </a:lnTo>
                <a:lnTo>
                  <a:pt x="1011197" y="519739"/>
                </a:lnTo>
                <a:lnTo>
                  <a:pt x="1010293" y="514017"/>
                </a:lnTo>
                <a:lnTo>
                  <a:pt x="1006983" y="512209"/>
                </a:lnTo>
                <a:lnTo>
                  <a:pt x="1006683" y="493837"/>
                </a:lnTo>
                <a:lnTo>
                  <a:pt x="1000961" y="485106"/>
                </a:lnTo>
                <a:lnTo>
                  <a:pt x="1001684" y="479120"/>
                </a:lnTo>
                <a:lnTo>
                  <a:pt x="1009649" y="480071"/>
                </a:lnTo>
                <a:lnTo>
                  <a:pt x="1023850" y="475767"/>
                </a:lnTo>
                <a:lnTo>
                  <a:pt x="1038607" y="463421"/>
                </a:lnTo>
                <a:lnTo>
                  <a:pt x="1044930" y="446555"/>
                </a:lnTo>
                <a:lnTo>
                  <a:pt x="1038003" y="437519"/>
                </a:lnTo>
                <a:lnTo>
                  <a:pt x="1027601" y="435414"/>
                </a:lnTo>
                <a:lnTo>
                  <a:pt x="1018312" y="426288"/>
                </a:lnTo>
                <a:lnTo>
                  <a:pt x="1015740" y="414290"/>
                </a:lnTo>
                <a:lnTo>
                  <a:pt x="1018308" y="411288"/>
                </a:lnTo>
                <a:lnTo>
                  <a:pt x="1018308" y="400148"/>
                </a:lnTo>
                <a:lnTo>
                  <a:pt x="1014883" y="395438"/>
                </a:lnTo>
                <a:lnTo>
                  <a:pt x="1016597" y="389438"/>
                </a:lnTo>
                <a:lnTo>
                  <a:pt x="1019166" y="385582"/>
                </a:lnTo>
                <a:lnTo>
                  <a:pt x="1018312" y="374872"/>
                </a:lnTo>
                <a:lnTo>
                  <a:pt x="1013599" y="372727"/>
                </a:lnTo>
                <a:lnTo>
                  <a:pt x="1009313" y="356016"/>
                </a:lnTo>
                <a:lnTo>
                  <a:pt x="1002028" y="353013"/>
                </a:lnTo>
                <a:lnTo>
                  <a:pt x="989603" y="329448"/>
                </a:lnTo>
                <a:lnTo>
                  <a:pt x="988746" y="323878"/>
                </a:lnTo>
                <a:lnTo>
                  <a:pt x="985317" y="320452"/>
                </a:lnTo>
                <a:lnTo>
                  <a:pt x="974603" y="321310"/>
                </a:lnTo>
                <a:lnTo>
                  <a:pt x="966465" y="310169"/>
                </a:lnTo>
                <a:lnTo>
                  <a:pt x="959180" y="308024"/>
                </a:lnTo>
                <a:lnTo>
                  <a:pt x="950180" y="301170"/>
                </a:lnTo>
                <a:lnTo>
                  <a:pt x="950180" y="296457"/>
                </a:lnTo>
                <a:lnTo>
                  <a:pt x="935611" y="286600"/>
                </a:lnTo>
                <a:lnTo>
                  <a:pt x="928326" y="277174"/>
                </a:lnTo>
                <a:lnTo>
                  <a:pt x="921898" y="274172"/>
                </a:lnTo>
                <a:lnTo>
                  <a:pt x="919620" y="267665"/>
                </a:lnTo>
                <a:lnTo>
                  <a:pt x="905101" y="263093"/>
                </a:lnTo>
                <a:lnTo>
                  <a:pt x="891858" y="267144"/>
                </a:lnTo>
                <a:lnTo>
                  <a:pt x="881647" y="277040"/>
                </a:lnTo>
                <a:lnTo>
                  <a:pt x="882490" y="289989"/>
                </a:lnTo>
                <a:lnTo>
                  <a:pt x="878595" y="292829"/>
                </a:lnTo>
                <a:lnTo>
                  <a:pt x="875332" y="300830"/>
                </a:lnTo>
                <a:lnTo>
                  <a:pt x="864973" y="311066"/>
                </a:lnTo>
                <a:lnTo>
                  <a:pt x="849708" y="307424"/>
                </a:lnTo>
                <a:lnTo>
                  <a:pt x="845086" y="301542"/>
                </a:lnTo>
                <a:lnTo>
                  <a:pt x="839628" y="302805"/>
                </a:lnTo>
                <a:lnTo>
                  <a:pt x="835009" y="308263"/>
                </a:lnTo>
                <a:lnTo>
                  <a:pt x="827449" y="309522"/>
                </a:lnTo>
                <a:lnTo>
                  <a:pt x="813588" y="319602"/>
                </a:lnTo>
                <a:lnTo>
                  <a:pt x="805609" y="320861"/>
                </a:lnTo>
                <a:lnTo>
                  <a:pt x="800990" y="317081"/>
                </a:lnTo>
                <a:lnTo>
                  <a:pt x="790909" y="316662"/>
                </a:lnTo>
                <a:lnTo>
                  <a:pt x="783773" y="320861"/>
                </a:lnTo>
                <a:lnTo>
                  <a:pt x="771171" y="322124"/>
                </a:lnTo>
                <a:lnTo>
                  <a:pt x="767810" y="319602"/>
                </a:lnTo>
                <a:lnTo>
                  <a:pt x="756894" y="319183"/>
                </a:lnTo>
                <a:lnTo>
                  <a:pt x="752691" y="312882"/>
                </a:lnTo>
                <a:lnTo>
                  <a:pt x="748911" y="313721"/>
                </a:lnTo>
                <a:lnTo>
                  <a:pt x="738414" y="322543"/>
                </a:lnTo>
                <a:lnTo>
                  <a:pt x="736732" y="334299"/>
                </a:lnTo>
                <a:lnTo>
                  <a:pt x="730015" y="340180"/>
                </a:lnTo>
                <a:lnTo>
                  <a:pt x="718676" y="349422"/>
                </a:lnTo>
                <a:lnTo>
                  <a:pt x="718253" y="356562"/>
                </a:lnTo>
                <a:lnTo>
                  <a:pt x="706917" y="359079"/>
                </a:lnTo>
                <a:lnTo>
                  <a:pt x="703976" y="355299"/>
                </a:lnTo>
                <a:lnTo>
                  <a:pt x="699777" y="357820"/>
                </a:lnTo>
                <a:lnTo>
                  <a:pt x="701455" y="372940"/>
                </a:lnTo>
                <a:lnTo>
                  <a:pt x="691797" y="386377"/>
                </a:lnTo>
                <a:lnTo>
                  <a:pt x="687598" y="386797"/>
                </a:lnTo>
                <a:lnTo>
                  <a:pt x="679195" y="395200"/>
                </a:lnTo>
                <a:lnTo>
                  <a:pt x="663237" y="402759"/>
                </a:lnTo>
                <a:lnTo>
                  <a:pt x="654838" y="401497"/>
                </a:lnTo>
                <a:lnTo>
                  <a:pt x="649376" y="405277"/>
                </a:lnTo>
                <a:lnTo>
                  <a:pt x="653160" y="416200"/>
                </a:lnTo>
                <a:lnTo>
                  <a:pt x="647698" y="427956"/>
                </a:lnTo>
                <a:lnTo>
                  <a:pt x="644757" y="429638"/>
                </a:lnTo>
                <a:lnTo>
                  <a:pt x="643498" y="445596"/>
                </a:lnTo>
                <a:lnTo>
                  <a:pt x="632159" y="458195"/>
                </a:lnTo>
                <a:lnTo>
                  <a:pt x="623760" y="458195"/>
                </a:lnTo>
                <a:lnTo>
                  <a:pt x="619560" y="469534"/>
                </a:lnTo>
                <a:lnTo>
                  <a:pt x="617763" y="489450"/>
                </a:lnTo>
                <a:lnTo>
                  <a:pt x="613552" y="493136"/>
                </a:lnTo>
                <a:lnTo>
                  <a:pt x="612710" y="499556"/>
                </a:lnTo>
                <a:lnTo>
                  <a:pt x="598711" y="511029"/>
                </a:lnTo>
                <a:lnTo>
                  <a:pt x="598711" y="520922"/>
                </a:lnTo>
                <a:lnTo>
                  <a:pt x="589868" y="535449"/>
                </a:lnTo>
                <a:lnTo>
                  <a:pt x="583657" y="535340"/>
                </a:lnTo>
                <a:lnTo>
                  <a:pt x="578919" y="546289"/>
                </a:lnTo>
                <a:lnTo>
                  <a:pt x="564921" y="550919"/>
                </a:lnTo>
                <a:lnTo>
                  <a:pt x="558291" y="547027"/>
                </a:lnTo>
                <a:lnTo>
                  <a:pt x="533976" y="546922"/>
                </a:lnTo>
                <a:lnTo>
                  <a:pt x="526713" y="550394"/>
                </a:lnTo>
                <a:lnTo>
                  <a:pt x="515240" y="570502"/>
                </a:lnTo>
                <a:lnTo>
                  <a:pt x="509977" y="573236"/>
                </a:lnTo>
                <a:lnTo>
                  <a:pt x="504295" y="587553"/>
                </a:lnTo>
                <a:lnTo>
                  <a:pt x="312828" y="587553"/>
                </a:lnTo>
                <a:lnTo>
                  <a:pt x="293986" y="570183"/>
                </a:lnTo>
                <a:lnTo>
                  <a:pt x="282093" y="542817"/>
                </a:lnTo>
                <a:lnTo>
                  <a:pt x="263990" y="520818"/>
                </a:lnTo>
                <a:lnTo>
                  <a:pt x="264095" y="508082"/>
                </a:lnTo>
                <a:lnTo>
                  <a:pt x="248295" y="481294"/>
                </a:lnTo>
                <a:lnTo>
                  <a:pt x="250834" y="470999"/>
                </a:lnTo>
                <a:lnTo>
                  <a:pt x="253988" y="469028"/>
                </a:lnTo>
                <a:lnTo>
                  <a:pt x="255956" y="449333"/>
                </a:lnTo>
                <a:lnTo>
                  <a:pt x="253200" y="438699"/>
                </a:lnTo>
                <a:lnTo>
                  <a:pt x="256350" y="434756"/>
                </a:lnTo>
                <a:lnTo>
                  <a:pt x="260684" y="406398"/>
                </a:lnTo>
                <a:lnTo>
                  <a:pt x="260684" y="400093"/>
                </a:lnTo>
                <a:lnTo>
                  <a:pt x="264228" y="392212"/>
                </a:lnTo>
                <a:lnTo>
                  <a:pt x="269350" y="391033"/>
                </a:lnTo>
                <a:lnTo>
                  <a:pt x="281561" y="376456"/>
                </a:lnTo>
                <a:lnTo>
                  <a:pt x="281684" y="358949"/>
                </a:lnTo>
                <a:lnTo>
                  <a:pt x="288828" y="337037"/>
                </a:lnTo>
                <a:lnTo>
                  <a:pt x="290724" y="317143"/>
                </a:lnTo>
                <a:lnTo>
                  <a:pt x="286618" y="314195"/>
                </a:lnTo>
                <a:lnTo>
                  <a:pt x="286408" y="307774"/>
                </a:lnTo>
                <a:lnTo>
                  <a:pt x="289881" y="298301"/>
                </a:lnTo>
                <a:lnTo>
                  <a:pt x="307145" y="273354"/>
                </a:lnTo>
                <a:lnTo>
                  <a:pt x="318763" y="234239"/>
                </a:lnTo>
                <a:lnTo>
                  <a:pt x="320955" y="227945"/>
                </a:lnTo>
                <a:lnTo>
                  <a:pt x="324894" y="224795"/>
                </a:lnTo>
                <a:lnTo>
                  <a:pt x="325288" y="218100"/>
                </a:lnTo>
                <a:lnTo>
                  <a:pt x="337894" y="202340"/>
                </a:lnTo>
                <a:lnTo>
                  <a:pt x="354044" y="194068"/>
                </a:lnTo>
                <a:lnTo>
                  <a:pt x="357983" y="194856"/>
                </a:lnTo>
                <a:lnTo>
                  <a:pt x="369800" y="185007"/>
                </a:lnTo>
                <a:lnTo>
                  <a:pt x="376752" y="171591"/>
                </a:lnTo>
                <a:lnTo>
                  <a:pt x="376825" y="157886"/>
                </a:lnTo>
                <a:lnTo>
                  <a:pt x="372405" y="153889"/>
                </a:lnTo>
                <a:lnTo>
                  <a:pt x="372296" y="124942"/>
                </a:lnTo>
                <a:lnTo>
                  <a:pt x="368824" y="111048"/>
                </a:lnTo>
                <a:lnTo>
                  <a:pt x="361770" y="105261"/>
                </a:lnTo>
                <a:lnTo>
                  <a:pt x="353668" y="104943"/>
                </a:lnTo>
                <a:lnTo>
                  <a:pt x="339460" y="98417"/>
                </a:lnTo>
                <a:lnTo>
                  <a:pt x="309355" y="72103"/>
                </a:lnTo>
                <a:lnTo>
                  <a:pt x="301144" y="44736"/>
                </a:lnTo>
                <a:lnTo>
                  <a:pt x="294305" y="13893"/>
                </a:lnTo>
                <a:lnTo>
                  <a:pt x="287356" y="1581"/>
                </a:lnTo>
                <a:lnTo>
                  <a:pt x="283146" y="0"/>
                </a:lnTo>
                <a:lnTo>
                  <a:pt x="277145" y="7368"/>
                </a:lnTo>
                <a:lnTo>
                  <a:pt x="256202" y="17579"/>
                </a:lnTo>
                <a:lnTo>
                  <a:pt x="244410" y="29371"/>
                </a:lnTo>
                <a:lnTo>
                  <a:pt x="241358" y="38945"/>
                </a:lnTo>
                <a:lnTo>
                  <a:pt x="227045" y="43684"/>
                </a:lnTo>
                <a:lnTo>
                  <a:pt x="217676" y="50737"/>
                </a:lnTo>
                <a:lnTo>
                  <a:pt x="198097" y="53052"/>
                </a:lnTo>
                <a:lnTo>
                  <a:pt x="194516" y="59787"/>
                </a:lnTo>
                <a:lnTo>
                  <a:pt x="196412" y="71155"/>
                </a:lnTo>
                <a:lnTo>
                  <a:pt x="191467" y="79366"/>
                </a:lnTo>
                <a:lnTo>
                  <a:pt x="169258" y="83367"/>
                </a:lnTo>
                <a:lnTo>
                  <a:pt x="137258" y="89997"/>
                </a:lnTo>
                <a:lnTo>
                  <a:pt x="130204" y="94207"/>
                </a:lnTo>
                <a:lnTo>
                  <a:pt x="102628" y="94312"/>
                </a:lnTo>
                <a:lnTo>
                  <a:pt x="92207" y="109681"/>
                </a:lnTo>
                <a:lnTo>
                  <a:pt x="77786" y="120417"/>
                </a:lnTo>
                <a:lnTo>
                  <a:pt x="74838" y="130204"/>
                </a:lnTo>
                <a:lnTo>
                  <a:pt x="78310" y="135890"/>
                </a:lnTo>
                <a:lnTo>
                  <a:pt x="77261" y="129257"/>
                </a:lnTo>
                <a:lnTo>
                  <a:pt x="82629" y="122941"/>
                </a:lnTo>
                <a:lnTo>
                  <a:pt x="86101" y="126942"/>
                </a:lnTo>
                <a:lnTo>
                  <a:pt x="84419" y="131680"/>
                </a:lnTo>
                <a:lnTo>
                  <a:pt x="90944" y="134100"/>
                </a:lnTo>
                <a:lnTo>
                  <a:pt x="96945" y="133362"/>
                </a:lnTo>
                <a:lnTo>
                  <a:pt x="111468" y="140520"/>
                </a:lnTo>
                <a:lnTo>
                  <a:pt x="123784" y="145678"/>
                </a:lnTo>
                <a:lnTo>
                  <a:pt x="131257" y="165362"/>
                </a:lnTo>
                <a:lnTo>
                  <a:pt x="137363" y="176518"/>
                </a:lnTo>
                <a:lnTo>
                  <a:pt x="148941" y="184837"/>
                </a:lnTo>
                <a:lnTo>
                  <a:pt x="149889" y="190201"/>
                </a:lnTo>
                <a:lnTo>
                  <a:pt x="145783" y="194202"/>
                </a:lnTo>
                <a:lnTo>
                  <a:pt x="145783" y="201993"/>
                </a:lnTo>
                <a:lnTo>
                  <a:pt x="149364" y="203780"/>
                </a:lnTo>
                <a:lnTo>
                  <a:pt x="149889" y="214938"/>
                </a:lnTo>
                <a:lnTo>
                  <a:pt x="145573" y="219991"/>
                </a:lnTo>
                <a:lnTo>
                  <a:pt x="145045" y="227569"/>
                </a:lnTo>
                <a:lnTo>
                  <a:pt x="142101" y="231150"/>
                </a:lnTo>
                <a:lnTo>
                  <a:pt x="142101" y="234832"/>
                </a:lnTo>
                <a:lnTo>
                  <a:pt x="145783" y="236623"/>
                </a:lnTo>
                <a:lnTo>
                  <a:pt x="146311" y="245043"/>
                </a:lnTo>
                <a:lnTo>
                  <a:pt x="152308" y="263671"/>
                </a:lnTo>
                <a:lnTo>
                  <a:pt x="153466" y="313670"/>
                </a:lnTo>
                <a:lnTo>
                  <a:pt x="157047" y="319143"/>
                </a:lnTo>
                <a:lnTo>
                  <a:pt x="157047" y="307250"/>
                </a:lnTo>
                <a:lnTo>
                  <a:pt x="158942" y="311460"/>
                </a:lnTo>
                <a:lnTo>
                  <a:pt x="164730" y="311565"/>
                </a:lnTo>
                <a:lnTo>
                  <a:pt x="164205" y="319986"/>
                </a:lnTo>
                <a:lnTo>
                  <a:pt x="159995" y="322301"/>
                </a:lnTo>
                <a:lnTo>
                  <a:pt x="156942" y="330092"/>
                </a:lnTo>
                <a:lnTo>
                  <a:pt x="155889" y="351035"/>
                </a:lnTo>
                <a:lnTo>
                  <a:pt x="149256" y="354406"/>
                </a:lnTo>
                <a:lnTo>
                  <a:pt x="149151" y="357140"/>
                </a:lnTo>
                <a:lnTo>
                  <a:pt x="153256" y="357455"/>
                </a:lnTo>
                <a:lnTo>
                  <a:pt x="153365" y="368299"/>
                </a:lnTo>
                <a:lnTo>
                  <a:pt x="144940" y="375458"/>
                </a:lnTo>
                <a:lnTo>
                  <a:pt x="130309" y="376506"/>
                </a:lnTo>
                <a:lnTo>
                  <a:pt x="125784" y="380720"/>
                </a:lnTo>
                <a:lnTo>
                  <a:pt x="108838" y="380720"/>
                </a:lnTo>
                <a:lnTo>
                  <a:pt x="98313" y="376402"/>
                </a:lnTo>
                <a:lnTo>
                  <a:pt x="92207" y="376510"/>
                </a:lnTo>
                <a:lnTo>
                  <a:pt x="84419" y="368719"/>
                </a:lnTo>
                <a:lnTo>
                  <a:pt x="81996" y="368719"/>
                </a:lnTo>
                <a:lnTo>
                  <a:pt x="80733" y="344300"/>
                </a:lnTo>
                <a:lnTo>
                  <a:pt x="85049" y="342929"/>
                </a:lnTo>
                <a:lnTo>
                  <a:pt x="88521" y="331246"/>
                </a:lnTo>
                <a:lnTo>
                  <a:pt x="81468" y="334194"/>
                </a:lnTo>
                <a:lnTo>
                  <a:pt x="84524" y="328193"/>
                </a:lnTo>
                <a:lnTo>
                  <a:pt x="88416" y="328826"/>
                </a:lnTo>
                <a:lnTo>
                  <a:pt x="88416" y="325354"/>
                </a:lnTo>
                <a:lnTo>
                  <a:pt x="97998" y="325354"/>
                </a:lnTo>
                <a:lnTo>
                  <a:pt x="97998" y="328826"/>
                </a:lnTo>
                <a:lnTo>
                  <a:pt x="102733" y="330092"/>
                </a:lnTo>
                <a:lnTo>
                  <a:pt x="103471" y="337879"/>
                </a:lnTo>
                <a:lnTo>
                  <a:pt x="107051" y="337037"/>
                </a:lnTo>
                <a:lnTo>
                  <a:pt x="107051" y="332407"/>
                </a:lnTo>
                <a:lnTo>
                  <a:pt x="117049" y="332407"/>
                </a:lnTo>
                <a:lnTo>
                  <a:pt x="117049" y="329459"/>
                </a:lnTo>
                <a:lnTo>
                  <a:pt x="111045" y="329459"/>
                </a:lnTo>
                <a:lnTo>
                  <a:pt x="105785" y="323983"/>
                </a:lnTo>
                <a:lnTo>
                  <a:pt x="105785" y="316828"/>
                </a:lnTo>
                <a:lnTo>
                  <a:pt x="102205" y="314615"/>
                </a:lnTo>
                <a:lnTo>
                  <a:pt x="107051" y="314615"/>
                </a:lnTo>
                <a:lnTo>
                  <a:pt x="108209" y="319244"/>
                </a:lnTo>
                <a:lnTo>
                  <a:pt x="113573" y="319244"/>
                </a:lnTo>
                <a:lnTo>
                  <a:pt x="116944" y="321668"/>
                </a:lnTo>
                <a:lnTo>
                  <a:pt x="117259" y="318087"/>
                </a:lnTo>
                <a:lnTo>
                  <a:pt x="109891" y="316195"/>
                </a:lnTo>
                <a:lnTo>
                  <a:pt x="108205" y="311565"/>
                </a:lnTo>
                <a:lnTo>
                  <a:pt x="113468" y="312300"/>
                </a:lnTo>
                <a:lnTo>
                  <a:pt x="115892" y="309142"/>
                </a:lnTo>
                <a:lnTo>
                  <a:pt x="120626" y="308512"/>
                </a:lnTo>
                <a:lnTo>
                  <a:pt x="121889" y="303564"/>
                </a:lnTo>
                <a:lnTo>
                  <a:pt x="117045" y="303879"/>
                </a:lnTo>
                <a:lnTo>
                  <a:pt x="113363" y="298511"/>
                </a:lnTo>
                <a:lnTo>
                  <a:pt x="109468" y="304298"/>
                </a:lnTo>
                <a:lnTo>
                  <a:pt x="109468" y="295563"/>
                </a:lnTo>
                <a:lnTo>
                  <a:pt x="108730" y="292301"/>
                </a:lnTo>
                <a:lnTo>
                  <a:pt x="116941" y="290091"/>
                </a:lnTo>
                <a:lnTo>
                  <a:pt x="116416" y="286090"/>
                </a:lnTo>
                <a:lnTo>
                  <a:pt x="108205" y="285775"/>
                </a:lnTo>
                <a:lnTo>
                  <a:pt x="105572" y="289566"/>
                </a:lnTo>
                <a:lnTo>
                  <a:pt x="93259" y="289566"/>
                </a:lnTo>
                <a:lnTo>
                  <a:pt x="95574" y="295462"/>
                </a:lnTo>
                <a:lnTo>
                  <a:pt x="92207" y="296619"/>
                </a:lnTo>
                <a:lnTo>
                  <a:pt x="91364" y="300197"/>
                </a:lnTo>
                <a:lnTo>
                  <a:pt x="84839" y="300302"/>
                </a:lnTo>
                <a:lnTo>
                  <a:pt x="84944" y="296721"/>
                </a:lnTo>
                <a:lnTo>
                  <a:pt x="76624" y="296721"/>
                </a:lnTo>
                <a:lnTo>
                  <a:pt x="73680" y="291982"/>
                </a:lnTo>
                <a:lnTo>
                  <a:pt x="74838" y="276935"/>
                </a:lnTo>
                <a:lnTo>
                  <a:pt x="80733" y="278303"/>
                </a:lnTo>
                <a:lnTo>
                  <a:pt x="85049" y="271039"/>
                </a:lnTo>
                <a:lnTo>
                  <a:pt x="84940" y="266409"/>
                </a:lnTo>
                <a:lnTo>
                  <a:pt x="79681" y="273354"/>
                </a:lnTo>
                <a:lnTo>
                  <a:pt x="77048" y="268616"/>
                </a:lnTo>
                <a:lnTo>
                  <a:pt x="72523" y="268196"/>
                </a:lnTo>
                <a:lnTo>
                  <a:pt x="71365" y="264091"/>
                </a:lnTo>
                <a:lnTo>
                  <a:pt x="75471" y="263881"/>
                </a:lnTo>
                <a:lnTo>
                  <a:pt x="79052" y="257880"/>
                </a:lnTo>
                <a:lnTo>
                  <a:pt x="73047" y="256723"/>
                </a:lnTo>
                <a:lnTo>
                  <a:pt x="73047" y="250827"/>
                </a:lnTo>
                <a:lnTo>
                  <a:pt x="68309" y="249670"/>
                </a:lnTo>
                <a:lnTo>
                  <a:pt x="67151" y="245568"/>
                </a:lnTo>
                <a:lnTo>
                  <a:pt x="73365" y="245568"/>
                </a:lnTo>
                <a:lnTo>
                  <a:pt x="74943" y="239148"/>
                </a:lnTo>
                <a:lnTo>
                  <a:pt x="64417" y="238200"/>
                </a:lnTo>
                <a:lnTo>
                  <a:pt x="59892" y="243358"/>
                </a:lnTo>
                <a:lnTo>
                  <a:pt x="64207" y="250512"/>
                </a:lnTo>
                <a:lnTo>
                  <a:pt x="60944" y="252936"/>
                </a:lnTo>
                <a:lnTo>
                  <a:pt x="61993" y="258723"/>
                </a:lnTo>
                <a:lnTo>
                  <a:pt x="69575" y="271777"/>
                </a:lnTo>
                <a:lnTo>
                  <a:pt x="68309" y="292619"/>
                </a:lnTo>
                <a:lnTo>
                  <a:pt x="72418" y="296196"/>
                </a:lnTo>
                <a:lnTo>
                  <a:pt x="74313" y="304197"/>
                </a:lnTo>
                <a:lnTo>
                  <a:pt x="70522" y="315352"/>
                </a:lnTo>
                <a:lnTo>
                  <a:pt x="59049" y="319982"/>
                </a:lnTo>
                <a:lnTo>
                  <a:pt x="54209" y="330826"/>
                </a:lnTo>
                <a:lnTo>
                  <a:pt x="47680" y="332826"/>
                </a:lnTo>
                <a:lnTo>
                  <a:pt x="47471" y="338722"/>
                </a:lnTo>
                <a:lnTo>
                  <a:pt x="52314" y="342824"/>
                </a:lnTo>
                <a:lnTo>
                  <a:pt x="49891" y="351773"/>
                </a:lnTo>
                <a:lnTo>
                  <a:pt x="44841" y="353458"/>
                </a:lnTo>
                <a:lnTo>
                  <a:pt x="44733" y="356616"/>
                </a:lnTo>
                <a:lnTo>
                  <a:pt x="47999" y="359141"/>
                </a:lnTo>
                <a:lnTo>
                  <a:pt x="48104" y="366719"/>
                </a:lnTo>
                <a:lnTo>
                  <a:pt x="42841" y="375349"/>
                </a:lnTo>
                <a:lnTo>
                  <a:pt x="39368" y="375982"/>
                </a:lnTo>
                <a:lnTo>
                  <a:pt x="33473" y="387036"/>
                </a:lnTo>
                <a:lnTo>
                  <a:pt x="16946" y="400719"/>
                </a:lnTo>
                <a:lnTo>
                  <a:pt x="5263" y="401034"/>
                </a:lnTo>
                <a:lnTo>
                  <a:pt x="3577" y="407241"/>
                </a:lnTo>
                <a:lnTo>
                  <a:pt x="0" y="408926"/>
                </a:lnTo>
                <a:lnTo>
                  <a:pt x="2210" y="414084"/>
                </a:lnTo>
                <a:lnTo>
                  <a:pt x="5925" y="414840"/>
                </a:lnTo>
                <a:lnTo>
                  <a:pt x="13680" y="422342"/>
                </a:lnTo>
                <a:lnTo>
                  <a:pt x="20487" y="423912"/>
                </a:lnTo>
                <a:lnTo>
                  <a:pt x="23627" y="434384"/>
                </a:lnTo>
                <a:lnTo>
                  <a:pt x="40027" y="454180"/>
                </a:lnTo>
                <a:lnTo>
                  <a:pt x="43694" y="455753"/>
                </a:lnTo>
                <a:lnTo>
                  <a:pt x="58575" y="467292"/>
                </a:lnTo>
                <a:lnTo>
                  <a:pt x="57548" y="475311"/>
                </a:lnTo>
                <a:lnTo>
                  <a:pt x="69991" y="481511"/>
                </a:lnTo>
                <a:lnTo>
                  <a:pt x="76899" y="480903"/>
                </a:lnTo>
                <a:lnTo>
                  <a:pt x="113016" y="512827"/>
                </a:lnTo>
                <a:lnTo>
                  <a:pt x="121393" y="517016"/>
                </a:lnTo>
                <a:lnTo>
                  <a:pt x="125582" y="524344"/>
                </a:lnTo>
                <a:lnTo>
                  <a:pt x="126106" y="532200"/>
                </a:lnTo>
                <a:lnTo>
                  <a:pt x="157521" y="562569"/>
                </a:lnTo>
                <a:lnTo>
                  <a:pt x="159094" y="573565"/>
                </a:lnTo>
                <a:lnTo>
                  <a:pt x="171139" y="580373"/>
                </a:lnTo>
                <a:lnTo>
                  <a:pt x="186996" y="588851"/>
                </a:lnTo>
                <a:lnTo>
                  <a:pt x="191709" y="594089"/>
                </a:lnTo>
                <a:lnTo>
                  <a:pt x="202705" y="600896"/>
                </a:lnTo>
                <a:lnTo>
                  <a:pt x="219460" y="604560"/>
                </a:lnTo>
                <a:lnTo>
                  <a:pt x="221558" y="607704"/>
                </a:lnTo>
                <a:lnTo>
                  <a:pt x="220509" y="611892"/>
                </a:lnTo>
                <a:lnTo>
                  <a:pt x="233111" y="626335"/>
                </a:lnTo>
                <a:lnTo>
                  <a:pt x="243669" y="631388"/>
                </a:lnTo>
                <a:lnTo>
                  <a:pt x="243669" y="641545"/>
                </a:lnTo>
                <a:lnTo>
                  <a:pt x="247966" y="644280"/>
                </a:lnTo>
                <a:lnTo>
                  <a:pt x="254998" y="656389"/>
                </a:lnTo>
                <a:lnTo>
                  <a:pt x="251482" y="661468"/>
                </a:lnTo>
                <a:lnTo>
                  <a:pt x="253826" y="664984"/>
                </a:lnTo>
                <a:lnTo>
                  <a:pt x="252263" y="682953"/>
                </a:lnTo>
                <a:lnTo>
                  <a:pt x="249529" y="684125"/>
                </a:lnTo>
                <a:lnTo>
                  <a:pt x="242888" y="697407"/>
                </a:lnTo>
                <a:lnTo>
                  <a:pt x="240544" y="706001"/>
                </a:lnTo>
                <a:lnTo>
                  <a:pt x="244841" y="711471"/>
                </a:lnTo>
                <a:lnTo>
                  <a:pt x="234684" y="734128"/>
                </a:lnTo>
                <a:lnTo>
                  <a:pt x="226480" y="738425"/>
                </a:lnTo>
                <a:lnTo>
                  <a:pt x="221011" y="738034"/>
                </a:lnTo>
                <a:lnTo>
                  <a:pt x="222183" y="728659"/>
                </a:lnTo>
                <a:lnTo>
                  <a:pt x="219839" y="728268"/>
                </a:lnTo>
                <a:lnTo>
                  <a:pt x="210681" y="729411"/>
                </a:lnTo>
                <a:lnTo>
                  <a:pt x="197294" y="726037"/>
                </a:lnTo>
                <a:lnTo>
                  <a:pt x="182623" y="717547"/>
                </a:lnTo>
                <a:lnTo>
                  <a:pt x="172206" y="717652"/>
                </a:lnTo>
                <a:lnTo>
                  <a:pt x="166310" y="721233"/>
                </a:lnTo>
                <a:lnTo>
                  <a:pt x="148098" y="722177"/>
                </a:lnTo>
                <a:lnTo>
                  <a:pt x="143993" y="718282"/>
                </a:lnTo>
                <a:lnTo>
                  <a:pt x="138940" y="718072"/>
                </a:lnTo>
                <a:lnTo>
                  <a:pt x="126207" y="726073"/>
                </a:lnTo>
                <a:lnTo>
                  <a:pt x="115573" y="729335"/>
                </a:lnTo>
                <a:lnTo>
                  <a:pt x="115259" y="733651"/>
                </a:lnTo>
                <a:lnTo>
                  <a:pt x="129257" y="748072"/>
                </a:lnTo>
                <a:lnTo>
                  <a:pt x="129890" y="762280"/>
                </a:lnTo>
                <a:lnTo>
                  <a:pt x="134205" y="765546"/>
                </a:lnTo>
                <a:lnTo>
                  <a:pt x="133890" y="777229"/>
                </a:lnTo>
                <a:lnTo>
                  <a:pt x="118839" y="786384"/>
                </a:lnTo>
                <a:lnTo>
                  <a:pt x="118630" y="794175"/>
                </a:lnTo>
                <a:lnTo>
                  <a:pt x="115049" y="794280"/>
                </a:lnTo>
                <a:lnTo>
                  <a:pt x="110209" y="788279"/>
                </a:lnTo>
                <a:lnTo>
                  <a:pt x="95368" y="789860"/>
                </a:lnTo>
                <a:lnTo>
                  <a:pt x="91053" y="794598"/>
                </a:lnTo>
                <a:lnTo>
                  <a:pt x="83891" y="792280"/>
                </a:lnTo>
                <a:lnTo>
                  <a:pt x="76527" y="801438"/>
                </a:lnTo>
                <a:lnTo>
                  <a:pt x="65683" y="801753"/>
                </a:lnTo>
                <a:lnTo>
                  <a:pt x="66211" y="810803"/>
                </a:lnTo>
                <a:lnTo>
                  <a:pt x="70002" y="812069"/>
                </a:lnTo>
                <a:lnTo>
                  <a:pt x="69473" y="816909"/>
                </a:lnTo>
                <a:lnTo>
                  <a:pt x="64735" y="820490"/>
                </a:lnTo>
                <a:lnTo>
                  <a:pt x="66525" y="824910"/>
                </a:lnTo>
                <a:lnTo>
                  <a:pt x="69264" y="826697"/>
                </a:lnTo>
                <a:lnTo>
                  <a:pt x="69155" y="833435"/>
                </a:lnTo>
                <a:lnTo>
                  <a:pt x="77789" y="837117"/>
                </a:lnTo>
                <a:lnTo>
                  <a:pt x="77474" y="841541"/>
                </a:lnTo>
                <a:lnTo>
                  <a:pt x="68949" y="846591"/>
                </a:lnTo>
                <a:lnTo>
                  <a:pt x="69792" y="851014"/>
                </a:lnTo>
                <a:lnTo>
                  <a:pt x="77055" y="853539"/>
                </a:lnTo>
                <a:lnTo>
                  <a:pt x="77579" y="860802"/>
                </a:lnTo>
                <a:lnTo>
                  <a:pt x="81999" y="860907"/>
                </a:lnTo>
                <a:lnTo>
                  <a:pt x="89476" y="852486"/>
                </a:lnTo>
                <a:lnTo>
                  <a:pt x="93791" y="853116"/>
                </a:lnTo>
                <a:lnTo>
                  <a:pt x="93791" y="861750"/>
                </a:lnTo>
                <a:lnTo>
                  <a:pt x="88633" y="864170"/>
                </a:lnTo>
                <a:lnTo>
                  <a:pt x="88843" y="868275"/>
                </a:lnTo>
                <a:lnTo>
                  <a:pt x="94525" y="872800"/>
                </a:lnTo>
                <a:lnTo>
                  <a:pt x="100212" y="868380"/>
                </a:lnTo>
                <a:lnTo>
                  <a:pt x="103894" y="873433"/>
                </a:lnTo>
                <a:lnTo>
                  <a:pt x="96840" y="880168"/>
                </a:lnTo>
                <a:lnTo>
                  <a:pt x="96840" y="889746"/>
                </a:lnTo>
                <a:lnTo>
                  <a:pt x="92102" y="889536"/>
                </a:lnTo>
                <a:lnTo>
                  <a:pt x="92420" y="894484"/>
                </a:lnTo>
                <a:lnTo>
                  <a:pt x="97788" y="898800"/>
                </a:lnTo>
                <a:lnTo>
                  <a:pt x="107156" y="897537"/>
                </a:lnTo>
                <a:lnTo>
                  <a:pt x="108524" y="893956"/>
                </a:lnTo>
                <a:lnTo>
                  <a:pt x="113262" y="898695"/>
                </a:lnTo>
                <a:lnTo>
                  <a:pt x="110314" y="909221"/>
                </a:lnTo>
                <a:lnTo>
                  <a:pt x="122312" y="912063"/>
                </a:lnTo>
                <a:lnTo>
                  <a:pt x="122522" y="927429"/>
                </a:lnTo>
                <a:lnTo>
                  <a:pt x="125784" y="927537"/>
                </a:lnTo>
                <a:lnTo>
                  <a:pt x="130732" y="919326"/>
                </a:lnTo>
                <a:lnTo>
                  <a:pt x="133471" y="919851"/>
                </a:lnTo>
                <a:lnTo>
                  <a:pt x="139891" y="929114"/>
                </a:lnTo>
                <a:lnTo>
                  <a:pt x="136419" y="935115"/>
                </a:lnTo>
                <a:lnTo>
                  <a:pt x="131995" y="935115"/>
                </a:lnTo>
                <a:lnTo>
                  <a:pt x="131995" y="943326"/>
                </a:lnTo>
                <a:lnTo>
                  <a:pt x="142206" y="948166"/>
                </a:lnTo>
                <a:lnTo>
                  <a:pt x="140734" y="952904"/>
                </a:lnTo>
                <a:lnTo>
                  <a:pt x="132838" y="952904"/>
                </a:lnTo>
                <a:lnTo>
                  <a:pt x="133471" y="956586"/>
                </a:lnTo>
                <a:lnTo>
                  <a:pt x="141681" y="959639"/>
                </a:lnTo>
                <a:lnTo>
                  <a:pt x="139576" y="965112"/>
                </a:lnTo>
                <a:lnTo>
                  <a:pt x="136310" y="965745"/>
                </a:lnTo>
                <a:lnTo>
                  <a:pt x="136419" y="969532"/>
                </a:lnTo>
                <a:lnTo>
                  <a:pt x="140625" y="974060"/>
                </a:lnTo>
                <a:lnTo>
                  <a:pt x="136523" y="976690"/>
                </a:lnTo>
                <a:lnTo>
                  <a:pt x="137891" y="985429"/>
                </a:lnTo>
                <a:lnTo>
                  <a:pt x="132838" y="988691"/>
                </a:lnTo>
                <a:lnTo>
                  <a:pt x="132838" y="992374"/>
                </a:lnTo>
                <a:lnTo>
                  <a:pt x="139048" y="994269"/>
                </a:lnTo>
                <a:lnTo>
                  <a:pt x="137363" y="1003218"/>
                </a:lnTo>
                <a:lnTo>
                  <a:pt x="143783" y="1003109"/>
                </a:lnTo>
                <a:lnTo>
                  <a:pt x="148626" y="1008057"/>
                </a:lnTo>
                <a:lnTo>
                  <a:pt x="146941" y="1019006"/>
                </a:lnTo>
                <a:lnTo>
                  <a:pt x="159995" y="1025741"/>
                </a:lnTo>
                <a:lnTo>
                  <a:pt x="161785" y="1034900"/>
                </a:lnTo>
                <a:lnTo>
                  <a:pt x="158204" y="1042163"/>
                </a:lnTo>
                <a:lnTo>
                  <a:pt x="161572" y="1050160"/>
                </a:lnTo>
                <a:lnTo>
                  <a:pt x="168940" y="1054161"/>
                </a:lnTo>
                <a:lnTo>
                  <a:pt x="171099" y="1062118"/>
                </a:lnTo>
                <a:lnTo>
                  <a:pt x="177010" y="1057662"/>
                </a:lnTo>
                <a:lnTo>
                  <a:pt x="188906" y="1058892"/>
                </a:lnTo>
                <a:lnTo>
                  <a:pt x="192187" y="1056432"/>
                </a:lnTo>
                <a:lnTo>
                  <a:pt x="208185" y="1052743"/>
                </a:lnTo>
                <a:lnTo>
                  <a:pt x="209824" y="1056020"/>
                </a:lnTo>
                <a:lnTo>
                  <a:pt x="223771" y="1056432"/>
                </a:lnTo>
                <a:lnTo>
                  <a:pt x="229515" y="1053973"/>
                </a:lnTo>
                <a:lnTo>
                  <a:pt x="235259" y="1053973"/>
                </a:lnTo>
                <a:lnTo>
                  <a:pt x="241408" y="1056432"/>
                </a:lnTo>
                <a:lnTo>
                  <a:pt x="246335" y="1056432"/>
                </a:lnTo>
                <a:lnTo>
                  <a:pt x="249615" y="1051101"/>
                </a:lnTo>
                <a:lnTo>
                  <a:pt x="259273" y="1054096"/>
                </a:lnTo>
                <a:lnTo>
                  <a:pt x="271173" y="1053275"/>
                </a:lnTo>
                <a:lnTo>
                  <a:pt x="281200" y="1045353"/>
                </a:lnTo>
                <a:lnTo>
                  <a:pt x="298840" y="1044944"/>
                </a:lnTo>
                <a:lnTo>
                  <a:pt x="303354" y="1042485"/>
                </a:lnTo>
                <a:lnTo>
                  <a:pt x="309916" y="1042894"/>
                </a:lnTo>
                <a:lnTo>
                  <a:pt x="314430" y="1046587"/>
                </a:lnTo>
                <a:lnTo>
                  <a:pt x="332479" y="1042897"/>
                </a:lnTo>
                <a:lnTo>
                  <a:pt x="338628" y="1039204"/>
                </a:lnTo>
                <a:lnTo>
                  <a:pt x="345606" y="1042894"/>
                </a:lnTo>
                <a:lnTo>
                  <a:pt x="344785" y="1049867"/>
                </a:lnTo>
                <a:lnTo>
                  <a:pt x="347121" y="1055105"/>
                </a:lnTo>
                <a:lnTo>
                  <a:pt x="352988" y="1055199"/>
                </a:lnTo>
                <a:lnTo>
                  <a:pt x="359141" y="1059301"/>
                </a:lnTo>
                <a:lnTo>
                  <a:pt x="359141" y="1069146"/>
                </a:lnTo>
                <a:lnTo>
                  <a:pt x="353397" y="1073248"/>
                </a:lnTo>
                <a:lnTo>
                  <a:pt x="352988" y="1095812"/>
                </a:lnTo>
                <a:lnTo>
                  <a:pt x="365293" y="1115091"/>
                </a:lnTo>
                <a:lnTo>
                  <a:pt x="373088" y="1117142"/>
                </a:lnTo>
                <a:lnTo>
                  <a:pt x="376369" y="1120422"/>
                </a:lnTo>
                <a:lnTo>
                  <a:pt x="384164" y="1120422"/>
                </a:lnTo>
                <a:lnTo>
                  <a:pt x="389083" y="1117811"/>
                </a:lnTo>
                <a:lnTo>
                  <a:pt x="395239" y="1120683"/>
                </a:lnTo>
                <a:lnTo>
                  <a:pt x="397290" y="1126166"/>
                </a:lnTo>
                <a:lnTo>
                  <a:pt x="405494" y="1130268"/>
                </a:lnTo>
                <a:lnTo>
                  <a:pt x="409183" y="1148726"/>
                </a:lnTo>
                <a:lnTo>
                  <a:pt x="405494" y="1151186"/>
                </a:lnTo>
                <a:lnTo>
                  <a:pt x="406315" y="1165954"/>
                </a:lnTo>
                <a:lnTo>
                  <a:pt x="401804" y="1169239"/>
                </a:lnTo>
                <a:lnTo>
                  <a:pt x="401392" y="1176212"/>
                </a:lnTo>
                <a:lnTo>
                  <a:pt x="397703" y="1181544"/>
                </a:lnTo>
                <a:lnTo>
                  <a:pt x="398520" y="1201644"/>
                </a:lnTo>
                <a:lnTo>
                  <a:pt x="404673" y="1204925"/>
                </a:lnTo>
                <a:lnTo>
                  <a:pt x="405085" y="1213128"/>
                </a:lnTo>
                <a:lnTo>
                  <a:pt x="407545" y="1216413"/>
                </a:lnTo>
                <a:lnTo>
                  <a:pt x="406315" y="1229539"/>
                </a:lnTo>
                <a:lnTo>
                  <a:pt x="397290" y="1238151"/>
                </a:lnTo>
                <a:lnTo>
                  <a:pt x="400162" y="1245125"/>
                </a:lnTo>
                <a:lnTo>
                  <a:pt x="408105" y="1246691"/>
                </a:lnTo>
                <a:lnTo>
                  <a:pt x="410156" y="1252026"/>
                </a:lnTo>
                <a:lnTo>
                  <a:pt x="416718" y="1252844"/>
                </a:lnTo>
                <a:lnTo>
                  <a:pt x="416718" y="1269255"/>
                </a:lnTo>
                <a:lnTo>
                  <a:pt x="413600" y="1277903"/>
                </a:lnTo>
                <a:lnTo>
                  <a:pt x="421098" y="1279126"/>
                </a:lnTo>
                <a:lnTo>
                  <a:pt x="427648" y="1286866"/>
                </a:lnTo>
                <a:lnTo>
                  <a:pt x="427648" y="1294010"/>
                </a:lnTo>
                <a:lnTo>
                  <a:pt x="424375" y="1297880"/>
                </a:lnTo>
                <a:lnTo>
                  <a:pt x="424375" y="1301751"/>
                </a:lnTo>
                <a:lnTo>
                  <a:pt x="435389" y="1318125"/>
                </a:lnTo>
                <a:lnTo>
                  <a:pt x="442833" y="1318125"/>
                </a:lnTo>
                <a:lnTo>
                  <a:pt x="449380" y="1323486"/>
                </a:lnTo>
                <a:lnTo>
                  <a:pt x="456824" y="1322292"/>
                </a:lnTo>
                <a:lnTo>
                  <a:pt x="463971" y="1319019"/>
                </a:lnTo>
                <a:lnTo>
                  <a:pt x="471712" y="1324379"/>
                </a:lnTo>
                <a:lnTo>
                  <a:pt x="485905" y="1325178"/>
                </a:lnTo>
                <a:lnTo>
                  <a:pt x="493505" y="1318617"/>
                </a:lnTo>
                <a:lnTo>
                  <a:pt x="495078" y="1321587"/>
                </a:lnTo>
                <a:lnTo>
                  <a:pt x="503470" y="1320715"/>
                </a:lnTo>
                <a:lnTo>
                  <a:pt x="519385" y="1303230"/>
                </a:lnTo>
                <a:lnTo>
                  <a:pt x="527603" y="1301653"/>
                </a:lnTo>
                <a:lnTo>
                  <a:pt x="531101" y="1296759"/>
                </a:lnTo>
                <a:lnTo>
                  <a:pt x="537745" y="1295186"/>
                </a:lnTo>
                <a:lnTo>
                  <a:pt x="538270" y="1292563"/>
                </a:lnTo>
                <a:lnTo>
                  <a:pt x="543167" y="1292212"/>
                </a:lnTo>
                <a:lnTo>
                  <a:pt x="548763" y="1297631"/>
                </a:lnTo>
                <a:lnTo>
                  <a:pt x="548937" y="1300955"/>
                </a:lnTo>
                <a:lnTo>
                  <a:pt x="556279" y="1306724"/>
                </a:lnTo>
                <a:lnTo>
                  <a:pt x="577787" y="1304275"/>
                </a:lnTo>
                <a:lnTo>
                  <a:pt x="580586" y="1306898"/>
                </a:lnTo>
                <a:lnTo>
                  <a:pt x="583733" y="1303226"/>
                </a:lnTo>
                <a:lnTo>
                  <a:pt x="588978" y="1304275"/>
                </a:lnTo>
                <a:lnTo>
                  <a:pt x="591600" y="1306200"/>
                </a:lnTo>
                <a:lnTo>
                  <a:pt x="602187" y="1303382"/>
                </a:lnTo>
                <a:lnTo>
                  <a:pt x="599728" y="1282399"/>
                </a:lnTo>
                <a:lnTo>
                  <a:pt x="595264" y="1277932"/>
                </a:lnTo>
                <a:lnTo>
                  <a:pt x="594667" y="1257390"/>
                </a:lnTo>
                <a:lnTo>
                  <a:pt x="598834" y="1255604"/>
                </a:lnTo>
                <a:lnTo>
                  <a:pt x="600028" y="1247863"/>
                </a:lnTo>
                <a:lnTo>
                  <a:pt x="594964" y="1244886"/>
                </a:lnTo>
                <a:lnTo>
                  <a:pt x="595561" y="1222858"/>
                </a:lnTo>
                <a:lnTo>
                  <a:pt x="600325" y="1219878"/>
                </a:lnTo>
                <a:lnTo>
                  <a:pt x="606575" y="1226132"/>
                </a:lnTo>
                <a:lnTo>
                  <a:pt x="616142" y="1224410"/>
                </a:lnTo>
                <a:lnTo>
                  <a:pt x="624328" y="1232661"/>
                </a:lnTo>
                <a:lnTo>
                  <a:pt x="632922" y="1235525"/>
                </a:lnTo>
                <a:lnTo>
                  <a:pt x="639469" y="1239620"/>
                </a:lnTo>
                <a:lnTo>
                  <a:pt x="639881" y="1243302"/>
                </a:lnTo>
                <a:lnTo>
                  <a:pt x="647246" y="1247393"/>
                </a:lnTo>
                <a:lnTo>
                  <a:pt x="658296" y="1242076"/>
                </a:lnTo>
                <a:lnTo>
                  <a:pt x="660343" y="1235529"/>
                </a:lnTo>
                <a:lnTo>
                  <a:pt x="667707" y="1233069"/>
                </a:lnTo>
                <a:lnTo>
                  <a:pt x="677123" y="1242076"/>
                </a:lnTo>
                <a:lnTo>
                  <a:pt x="686943" y="1245349"/>
                </a:lnTo>
                <a:lnTo>
                  <a:pt x="689399" y="1255987"/>
                </a:lnTo>
                <a:lnTo>
                  <a:pt x="682440" y="1260082"/>
                </a:lnTo>
                <a:lnTo>
                  <a:pt x="681622" y="1265811"/>
                </a:lnTo>
                <a:lnTo>
                  <a:pt x="686939" y="1269902"/>
                </a:lnTo>
                <a:lnTo>
                  <a:pt x="695537" y="1269902"/>
                </a:lnTo>
                <a:lnTo>
                  <a:pt x="699219" y="1276040"/>
                </a:lnTo>
                <a:lnTo>
                  <a:pt x="698402" y="1277270"/>
                </a:lnTo>
                <a:lnTo>
                  <a:pt x="703719" y="1286273"/>
                </a:lnTo>
                <a:lnTo>
                  <a:pt x="704540" y="1301005"/>
                </a:lnTo>
                <a:lnTo>
                  <a:pt x="708222" y="1304279"/>
                </a:lnTo>
                <a:lnTo>
                  <a:pt x="709119" y="1324813"/>
                </a:lnTo>
                <a:close/>
              </a:path>
            </a:pathLst>
          </a:custGeom>
          <a:solidFill>
            <a:srgbClr val="EFC5B0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8FEE3870-20BD-A73C-D70A-3D964EF9A228}"/>
              </a:ext>
            </a:extLst>
          </p:cNvPr>
          <p:cNvSpPr txBox="1">
            <a:spLocks/>
          </p:cNvSpPr>
          <p:nvPr/>
        </p:nvSpPr>
        <p:spPr>
          <a:xfrm>
            <a:off x="4746631" y="7453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Antioquia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5CD0B102-5041-BFDD-1994-E18A85C5D520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025AE1C8-E992-52CE-F394-DA43C6E28ED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60D963E3-B77C-828E-6A82-DB7073CDFAFD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5975BC61-C510-5EEC-72EB-66218028BC54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EBE9137A-09C2-7AB3-AF24-929F81F3B603}"/>
                </a:ext>
              </a:extLst>
            </p:cNvPr>
            <p:cNvSpPr txBox="1"/>
            <p:nvPr/>
          </p:nvSpPr>
          <p:spPr>
            <a:xfrm>
              <a:off x="219084" y="837324"/>
              <a:ext cx="2136129" cy="9096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7200" dirty="0">
                  <a:solidFill>
                    <a:schemeClr val="bg1"/>
                  </a:solidFill>
                  <a:latin typeface="Poppins Heavy"/>
                </a:rPr>
                <a:t>2.019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D852FC5D-79AE-7281-D7F4-433F82F0084B}"/>
              </a:ext>
            </a:extLst>
          </p:cNvPr>
          <p:cNvGrpSpPr/>
          <p:nvPr/>
        </p:nvGrpSpPr>
        <p:grpSpPr>
          <a:xfrm>
            <a:off x="8299965" y="2685150"/>
            <a:ext cx="4021591" cy="3445616"/>
            <a:chOff x="-414281" y="0"/>
            <a:chExt cx="3566691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FEBAC26A-A3A8-8E6B-C3E2-30AEDB47477A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ABE77D01-95D9-D60A-A521-04B648210E93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62A636BE-177D-7D2F-CFAD-8D8DF5FFDDCC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55BCEDF1-4B0A-1992-78BA-BBB25B0CA240}"/>
                </a:ext>
              </a:extLst>
            </p:cNvPr>
            <p:cNvSpPr txBox="1"/>
            <p:nvPr/>
          </p:nvSpPr>
          <p:spPr>
            <a:xfrm>
              <a:off x="-414281" y="863327"/>
              <a:ext cx="3566691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8000" dirty="0">
                  <a:solidFill>
                    <a:schemeClr val="bg1"/>
                  </a:solidFill>
                  <a:latin typeface="Poppins Heavy"/>
                </a:rPr>
                <a:t>1.641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D8988C69-2CF0-A342-A02C-427A6845C568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088732B8-F4DF-8886-EA47-26E3FFCF2842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6444096F-6481-414E-2710-AAD494EE5945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0904ABFC-FC2A-36AA-26D8-16037AFA6113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32243D56-96FC-698D-409F-741CFE5FABE6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23%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DAF8725D-FDB4-9B51-2C26-FCD2EA866FBB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8D93964F-FEDF-C9D3-32AC-184A961CFB92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F2518333-A1DF-A95C-5E5D-3B14DFC28AC9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F10CB157-9B6A-ABB2-D806-3E20E5A598A8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8F4EA855-66B3-A22D-8303-A51754798C11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9661E81A-7BC4-679F-04DA-C74BC74B1977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8C222D77-AC8C-2849-2EBF-8B7D8FF87DB6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AA9A140C-3573-37B0-C5E4-5E69E6EFF616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FEE7BD54-E18C-AC2B-E6B3-B5E7ED5EE1B1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8" name="Rectángulo: esquinas redondeadas 37">
            <a:hlinkClick r:id="rId5" action="ppaction://hlinksldjump"/>
            <a:extLst>
              <a:ext uri="{FF2B5EF4-FFF2-40B4-BE49-F238E27FC236}">
                <a16:creationId xmlns:a16="http://schemas.microsoft.com/office/drawing/2014/main" id="{8582FBC8-795C-512E-D518-51044C2BD6D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5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2B79E6F-F3F7-A892-53EF-121B8AF015DC}"/>
              </a:ext>
            </a:extLst>
          </p:cNvPr>
          <p:cNvSpPr txBox="1"/>
          <p:nvPr/>
        </p:nvSpPr>
        <p:spPr>
          <a:xfrm>
            <a:off x="-582247" y="8376344"/>
            <a:ext cx="5917855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4" name="Flecha: curvada hacia la izquierda 33">
            <a:hlinkClick r:id="rId5" action="ppaction://hlinksldjump"/>
            <a:extLst>
              <a:ext uri="{FF2B5EF4-FFF2-40B4-BE49-F238E27FC236}">
                <a16:creationId xmlns:a16="http://schemas.microsoft.com/office/drawing/2014/main" id="{9B2A1709-8035-ECE9-A594-82CEFA2BB4F8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F5637744-E083-665D-32D0-079A6AF57127}"/>
              </a:ext>
            </a:extLst>
          </p:cNvPr>
          <p:cNvSpPr/>
          <p:nvPr/>
        </p:nvSpPr>
        <p:spPr>
          <a:xfrm>
            <a:off x="14639840" y="49680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6668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B1BC5BA-B4CB-0B7E-D2AA-8871E51FF6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D85F141A-922A-8409-C49E-5CEB739CE8F4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BCED7616-8846-D9AE-3895-3B44914874FE}"/>
              </a:ext>
            </a:extLst>
          </p:cNvPr>
          <p:cNvSpPr/>
          <p:nvPr/>
        </p:nvSpPr>
        <p:spPr>
          <a:xfrm>
            <a:off x="1782049" y="1117982"/>
            <a:ext cx="3170951" cy="8051036"/>
          </a:xfrm>
          <a:custGeom>
            <a:avLst/>
            <a:gdLst>
              <a:gd name="connsiteX0" fmla="*/ 489009 w 489008"/>
              <a:gd name="connsiteY0" fmla="*/ 184638 h 1241590"/>
              <a:gd name="connsiteX1" fmla="*/ 483098 w 489008"/>
              <a:gd name="connsiteY1" fmla="*/ 196629 h 1241590"/>
              <a:gd name="connsiteX2" fmla="*/ 482501 w 489008"/>
              <a:gd name="connsiteY2" fmla="*/ 222831 h 1241590"/>
              <a:gd name="connsiteX3" fmla="*/ 482501 w 489008"/>
              <a:gd name="connsiteY3" fmla="*/ 222824 h 1241590"/>
              <a:gd name="connsiteX4" fmla="*/ 483789 w 489008"/>
              <a:gd name="connsiteY4" fmla="*/ 255160 h 1241590"/>
              <a:gd name="connsiteX5" fmla="*/ 480425 w 489008"/>
              <a:gd name="connsiteY5" fmla="*/ 257964 h 1241590"/>
              <a:gd name="connsiteX6" fmla="*/ 479412 w 489008"/>
              <a:gd name="connsiteY6" fmla="*/ 271285 h 1241590"/>
              <a:gd name="connsiteX7" fmla="*/ 476714 w 489008"/>
              <a:gd name="connsiteY7" fmla="*/ 277586 h 1241590"/>
              <a:gd name="connsiteX8" fmla="*/ 477763 w 489008"/>
              <a:gd name="connsiteY8" fmla="*/ 296167 h 1241590"/>
              <a:gd name="connsiteX9" fmla="*/ 462807 w 489008"/>
              <a:gd name="connsiteY9" fmla="*/ 321075 h 1241590"/>
              <a:gd name="connsiteX10" fmla="*/ 460021 w 489008"/>
              <a:gd name="connsiteY10" fmla="*/ 340426 h 1241590"/>
              <a:gd name="connsiteX11" fmla="*/ 452726 w 489008"/>
              <a:gd name="connsiteY11" fmla="*/ 354699 h 1241590"/>
              <a:gd name="connsiteX12" fmla="*/ 449094 w 489008"/>
              <a:gd name="connsiteY12" fmla="*/ 367692 h 1241590"/>
              <a:gd name="connsiteX13" fmla="*/ 451040 w 489008"/>
              <a:gd name="connsiteY13" fmla="*/ 378604 h 1241590"/>
              <a:gd name="connsiteX14" fmla="*/ 452986 w 489008"/>
              <a:gd name="connsiteY14" fmla="*/ 381751 h 1241590"/>
              <a:gd name="connsiteX15" fmla="*/ 448873 w 489008"/>
              <a:gd name="connsiteY15" fmla="*/ 385433 h 1241590"/>
              <a:gd name="connsiteX16" fmla="*/ 451586 w 489008"/>
              <a:gd name="connsiteY16" fmla="*/ 388765 h 1241590"/>
              <a:gd name="connsiteX17" fmla="*/ 464040 w 489008"/>
              <a:gd name="connsiteY17" fmla="*/ 397174 h 1241590"/>
              <a:gd name="connsiteX18" fmla="*/ 465483 w 489008"/>
              <a:gd name="connsiteY18" fmla="*/ 400676 h 1241590"/>
              <a:gd name="connsiteX19" fmla="*/ 449485 w 489008"/>
              <a:gd name="connsiteY19" fmla="*/ 419854 h 1241590"/>
              <a:gd name="connsiteX20" fmla="*/ 442272 w 489008"/>
              <a:gd name="connsiteY20" fmla="*/ 440869 h 1241590"/>
              <a:gd name="connsiteX21" fmla="*/ 437172 w 489008"/>
              <a:gd name="connsiteY21" fmla="*/ 446504 h 1241590"/>
              <a:gd name="connsiteX22" fmla="*/ 425800 w 489008"/>
              <a:gd name="connsiteY22" fmla="*/ 463306 h 1241590"/>
              <a:gd name="connsiteX23" fmla="*/ 422776 w 489008"/>
              <a:gd name="connsiteY23" fmla="*/ 475249 h 1241590"/>
              <a:gd name="connsiteX24" fmla="*/ 415914 w 489008"/>
              <a:gd name="connsiteY24" fmla="*/ 488452 h 1241590"/>
              <a:gd name="connsiteX25" fmla="*/ 417144 w 489008"/>
              <a:gd name="connsiteY25" fmla="*/ 495241 h 1241590"/>
              <a:gd name="connsiteX26" fmla="*/ 413943 w 489008"/>
              <a:gd name="connsiteY26" fmla="*/ 510570 h 1241590"/>
              <a:gd name="connsiteX27" fmla="*/ 399764 w 489008"/>
              <a:gd name="connsiteY27" fmla="*/ 511569 h 1241590"/>
              <a:gd name="connsiteX28" fmla="*/ 378167 w 489008"/>
              <a:gd name="connsiteY28" fmla="*/ 533206 h 1241590"/>
              <a:gd name="connsiteX29" fmla="*/ 377201 w 489008"/>
              <a:gd name="connsiteY29" fmla="*/ 542147 h 1241590"/>
              <a:gd name="connsiteX30" fmla="*/ 372390 w 489008"/>
              <a:gd name="connsiteY30" fmla="*/ 545547 h 1241590"/>
              <a:gd name="connsiteX31" fmla="*/ 369254 w 489008"/>
              <a:gd name="connsiteY31" fmla="*/ 561090 h 1241590"/>
              <a:gd name="connsiteX32" fmla="*/ 353238 w 489008"/>
              <a:gd name="connsiteY32" fmla="*/ 572701 h 1241590"/>
              <a:gd name="connsiteX33" fmla="*/ 350409 w 489008"/>
              <a:gd name="connsiteY33" fmla="*/ 581122 h 1241590"/>
              <a:gd name="connsiteX34" fmla="*/ 346727 w 489008"/>
              <a:gd name="connsiteY34" fmla="*/ 585064 h 1241590"/>
              <a:gd name="connsiteX35" fmla="*/ 341941 w 489008"/>
              <a:gd name="connsiteY35" fmla="*/ 598874 h 1241590"/>
              <a:gd name="connsiteX36" fmla="*/ 323404 w 489008"/>
              <a:gd name="connsiteY36" fmla="*/ 640293 h 1241590"/>
              <a:gd name="connsiteX37" fmla="*/ 311883 w 489008"/>
              <a:gd name="connsiteY37" fmla="*/ 652374 h 1241590"/>
              <a:gd name="connsiteX38" fmla="*/ 311392 w 489008"/>
              <a:gd name="connsiteY38" fmla="*/ 661302 h 1241590"/>
              <a:gd name="connsiteX39" fmla="*/ 301568 w 489008"/>
              <a:gd name="connsiteY39" fmla="*/ 669440 h 1241590"/>
              <a:gd name="connsiteX40" fmla="*/ 286408 w 489008"/>
              <a:gd name="connsiteY40" fmla="*/ 669541 h 1241590"/>
              <a:gd name="connsiteX41" fmla="*/ 278093 w 489008"/>
              <a:gd name="connsiteY41" fmla="*/ 680382 h 1241590"/>
              <a:gd name="connsiteX42" fmla="*/ 278516 w 489008"/>
              <a:gd name="connsiteY42" fmla="*/ 690907 h 1241590"/>
              <a:gd name="connsiteX43" fmla="*/ 283356 w 489008"/>
              <a:gd name="connsiteY43" fmla="*/ 700171 h 1241590"/>
              <a:gd name="connsiteX44" fmla="*/ 283779 w 489008"/>
              <a:gd name="connsiteY44" fmla="*/ 720593 h 1241590"/>
              <a:gd name="connsiteX45" fmla="*/ 273325 w 489008"/>
              <a:gd name="connsiteY45" fmla="*/ 744509 h 1241590"/>
              <a:gd name="connsiteX46" fmla="*/ 278270 w 489008"/>
              <a:gd name="connsiteY46" fmla="*/ 751913 h 1241590"/>
              <a:gd name="connsiteX47" fmla="*/ 281576 w 489008"/>
              <a:gd name="connsiteY47" fmla="*/ 766139 h 1241590"/>
              <a:gd name="connsiteX48" fmla="*/ 278599 w 489008"/>
              <a:gd name="connsiteY48" fmla="*/ 780694 h 1241590"/>
              <a:gd name="connsiteX49" fmla="*/ 273636 w 489008"/>
              <a:gd name="connsiteY49" fmla="*/ 783671 h 1241590"/>
              <a:gd name="connsiteX50" fmla="*/ 275293 w 489008"/>
              <a:gd name="connsiteY50" fmla="*/ 790949 h 1241590"/>
              <a:gd name="connsiteX51" fmla="*/ 280252 w 489008"/>
              <a:gd name="connsiteY51" fmla="*/ 794917 h 1241590"/>
              <a:gd name="connsiteX52" fmla="*/ 283229 w 489008"/>
              <a:gd name="connsiteY52" fmla="*/ 815096 h 1241590"/>
              <a:gd name="connsiteX53" fmla="*/ 287200 w 489008"/>
              <a:gd name="connsiteY53" fmla="*/ 819064 h 1241590"/>
              <a:gd name="connsiteX54" fmla="*/ 282571 w 489008"/>
              <a:gd name="connsiteY54" fmla="*/ 825351 h 1241590"/>
              <a:gd name="connsiteX55" fmla="*/ 276284 w 489008"/>
              <a:gd name="connsiteY55" fmla="*/ 825022 h 1241590"/>
              <a:gd name="connsiteX56" fmla="*/ 266359 w 489008"/>
              <a:gd name="connsiteY56" fmla="*/ 833620 h 1241590"/>
              <a:gd name="connsiteX57" fmla="*/ 265368 w 489008"/>
              <a:gd name="connsiteY57" fmla="*/ 842221 h 1241590"/>
              <a:gd name="connsiteX58" fmla="*/ 249489 w 489008"/>
              <a:gd name="connsiteY58" fmla="*/ 852476 h 1241590"/>
              <a:gd name="connsiteX59" fmla="*/ 246841 w 489008"/>
              <a:gd name="connsiteY59" fmla="*/ 863392 h 1241590"/>
              <a:gd name="connsiteX60" fmla="*/ 245521 w 489008"/>
              <a:gd name="connsiteY60" fmla="*/ 883901 h 1241590"/>
              <a:gd name="connsiteX61" fmla="*/ 240891 w 489008"/>
              <a:gd name="connsiteY61" fmla="*/ 889196 h 1241590"/>
              <a:gd name="connsiteX62" fmla="*/ 240225 w 489008"/>
              <a:gd name="connsiteY62" fmla="*/ 902760 h 1241590"/>
              <a:gd name="connsiteX63" fmla="*/ 246512 w 489008"/>
              <a:gd name="connsiteY63" fmla="*/ 914668 h 1241590"/>
              <a:gd name="connsiteX64" fmla="*/ 238243 w 489008"/>
              <a:gd name="connsiteY64" fmla="*/ 914997 h 1241590"/>
              <a:gd name="connsiteX65" fmla="*/ 229309 w 489008"/>
              <a:gd name="connsiteY65" fmla="*/ 924257 h 1241590"/>
              <a:gd name="connsiteX66" fmla="*/ 220711 w 489008"/>
              <a:gd name="connsiteY66" fmla="*/ 923265 h 1241590"/>
              <a:gd name="connsiteX67" fmla="*/ 221373 w 489008"/>
              <a:gd name="connsiteY67" fmla="*/ 928890 h 1241590"/>
              <a:gd name="connsiteX68" fmla="*/ 226332 w 489008"/>
              <a:gd name="connsiteY68" fmla="*/ 929552 h 1241590"/>
              <a:gd name="connsiteX69" fmla="*/ 232619 w 489008"/>
              <a:gd name="connsiteY69" fmla="*/ 937821 h 1241590"/>
              <a:gd name="connsiteX70" fmla="*/ 237910 w 489008"/>
              <a:gd name="connsiteY70" fmla="*/ 937159 h 1241590"/>
              <a:gd name="connsiteX71" fmla="*/ 238572 w 489008"/>
              <a:gd name="connsiteY71" fmla="*/ 932862 h 1241590"/>
              <a:gd name="connsiteX72" fmla="*/ 248498 w 489008"/>
              <a:gd name="connsiteY72" fmla="*/ 933524 h 1241590"/>
              <a:gd name="connsiteX73" fmla="*/ 263715 w 489008"/>
              <a:gd name="connsiteY73" fmla="*/ 941459 h 1241590"/>
              <a:gd name="connsiteX74" fmla="*/ 263715 w 489008"/>
              <a:gd name="connsiteY74" fmla="*/ 945764 h 1241590"/>
              <a:gd name="connsiteX75" fmla="*/ 255442 w 489008"/>
              <a:gd name="connsiteY75" fmla="*/ 952047 h 1241590"/>
              <a:gd name="connsiteX76" fmla="*/ 255117 w 489008"/>
              <a:gd name="connsiteY76" fmla="*/ 962630 h 1241590"/>
              <a:gd name="connsiteX77" fmla="*/ 245853 w 489008"/>
              <a:gd name="connsiteY77" fmla="*/ 967593 h 1241590"/>
              <a:gd name="connsiteX78" fmla="*/ 245524 w 489008"/>
              <a:gd name="connsiteY78" fmla="*/ 971897 h 1241590"/>
              <a:gd name="connsiteX79" fmla="*/ 253793 w 489008"/>
              <a:gd name="connsiteY79" fmla="*/ 971897 h 1241590"/>
              <a:gd name="connsiteX80" fmla="*/ 269339 w 489008"/>
              <a:gd name="connsiteY80" fmla="*/ 981157 h 1241590"/>
              <a:gd name="connsiteX81" fmla="*/ 268677 w 489008"/>
              <a:gd name="connsiteY81" fmla="*/ 986782 h 1241590"/>
              <a:gd name="connsiteX82" fmla="*/ 272649 w 489008"/>
              <a:gd name="connsiteY82" fmla="*/ 991082 h 1241590"/>
              <a:gd name="connsiteX83" fmla="*/ 279594 w 489008"/>
              <a:gd name="connsiteY83" fmla="*/ 979504 h 1241590"/>
              <a:gd name="connsiteX84" fmla="*/ 286538 w 489008"/>
              <a:gd name="connsiteY84" fmla="*/ 979171 h 1241590"/>
              <a:gd name="connsiteX85" fmla="*/ 295473 w 489008"/>
              <a:gd name="connsiteY85" fmla="*/ 970570 h 1241590"/>
              <a:gd name="connsiteX86" fmla="*/ 292188 w 489008"/>
              <a:gd name="connsiteY86" fmla="*/ 957682 h 1241590"/>
              <a:gd name="connsiteX87" fmla="*/ 287993 w 489008"/>
              <a:gd name="connsiteY87" fmla="*/ 956286 h 1241590"/>
              <a:gd name="connsiteX88" fmla="*/ 282748 w 489008"/>
              <a:gd name="connsiteY88" fmla="*/ 945449 h 1241590"/>
              <a:gd name="connsiteX89" fmla="*/ 288944 w 489008"/>
              <a:gd name="connsiteY89" fmla="*/ 937737 h 1241590"/>
              <a:gd name="connsiteX90" fmla="*/ 304801 w 489008"/>
              <a:gd name="connsiteY90" fmla="*/ 938425 h 1241590"/>
              <a:gd name="connsiteX91" fmla="*/ 314455 w 489008"/>
              <a:gd name="connsiteY91" fmla="*/ 947735 h 1241590"/>
              <a:gd name="connsiteX92" fmla="*/ 309800 w 489008"/>
              <a:gd name="connsiteY92" fmla="*/ 955924 h 1241590"/>
              <a:gd name="connsiteX93" fmla="*/ 309673 w 489008"/>
              <a:gd name="connsiteY93" fmla="*/ 971854 h 1241590"/>
              <a:gd name="connsiteX94" fmla="*/ 313884 w 489008"/>
              <a:gd name="connsiteY94" fmla="*/ 973221 h 1241590"/>
              <a:gd name="connsiteX95" fmla="*/ 310411 w 489008"/>
              <a:gd name="connsiteY95" fmla="*/ 986800 h 1241590"/>
              <a:gd name="connsiteX96" fmla="*/ 305250 w 489008"/>
              <a:gd name="connsiteY96" fmla="*/ 998273 h 1241590"/>
              <a:gd name="connsiteX97" fmla="*/ 305250 w 489008"/>
              <a:gd name="connsiteY97" fmla="*/ 1008379 h 1241590"/>
              <a:gd name="connsiteX98" fmla="*/ 289251 w 489008"/>
              <a:gd name="connsiteY98" fmla="*/ 1025220 h 1241590"/>
              <a:gd name="connsiteX99" fmla="*/ 286303 w 489008"/>
              <a:gd name="connsiteY99" fmla="*/ 1039114 h 1241590"/>
              <a:gd name="connsiteX100" fmla="*/ 282516 w 489008"/>
              <a:gd name="connsiteY100" fmla="*/ 1043324 h 1241590"/>
              <a:gd name="connsiteX101" fmla="*/ 282936 w 489008"/>
              <a:gd name="connsiteY101" fmla="*/ 1066061 h 1241590"/>
              <a:gd name="connsiteX102" fmla="*/ 299046 w 489008"/>
              <a:gd name="connsiteY102" fmla="*/ 1082877 h 1241590"/>
              <a:gd name="connsiteX103" fmla="*/ 301307 w 489008"/>
              <a:gd name="connsiteY103" fmla="*/ 1104876 h 1241590"/>
              <a:gd name="connsiteX104" fmla="*/ 313670 w 489008"/>
              <a:gd name="connsiteY104" fmla="*/ 1113637 h 1241590"/>
              <a:gd name="connsiteX105" fmla="*/ 333883 w 489008"/>
              <a:gd name="connsiteY105" fmla="*/ 1119952 h 1241590"/>
              <a:gd name="connsiteX106" fmla="*/ 335774 w 489008"/>
              <a:gd name="connsiteY106" fmla="*/ 1135321 h 1241590"/>
              <a:gd name="connsiteX107" fmla="*/ 331108 w 489008"/>
              <a:gd name="connsiteY107" fmla="*/ 1149392 h 1241590"/>
              <a:gd name="connsiteX108" fmla="*/ 310722 w 489008"/>
              <a:gd name="connsiteY108" fmla="*/ 1159320 h 1241590"/>
              <a:gd name="connsiteX109" fmla="*/ 306693 w 489008"/>
              <a:gd name="connsiteY109" fmla="*/ 1168374 h 1241590"/>
              <a:gd name="connsiteX110" fmla="*/ 309232 w 489008"/>
              <a:gd name="connsiteY110" fmla="*/ 1171948 h 1241590"/>
              <a:gd name="connsiteX111" fmla="*/ 309160 w 489008"/>
              <a:gd name="connsiteY111" fmla="*/ 1183052 h 1241590"/>
              <a:gd name="connsiteX112" fmla="*/ 313160 w 489008"/>
              <a:gd name="connsiteY112" fmla="*/ 1187667 h 1241590"/>
              <a:gd name="connsiteX113" fmla="*/ 311887 w 489008"/>
              <a:gd name="connsiteY113" fmla="*/ 1192844 h 1241590"/>
              <a:gd name="connsiteX114" fmla="*/ 309127 w 489008"/>
              <a:gd name="connsiteY114" fmla="*/ 1194157 h 1241590"/>
              <a:gd name="connsiteX115" fmla="*/ 307633 w 489008"/>
              <a:gd name="connsiteY115" fmla="*/ 1200902 h 1241590"/>
              <a:gd name="connsiteX116" fmla="*/ 294087 w 489008"/>
              <a:gd name="connsiteY116" fmla="*/ 1213772 h 1241590"/>
              <a:gd name="connsiteX117" fmla="*/ 283533 w 489008"/>
              <a:gd name="connsiteY117" fmla="*/ 1232165 h 1241590"/>
              <a:gd name="connsiteX118" fmla="*/ 273669 w 489008"/>
              <a:gd name="connsiteY118" fmla="*/ 1237410 h 1241590"/>
              <a:gd name="connsiteX119" fmla="*/ 262651 w 489008"/>
              <a:gd name="connsiteY119" fmla="*/ 1241591 h 1241590"/>
              <a:gd name="connsiteX120" fmla="*/ 248259 w 489008"/>
              <a:gd name="connsiteY120" fmla="*/ 1240083 h 1241590"/>
              <a:gd name="connsiteX121" fmla="*/ 241665 w 489008"/>
              <a:gd name="connsiteY121" fmla="*/ 1236137 h 1241590"/>
              <a:gd name="connsiteX122" fmla="*/ 230597 w 489008"/>
              <a:gd name="connsiteY122" fmla="*/ 1237008 h 1241590"/>
              <a:gd name="connsiteX123" fmla="*/ 224639 w 489008"/>
              <a:gd name="connsiteY123" fmla="*/ 1225817 h 1241590"/>
              <a:gd name="connsiteX124" fmla="*/ 215126 w 489008"/>
              <a:gd name="connsiteY124" fmla="*/ 1225694 h 1241590"/>
              <a:gd name="connsiteX125" fmla="*/ 203964 w 489008"/>
              <a:gd name="connsiteY125" fmla="*/ 1217183 h 1241590"/>
              <a:gd name="connsiteX126" fmla="*/ 195066 w 489008"/>
              <a:gd name="connsiteY126" fmla="*/ 1217754 h 1241590"/>
              <a:gd name="connsiteX127" fmla="*/ 152417 w 489008"/>
              <a:gd name="connsiteY127" fmla="*/ 1218051 h 1241590"/>
              <a:gd name="connsiteX128" fmla="*/ 149888 w 489008"/>
              <a:gd name="connsiteY128" fmla="*/ 1212155 h 1241590"/>
              <a:gd name="connsiteX129" fmla="*/ 156204 w 489008"/>
              <a:gd name="connsiteY129" fmla="*/ 1208791 h 1241590"/>
              <a:gd name="connsiteX130" fmla="*/ 156627 w 489008"/>
              <a:gd name="connsiteY130" fmla="*/ 1199948 h 1241590"/>
              <a:gd name="connsiteX131" fmla="*/ 153256 w 489008"/>
              <a:gd name="connsiteY131" fmla="*/ 1196580 h 1241590"/>
              <a:gd name="connsiteX132" fmla="*/ 153256 w 489008"/>
              <a:gd name="connsiteY132" fmla="*/ 1190265 h 1241590"/>
              <a:gd name="connsiteX133" fmla="*/ 165048 w 489008"/>
              <a:gd name="connsiteY133" fmla="*/ 1182687 h 1241590"/>
              <a:gd name="connsiteX134" fmla="*/ 173045 w 489008"/>
              <a:gd name="connsiteY134" fmla="*/ 1167531 h 1241590"/>
              <a:gd name="connsiteX135" fmla="*/ 182728 w 489008"/>
              <a:gd name="connsiteY135" fmla="*/ 1165422 h 1241590"/>
              <a:gd name="connsiteX136" fmla="*/ 181466 w 489008"/>
              <a:gd name="connsiteY136" fmla="*/ 1147319 h 1241590"/>
              <a:gd name="connsiteX137" fmla="*/ 166730 w 489008"/>
              <a:gd name="connsiteY137" fmla="*/ 1133002 h 1241590"/>
              <a:gd name="connsiteX138" fmla="*/ 165887 w 489008"/>
              <a:gd name="connsiteY138" fmla="*/ 1117847 h 1241590"/>
              <a:gd name="connsiteX139" fmla="*/ 145678 w 489008"/>
              <a:gd name="connsiteY139" fmla="*/ 1094690 h 1241590"/>
              <a:gd name="connsiteX140" fmla="*/ 142730 w 489008"/>
              <a:gd name="connsiteY140" fmla="*/ 1081217 h 1241590"/>
              <a:gd name="connsiteX141" fmla="*/ 132628 w 489008"/>
              <a:gd name="connsiteY141" fmla="*/ 1076587 h 1241590"/>
              <a:gd name="connsiteX142" fmla="*/ 132628 w 489008"/>
              <a:gd name="connsiteY142" fmla="*/ 1068166 h 1241590"/>
              <a:gd name="connsiteX143" fmla="*/ 143573 w 489008"/>
              <a:gd name="connsiteY143" fmla="*/ 1067743 h 1241590"/>
              <a:gd name="connsiteX144" fmla="*/ 145678 w 489008"/>
              <a:gd name="connsiteY144" fmla="*/ 1054692 h 1241590"/>
              <a:gd name="connsiteX145" fmla="*/ 139363 w 489008"/>
              <a:gd name="connsiteY145" fmla="*/ 1047534 h 1241590"/>
              <a:gd name="connsiteX146" fmla="*/ 140629 w 489008"/>
              <a:gd name="connsiteY146" fmla="*/ 1037851 h 1241590"/>
              <a:gd name="connsiteX147" fmla="*/ 149046 w 489008"/>
              <a:gd name="connsiteY147" fmla="*/ 1027326 h 1241590"/>
              <a:gd name="connsiteX148" fmla="*/ 152836 w 489008"/>
              <a:gd name="connsiteY148" fmla="*/ 1010904 h 1241590"/>
              <a:gd name="connsiteX149" fmla="*/ 153256 w 489008"/>
              <a:gd name="connsiteY149" fmla="*/ 933433 h 1241590"/>
              <a:gd name="connsiteX150" fmla="*/ 141468 w 489008"/>
              <a:gd name="connsiteY150" fmla="*/ 922065 h 1241590"/>
              <a:gd name="connsiteX151" fmla="*/ 141891 w 489008"/>
              <a:gd name="connsiteY151" fmla="*/ 899331 h 1241590"/>
              <a:gd name="connsiteX152" fmla="*/ 128417 w 489008"/>
              <a:gd name="connsiteY152" fmla="*/ 883752 h 1241590"/>
              <a:gd name="connsiteX153" fmla="*/ 127994 w 489008"/>
              <a:gd name="connsiteY153" fmla="*/ 839964 h 1241590"/>
              <a:gd name="connsiteX154" fmla="*/ 133047 w 489008"/>
              <a:gd name="connsiteY154" fmla="*/ 832176 h 1241590"/>
              <a:gd name="connsiteX155" fmla="*/ 133680 w 489008"/>
              <a:gd name="connsiteY155" fmla="*/ 805862 h 1241590"/>
              <a:gd name="connsiteX156" fmla="*/ 105680 w 489008"/>
              <a:gd name="connsiteY156" fmla="*/ 775124 h 1241590"/>
              <a:gd name="connsiteX157" fmla="*/ 108838 w 489008"/>
              <a:gd name="connsiteY157" fmla="*/ 758703 h 1241590"/>
              <a:gd name="connsiteX158" fmla="*/ 105923 w 489008"/>
              <a:gd name="connsiteY158" fmla="*/ 741655 h 1241590"/>
              <a:gd name="connsiteX159" fmla="*/ 115244 w 489008"/>
              <a:gd name="connsiteY159" fmla="*/ 739651 h 1241590"/>
              <a:gd name="connsiteX160" fmla="*/ 125932 w 489008"/>
              <a:gd name="connsiteY160" fmla="*/ 728568 h 1241590"/>
              <a:gd name="connsiteX161" fmla="*/ 125140 w 489008"/>
              <a:gd name="connsiteY161" fmla="*/ 722231 h 1241590"/>
              <a:gd name="connsiteX162" fmla="*/ 129495 w 489008"/>
              <a:gd name="connsiteY162" fmla="*/ 714708 h 1241590"/>
              <a:gd name="connsiteX163" fmla="*/ 133850 w 489008"/>
              <a:gd name="connsiteY163" fmla="*/ 714708 h 1241590"/>
              <a:gd name="connsiteX164" fmla="*/ 135832 w 489008"/>
              <a:gd name="connsiteY164" fmla="*/ 704417 h 1241590"/>
              <a:gd name="connsiteX165" fmla="*/ 130208 w 489008"/>
              <a:gd name="connsiteY165" fmla="*/ 704298 h 1241590"/>
              <a:gd name="connsiteX166" fmla="*/ 102523 w 489008"/>
              <a:gd name="connsiteY166" fmla="*/ 680183 h 1241590"/>
              <a:gd name="connsiteX167" fmla="*/ 109894 w 489008"/>
              <a:gd name="connsiteY167" fmla="*/ 661967 h 1241590"/>
              <a:gd name="connsiteX168" fmla="*/ 101405 w 489008"/>
              <a:gd name="connsiteY168" fmla="*/ 657605 h 1241590"/>
              <a:gd name="connsiteX169" fmla="*/ 97672 w 489008"/>
              <a:gd name="connsiteY169" fmla="*/ 661334 h 1241590"/>
              <a:gd name="connsiteX170" fmla="*/ 79634 w 489008"/>
              <a:gd name="connsiteY170" fmla="*/ 658849 h 1241590"/>
              <a:gd name="connsiteX171" fmla="*/ 69991 w 489008"/>
              <a:gd name="connsiteY171" fmla="*/ 651695 h 1241590"/>
              <a:gd name="connsiteX172" fmla="*/ 70302 w 489008"/>
              <a:gd name="connsiteY172" fmla="*/ 644540 h 1241590"/>
              <a:gd name="connsiteX173" fmla="*/ 75590 w 489008"/>
              <a:gd name="connsiteY173" fmla="*/ 637696 h 1241590"/>
              <a:gd name="connsiteX174" fmla="*/ 75279 w 489008"/>
              <a:gd name="connsiteY174" fmla="*/ 623391 h 1241590"/>
              <a:gd name="connsiteX175" fmla="*/ 79945 w 489008"/>
              <a:gd name="connsiteY175" fmla="*/ 619036 h 1241590"/>
              <a:gd name="connsiteX176" fmla="*/ 76834 w 489008"/>
              <a:gd name="connsiteY176" fmla="*/ 614992 h 1241590"/>
              <a:gd name="connsiteX177" fmla="*/ 65636 w 489008"/>
              <a:gd name="connsiteY177" fmla="*/ 614992 h 1241590"/>
              <a:gd name="connsiteX178" fmla="*/ 57859 w 489008"/>
              <a:gd name="connsiteY178" fmla="*/ 606908 h 1241590"/>
              <a:gd name="connsiteX179" fmla="*/ 58170 w 489008"/>
              <a:gd name="connsiteY179" fmla="*/ 603797 h 1241590"/>
              <a:gd name="connsiteX180" fmla="*/ 61281 w 489008"/>
              <a:gd name="connsiteY180" fmla="*/ 602553 h 1241590"/>
              <a:gd name="connsiteX181" fmla="*/ 61592 w 489008"/>
              <a:gd name="connsiteY181" fmla="*/ 582333 h 1241590"/>
              <a:gd name="connsiteX182" fmla="*/ 63769 w 489008"/>
              <a:gd name="connsiteY182" fmla="*/ 578915 h 1241590"/>
              <a:gd name="connsiteX183" fmla="*/ 60969 w 489008"/>
              <a:gd name="connsiteY183" fmla="*/ 575182 h 1241590"/>
              <a:gd name="connsiteX184" fmla="*/ 54126 w 489008"/>
              <a:gd name="connsiteY184" fmla="*/ 575804 h 1241590"/>
              <a:gd name="connsiteX185" fmla="*/ 47597 w 489008"/>
              <a:gd name="connsiteY185" fmla="*/ 568650 h 1241590"/>
              <a:gd name="connsiteX186" fmla="*/ 39198 w 489008"/>
              <a:gd name="connsiteY186" fmla="*/ 568028 h 1241590"/>
              <a:gd name="connsiteX187" fmla="*/ 31422 w 489008"/>
              <a:gd name="connsiteY187" fmla="*/ 563051 h 1241590"/>
              <a:gd name="connsiteX188" fmla="*/ 31422 w 489008"/>
              <a:gd name="connsiteY188" fmla="*/ 558073 h 1241590"/>
              <a:gd name="connsiteX189" fmla="*/ 18588 w 489008"/>
              <a:gd name="connsiteY189" fmla="*/ 546792 h 1241590"/>
              <a:gd name="connsiteX190" fmla="*/ 843 w 489008"/>
              <a:gd name="connsiteY190" fmla="*/ 541030 h 1241590"/>
              <a:gd name="connsiteX191" fmla="*/ 0 w 489008"/>
              <a:gd name="connsiteY191" fmla="*/ 537666 h 1241590"/>
              <a:gd name="connsiteX192" fmla="*/ 17894 w 489008"/>
              <a:gd name="connsiteY192" fmla="*/ 525664 h 1241590"/>
              <a:gd name="connsiteX193" fmla="*/ 21051 w 489008"/>
              <a:gd name="connsiteY193" fmla="*/ 512824 h 1241590"/>
              <a:gd name="connsiteX194" fmla="*/ 36420 w 489008"/>
              <a:gd name="connsiteY194" fmla="*/ 494717 h 1241590"/>
              <a:gd name="connsiteX195" fmla="*/ 49051 w 489008"/>
              <a:gd name="connsiteY195" fmla="*/ 495769 h 1241590"/>
              <a:gd name="connsiteX196" fmla="*/ 72841 w 489008"/>
              <a:gd name="connsiteY196" fmla="*/ 501665 h 1241590"/>
              <a:gd name="connsiteX197" fmla="*/ 90311 w 489008"/>
              <a:gd name="connsiteY197" fmla="*/ 501665 h 1241590"/>
              <a:gd name="connsiteX198" fmla="*/ 101051 w 489008"/>
              <a:gd name="connsiteY198" fmla="*/ 497455 h 1241590"/>
              <a:gd name="connsiteX199" fmla="*/ 121050 w 489008"/>
              <a:gd name="connsiteY199" fmla="*/ 497664 h 1241590"/>
              <a:gd name="connsiteX200" fmla="*/ 133890 w 489008"/>
              <a:gd name="connsiteY200" fmla="*/ 504609 h 1241590"/>
              <a:gd name="connsiteX201" fmla="*/ 141258 w 489008"/>
              <a:gd name="connsiteY201" fmla="*/ 499979 h 1241590"/>
              <a:gd name="connsiteX202" fmla="*/ 137258 w 489008"/>
              <a:gd name="connsiteY202" fmla="*/ 486086 h 1241590"/>
              <a:gd name="connsiteX203" fmla="*/ 130512 w 489008"/>
              <a:gd name="connsiteY203" fmla="*/ 476501 h 1241590"/>
              <a:gd name="connsiteX204" fmla="*/ 130295 w 489008"/>
              <a:gd name="connsiteY204" fmla="*/ 464445 h 1241590"/>
              <a:gd name="connsiteX205" fmla="*/ 126605 w 489008"/>
              <a:gd name="connsiteY205" fmla="*/ 462973 h 1241590"/>
              <a:gd name="connsiteX206" fmla="*/ 127712 w 489008"/>
              <a:gd name="connsiteY206" fmla="*/ 455605 h 1241590"/>
              <a:gd name="connsiteX207" fmla="*/ 122185 w 489008"/>
              <a:gd name="connsiteY207" fmla="*/ 446392 h 1241590"/>
              <a:gd name="connsiteX208" fmla="*/ 118134 w 489008"/>
              <a:gd name="connsiteY208" fmla="*/ 445654 h 1241590"/>
              <a:gd name="connsiteX209" fmla="*/ 116289 w 489008"/>
              <a:gd name="connsiteY209" fmla="*/ 441972 h 1241590"/>
              <a:gd name="connsiteX210" fmla="*/ 120340 w 489008"/>
              <a:gd name="connsiteY210" fmla="*/ 440496 h 1241590"/>
              <a:gd name="connsiteX211" fmla="*/ 120713 w 489008"/>
              <a:gd name="connsiteY211" fmla="*/ 430180 h 1241590"/>
              <a:gd name="connsiteX212" fmla="*/ 112238 w 489008"/>
              <a:gd name="connsiteY212" fmla="*/ 414338 h 1241590"/>
              <a:gd name="connsiteX213" fmla="*/ 104498 w 489008"/>
              <a:gd name="connsiteY213" fmla="*/ 414338 h 1241590"/>
              <a:gd name="connsiteX214" fmla="*/ 92344 w 489008"/>
              <a:gd name="connsiteY214" fmla="*/ 403284 h 1241590"/>
              <a:gd name="connsiteX215" fmla="*/ 91972 w 489008"/>
              <a:gd name="connsiteY215" fmla="*/ 393702 h 1241590"/>
              <a:gd name="connsiteX216" fmla="*/ 82394 w 489008"/>
              <a:gd name="connsiteY216" fmla="*/ 378597 h 1241590"/>
              <a:gd name="connsiteX217" fmla="*/ 75760 w 489008"/>
              <a:gd name="connsiteY217" fmla="*/ 375280 h 1241590"/>
              <a:gd name="connsiteX218" fmla="*/ 71709 w 489008"/>
              <a:gd name="connsiteY218" fmla="*/ 365699 h 1241590"/>
              <a:gd name="connsiteX219" fmla="*/ 67657 w 489008"/>
              <a:gd name="connsiteY219" fmla="*/ 363492 h 1241590"/>
              <a:gd name="connsiteX220" fmla="*/ 59179 w 489008"/>
              <a:gd name="connsiteY220" fmla="*/ 367174 h 1241590"/>
              <a:gd name="connsiteX221" fmla="*/ 47756 w 489008"/>
              <a:gd name="connsiteY221" fmla="*/ 360172 h 1241590"/>
              <a:gd name="connsiteX222" fmla="*/ 49232 w 489008"/>
              <a:gd name="connsiteY222" fmla="*/ 350594 h 1241590"/>
              <a:gd name="connsiteX223" fmla="*/ 42229 w 489008"/>
              <a:gd name="connsiteY223" fmla="*/ 341381 h 1241590"/>
              <a:gd name="connsiteX224" fmla="*/ 38178 w 489008"/>
              <a:gd name="connsiteY224" fmla="*/ 340647 h 1241590"/>
              <a:gd name="connsiteX225" fmla="*/ 31914 w 489008"/>
              <a:gd name="connsiteY225" fmla="*/ 334751 h 1241590"/>
              <a:gd name="connsiteX226" fmla="*/ 32282 w 489008"/>
              <a:gd name="connsiteY226" fmla="*/ 329958 h 1241590"/>
              <a:gd name="connsiteX227" fmla="*/ 25283 w 489008"/>
              <a:gd name="connsiteY227" fmla="*/ 315960 h 1241590"/>
              <a:gd name="connsiteX228" fmla="*/ 24915 w 489008"/>
              <a:gd name="connsiteY228" fmla="*/ 303061 h 1241590"/>
              <a:gd name="connsiteX229" fmla="*/ 28966 w 489008"/>
              <a:gd name="connsiteY229" fmla="*/ 296062 h 1241590"/>
              <a:gd name="connsiteX230" fmla="*/ 30441 w 489008"/>
              <a:gd name="connsiteY230" fmla="*/ 269900 h 1241590"/>
              <a:gd name="connsiteX231" fmla="*/ 34493 w 489008"/>
              <a:gd name="connsiteY231" fmla="*/ 268428 h 1241590"/>
              <a:gd name="connsiteX232" fmla="*/ 42233 w 489008"/>
              <a:gd name="connsiteY232" fmla="*/ 254791 h 1241590"/>
              <a:gd name="connsiteX233" fmla="*/ 42233 w 489008"/>
              <a:gd name="connsiteY233" fmla="*/ 249268 h 1241590"/>
              <a:gd name="connsiteX234" fmla="*/ 48129 w 489008"/>
              <a:gd name="connsiteY234" fmla="*/ 240055 h 1241590"/>
              <a:gd name="connsiteX235" fmla="*/ 55862 w 489008"/>
              <a:gd name="connsiteY235" fmla="*/ 237845 h 1241590"/>
              <a:gd name="connsiteX236" fmla="*/ 67285 w 489008"/>
              <a:gd name="connsiteY236" fmla="*/ 228633 h 1241590"/>
              <a:gd name="connsiteX237" fmla="*/ 69864 w 489008"/>
              <a:gd name="connsiteY237" fmla="*/ 219423 h 1241590"/>
              <a:gd name="connsiteX238" fmla="*/ 67285 w 489008"/>
              <a:gd name="connsiteY238" fmla="*/ 211683 h 1241590"/>
              <a:gd name="connsiteX239" fmla="*/ 71246 w 489008"/>
              <a:gd name="connsiteY239" fmla="*/ 201917 h 1241590"/>
              <a:gd name="connsiteX240" fmla="*/ 80209 w 489008"/>
              <a:gd name="connsiteY240" fmla="*/ 198097 h 1241590"/>
              <a:gd name="connsiteX241" fmla="*/ 92207 w 489008"/>
              <a:gd name="connsiteY241" fmla="*/ 186099 h 1241590"/>
              <a:gd name="connsiteX242" fmla="*/ 102103 w 489008"/>
              <a:gd name="connsiteY242" fmla="*/ 185676 h 1241590"/>
              <a:gd name="connsiteX243" fmla="*/ 110524 w 489008"/>
              <a:gd name="connsiteY243" fmla="*/ 180836 h 1241590"/>
              <a:gd name="connsiteX244" fmla="*/ 114944 w 489008"/>
              <a:gd name="connsiteY244" fmla="*/ 181046 h 1241590"/>
              <a:gd name="connsiteX245" fmla="*/ 121679 w 489008"/>
              <a:gd name="connsiteY245" fmla="*/ 190519 h 1241590"/>
              <a:gd name="connsiteX246" fmla="*/ 125050 w 489008"/>
              <a:gd name="connsiteY246" fmla="*/ 189043 h 1241590"/>
              <a:gd name="connsiteX247" fmla="*/ 126099 w 489008"/>
              <a:gd name="connsiteY247" fmla="*/ 183365 h 1241590"/>
              <a:gd name="connsiteX248" fmla="*/ 135785 w 489008"/>
              <a:gd name="connsiteY248" fmla="*/ 183365 h 1241590"/>
              <a:gd name="connsiteX249" fmla="*/ 146940 w 489008"/>
              <a:gd name="connsiteY249" fmla="*/ 169678 h 1241590"/>
              <a:gd name="connsiteX250" fmla="*/ 162310 w 489008"/>
              <a:gd name="connsiteY250" fmla="*/ 167992 h 1241590"/>
              <a:gd name="connsiteX251" fmla="*/ 163362 w 489008"/>
              <a:gd name="connsiteY251" fmla="*/ 153256 h 1241590"/>
              <a:gd name="connsiteX252" fmla="*/ 165887 w 489008"/>
              <a:gd name="connsiteY252" fmla="*/ 153256 h 1241590"/>
              <a:gd name="connsiteX253" fmla="*/ 170517 w 489008"/>
              <a:gd name="connsiteY253" fmla="*/ 158309 h 1241590"/>
              <a:gd name="connsiteX254" fmla="*/ 179784 w 489008"/>
              <a:gd name="connsiteY254" fmla="*/ 157047 h 1241590"/>
              <a:gd name="connsiteX255" fmla="*/ 185680 w 489008"/>
              <a:gd name="connsiteY255" fmla="*/ 150941 h 1241590"/>
              <a:gd name="connsiteX256" fmla="*/ 185256 w 489008"/>
              <a:gd name="connsiteY256" fmla="*/ 141048 h 1241590"/>
              <a:gd name="connsiteX257" fmla="*/ 195363 w 489008"/>
              <a:gd name="connsiteY257" fmla="*/ 131785 h 1241590"/>
              <a:gd name="connsiteX258" fmla="*/ 198940 w 489008"/>
              <a:gd name="connsiteY258" fmla="*/ 135785 h 1241590"/>
              <a:gd name="connsiteX259" fmla="*/ 202307 w 489008"/>
              <a:gd name="connsiteY259" fmla="*/ 135995 h 1241590"/>
              <a:gd name="connsiteX260" fmla="*/ 208833 w 489008"/>
              <a:gd name="connsiteY260" fmla="*/ 124204 h 1241590"/>
              <a:gd name="connsiteX261" fmla="*/ 207570 w 489008"/>
              <a:gd name="connsiteY261" fmla="*/ 113678 h 1241590"/>
              <a:gd name="connsiteX262" fmla="*/ 204622 w 489008"/>
              <a:gd name="connsiteY262" fmla="*/ 111573 h 1241590"/>
              <a:gd name="connsiteX263" fmla="*/ 204203 w 489008"/>
              <a:gd name="connsiteY263" fmla="*/ 99155 h 1241590"/>
              <a:gd name="connsiteX264" fmla="*/ 200622 w 489008"/>
              <a:gd name="connsiteY264" fmla="*/ 89678 h 1241590"/>
              <a:gd name="connsiteX265" fmla="*/ 200835 w 489008"/>
              <a:gd name="connsiteY265" fmla="*/ 74103 h 1241590"/>
              <a:gd name="connsiteX266" fmla="*/ 204413 w 489008"/>
              <a:gd name="connsiteY266" fmla="*/ 71788 h 1241590"/>
              <a:gd name="connsiteX267" fmla="*/ 204557 w 489008"/>
              <a:gd name="connsiteY267" fmla="*/ 65386 h 1241590"/>
              <a:gd name="connsiteX268" fmla="*/ 212580 w 489008"/>
              <a:gd name="connsiteY268" fmla="*/ 56380 h 1241590"/>
              <a:gd name="connsiteX269" fmla="*/ 217561 w 489008"/>
              <a:gd name="connsiteY269" fmla="*/ 55548 h 1241590"/>
              <a:gd name="connsiteX270" fmla="*/ 225030 w 489008"/>
              <a:gd name="connsiteY270" fmla="*/ 45590 h 1241590"/>
              <a:gd name="connsiteX271" fmla="*/ 221919 w 489008"/>
              <a:gd name="connsiteY271" fmla="*/ 39159 h 1241590"/>
              <a:gd name="connsiteX272" fmla="*/ 217767 w 489008"/>
              <a:gd name="connsiteY272" fmla="*/ 40613 h 1241590"/>
              <a:gd name="connsiteX273" fmla="*/ 209881 w 489008"/>
              <a:gd name="connsiteY273" fmla="*/ 34388 h 1241590"/>
              <a:gd name="connsiteX274" fmla="*/ 207809 w 489008"/>
              <a:gd name="connsiteY274" fmla="*/ 35010 h 1241590"/>
              <a:gd name="connsiteX275" fmla="*/ 204977 w 489008"/>
              <a:gd name="connsiteY275" fmla="*/ 33831 h 1241590"/>
              <a:gd name="connsiteX276" fmla="*/ 193044 w 489008"/>
              <a:gd name="connsiteY276" fmla="*/ 33892 h 1241590"/>
              <a:gd name="connsiteX277" fmla="*/ 193254 w 489008"/>
              <a:gd name="connsiteY277" fmla="*/ 26738 h 1241590"/>
              <a:gd name="connsiteX278" fmla="*/ 202731 w 489008"/>
              <a:gd name="connsiteY278" fmla="*/ 23157 h 1241590"/>
              <a:gd name="connsiteX279" fmla="*/ 206727 w 489008"/>
              <a:gd name="connsiteY279" fmla="*/ 15159 h 1241590"/>
              <a:gd name="connsiteX280" fmla="*/ 209675 w 489008"/>
              <a:gd name="connsiteY280" fmla="*/ 15369 h 1241590"/>
              <a:gd name="connsiteX281" fmla="*/ 223359 w 489008"/>
              <a:gd name="connsiteY281" fmla="*/ 8207 h 1241590"/>
              <a:gd name="connsiteX282" fmla="*/ 238514 w 489008"/>
              <a:gd name="connsiteY282" fmla="*/ 8001 h 1241590"/>
              <a:gd name="connsiteX283" fmla="*/ 261461 w 489008"/>
              <a:gd name="connsiteY283" fmla="*/ 0 h 1241590"/>
              <a:gd name="connsiteX284" fmla="*/ 285251 w 489008"/>
              <a:gd name="connsiteY284" fmla="*/ 423 h 1241590"/>
              <a:gd name="connsiteX285" fmla="*/ 288199 w 489008"/>
              <a:gd name="connsiteY285" fmla="*/ 4001 h 1241590"/>
              <a:gd name="connsiteX286" fmla="*/ 325882 w 489008"/>
              <a:gd name="connsiteY286" fmla="*/ 4001 h 1241590"/>
              <a:gd name="connsiteX287" fmla="*/ 334092 w 489008"/>
              <a:gd name="connsiteY287" fmla="*/ 12211 h 1241590"/>
              <a:gd name="connsiteX288" fmla="*/ 334302 w 489008"/>
              <a:gd name="connsiteY288" fmla="*/ 20422 h 1241590"/>
              <a:gd name="connsiteX289" fmla="*/ 338932 w 489008"/>
              <a:gd name="connsiteY289" fmla="*/ 25052 h 1241590"/>
              <a:gd name="connsiteX290" fmla="*/ 338299 w 489008"/>
              <a:gd name="connsiteY290" fmla="*/ 32630 h 1241590"/>
              <a:gd name="connsiteX291" fmla="*/ 335141 w 489008"/>
              <a:gd name="connsiteY291" fmla="*/ 34525 h 1241590"/>
              <a:gd name="connsiteX292" fmla="*/ 335351 w 489008"/>
              <a:gd name="connsiteY292" fmla="*/ 41260 h 1241590"/>
              <a:gd name="connsiteX293" fmla="*/ 330721 w 489008"/>
              <a:gd name="connsiteY293" fmla="*/ 43365 h 1241590"/>
              <a:gd name="connsiteX294" fmla="*/ 330721 w 489008"/>
              <a:gd name="connsiteY294" fmla="*/ 50104 h 1241590"/>
              <a:gd name="connsiteX295" fmla="*/ 326511 w 489008"/>
              <a:gd name="connsiteY295" fmla="*/ 50947 h 1241590"/>
              <a:gd name="connsiteX296" fmla="*/ 331958 w 489008"/>
              <a:gd name="connsiteY296" fmla="*/ 56358 h 1241590"/>
              <a:gd name="connsiteX297" fmla="*/ 337113 w 489008"/>
              <a:gd name="connsiteY297" fmla="*/ 54217 h 1241590"/>
              <a:gd name="connsiteX298" fmla="*/ 340014 w 489008"/>
              <a:gd name="connsiteY298" fmla="*/ 48621 h 1241590"/>
              <a:gd name="connsiteX299" fmla="*/ 345613 w 489008"/>
              <a:gd name="connsiteY299" fmla="*/ 46755 h 1241590"/>
              <a:gd name="connsiteX300" fmla="*/ 346441 w 489008"/>
              <a:gd name="connsiteY300" fmla="*/ 50278 h 1241590"/>
              <a:gd name="connsiteX301" fmla="*/ 355560 w 489008"/>
              <a:gd name="connsiteY301" fmla="*/ 52350 h 1241590"/>
              <a:gd name="connsiteX302" fmla="*/ 354525 w 489008"/>
              <a:gd name="connsiteY302" fmla="*/ 61266 h 1241590"/>
              <a:gd name="connsiteX303" fmla="*/ 358255 w 489008"/>
              <a:gd name="connsiteY303" fmla="*/ 64377 h 1241590"/>
              <a:gd name="connsiteX304" fmla="*/ 358877 w 489008"/>
              <a:gd name="connsiteY304" fmla="*/ 60228 h 1241590"/>
              <a:gd name="connsiteX305" fmla="*/ 374423 w 489008"/>
              <a:gd name="connsiteY305" fmla="*/ 59194 h 1241590"/>
              <a:gd name="connsiteX306" fmla="*/ 376289 w 489008"/>
              <a:gd name="connsiteY306" fmla="*/ 64373 h 1241590"/>
              <a:gd name="connsiteX307" fmla="*/ 381473 w 489008"/>
              <a:gd name="connsiteY307" fmla="*/ 70801 h 1241590"/>
              <a:gd name="connsiteX308" fmla="*/ 388873 w 489008"/>
              <a:gd name="connsiteY308" fmla="*/ 70975 h 1241590"/>
              <a:gd name="connsiteX309" fmla="*/ 395138 w 489008"/>
              <a:gd name="connsiteY309" fmla="*/ 74523 h 1241590"/>
              <a:gd name="connsiteX310" fmla="*/ 406713 w 489008"/>
              <a:gd name="connsiteY310" fmla="*/ 86101 h 1241590"/>
              <a:gd name="connsiteX311" fmla="*/ 406293 w 489008"/>
              <a:gd name="connsiteY311" fmla="*/ 94312 h 1241590"/>
              <a:gd name="connsiteX312" fmla="*/ 402083 w 489008"/>
              <a:gd name="connsiteY312" fmla="*/ 98103 h 1241590"/>
              <a:gd name="connsiteX313" fmla="*/ 401663 w 489008"/>
              <a:gd name="connsiteY313" fmla="*/ 107995 h 1241590"/>
              <a:gd name="connsiteX314" fmla="*/ 398505 w 489008"/>
              <a:gd name="connsiteY314" fmla="*/ 118311 h 1241590"/>
              <a:gd name="connsiteX315" fmla="*/ 393876 w 489008"/>
              <a:gd name="connsiteY315" fmla="*/ 120626 h 1241590"/>
              <a:gd name="connsiteX316" fmla="*/ 378720 w 489008"/>
              <a:gd name="connsiteY316" fmla="*/ 141258 h 1241590"/>
              <a:gd name="connsiteX317" fmla="*/ 365876 w 489008"/>
              <a:gd name="connsiteY317" fmla="*/ 152203 h 1241590"/>
              <a:gd name="connsiteX318" fmla="*/ 363980 w 489008"/>
              <a:gd name="connsiteY318" fmla="*/ 158099 h 1241590"/>
              <a:gd name="connsiteX319" fmla="*/ 379979 w 489008"/>
              <a:gd name="connsiteY319" fmla="*/ 158309 h 1241590"/>
              <a:gd name="connsiteX320" fmla="*/ 381418 w 489008"/>
              <a:gd name="connsiteY320" fmla="*/ 166983 h 1241590"/>
              <a:gd name="connsiteX321" fmla="*/ 384630 w 489008"/>
              <a:gd name="connsiteY321" fmla="*/ 168871 h 1241590"/>
              <a:gd name="connsiteX322" fmla="*/ 382406 w 489008"/>
              <a:gd name="connsiteY322" fmla="*/ 180507 h 1241590"/>
              <a:gd name="connsiteX323" fmla="*/ 386345 w 489008"/>
              <a:gd name="connsiteY323" fmla="*/ 184616 h 1241590"/>
              <a:gd name="connsiteX324" fmla="*/ 391821 w 489008"/>
              <a:gd name="connsiteY324" fmla="*/ 178796 h 1241590"/>
              <a:gd name="connsiteX325" fmla="*/ 394389 w 489008"/>
              <a:gd name="connsiteY325" fmla="*/ 178456 h 1241590"/>
              <a:gd name="connsiteX326" fmla="*/ 399862 w 489008"/>
              <a:gd name="connsiteY326" fmla="*/ 175718 h 1241590"/>
              <a:gd name="connsiteX327" fmla="*/ 402260 w 489008"/>
              <a:gd name="connsiteY327" fmla="*/ 169728 h 1241590"/>
              <a:gd name="connsiteX328" fmla="*/ 409447 w 489008"/>
              <a:gd name="connsiteY328" fmla="*/ 167674 h 1241590"/>
              <a:gd name="connsiteX329" fmla="*/ 410134 w 489008"/>
              <a:gd name="connsiteY329" fmla="*/ 170926 h 1241590"/>
              <a:gd name="connsiteX330" fmla="*/ 422454 w 489008"/>
              <a:gd name="connsiteY330" fmla="*/ 177429 h 1241590"/>
              <a:gd name="connsiteX331" fmla="*/ 438199 w 489008"/>
              <a:gd name="connsiteY331" fmla="*/ 177599 h 1241590"/>
              <a:gd name="connsiteX332" fmla="*/ 438369 w 489008"/>
              <a:gd name="connsiteY332" fmla="*/ 180507 h 1241590"/>
              <a:gd name="connsiteX333" fmla="*/ 446927 w 489008"/>
              <a:gd name="connsiteY333" fmla="*/ 182562 h 1241590"/>
              <a:gd name="connsiteX334" fmla="*/ 448533 w 489008"/>
              <a:gd name="connsiteY334" fmla="*/ 179588 h 124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</a:cxnLst>
            <a:rect l="l" t="t" r="r" b="b"/>
            <a:pathLst>
              <a:path w="489008" h="1241590">
                <a:moveTo>
                  <a:pt x="489009" y="184638"/>
                </a:moveTo>
                <a:lnTo>
                  <a:pt x="483098" y="196629"/>
                </a:lnTo>
                <a:lnTo>
                  <a:pt x="482501" y="222831"/>
                </a:lnTo>
                <a:lnTo>
                  <a:pt x="482501" y="222824"/>
                </a:lnTo>
                <a:lnTo>
                  <a:pt x="483789" y="255160"/>
                </a:lnTo>
                <a:lnTo>
                  <a:pt x="480425" y="257964"/>
                </a:lnTo>
                <a:lnTo>
                  <a:pt x="479412" y="271285"/>
                </a:lnTo>
                <a:lnTo>
                  <a:pt x="476714" y="277586"/>
                </a:lnTo>
                <a:lnTo>
                  <a:pt x="477763" y="296167"/>
                </a:lnTo>
                <a:lnTo>
                  <a:pt x="462807" y="321075"/>
                </a:lnTo>
                <a:lnTo>
                  <a:pt x="460021" y="340426"/>
                </a:lnTo>
                <a:lnTo>
                  <a:pt x="452726" y="354699"/>
                </a:lnTo>
                <a:lnTo>
                  <a:pt x="449094" y="367692"/>
                </a:lnTo>
                <a:lnTo>
                  <a:pt x="451040" y="378604"/>
                </a:lnTo>
                <a:lnTo>
                  <a:pt x="452986" y="381751"/>
                </a:lnTo>
                <a:lnTo>
                  <a:pt x="448873" y="385433"/>
                </a:lnTo>
                <a:lnTo>
                  <a:pt x="451586" y="388765"/>
                </a:lnTo>
                <a:lnTo>
                  <a:pt x="464040" y="397174"/>
                </a:lnTo>
                <a:lnTo>
                  <a:pt x="465483" y="400676"/>
                </a:lnTo>
                <a:lnTo>
                  <a:pt x="449485" y="419854"/>
                </a:lnTo>
                <a:lnTo>
                  <a:pt x="442272" y="440869"/>
                </a:lnTo>
                <a:lnTo>
                  <a:pt x="437172" y="446504"/>
                </a:lnTo>
                <a:lnTo>
                  <a:pt x="425800" y="463306"/>
                </a:lnTo>
                <a:lnTo>
                  <a:pt x="422776" y="475249"/>
                </a:lnTo>
                <a:lnTo>
                  <a:pt x="415914" y="488452"/>
                </a:lnTo>
                <a:lnTo>
                  <a:pt x="417144" y="495241"/>
                </a:lnTo>
                <a:lnTo>
                  <a:pt x="413943" y="510570"/>
                </a:lnTo>
                <a:lnTo>
                  <a:pt x="399764" y="511569"/>
                </a:lnTo>
                <a:lnTo>
                  <a:pt x="378167" y="533206"/>
                </a:lnTo>
                <a:lnTo>
                  <a:pt x="377201" y="542147"/>
                </a:lnTo>
                <a:lnTo>
                  <a:pt x="372390" y="545547"/>
                </a:lnTo>
                <a:lnTo>
                  <a:pt x="369254" y="561090"/>
                </a:lnTo>
                <a:lnTo>
                  <a:pt x="353238" y="572701"/>
                </a:lnTo>
                <a:lnTo>
                  <a:pt x="350409" y="581122"/>
                </a:lnTo>
                <a:lnTo>
                  <a:pt x="346727" y="585064"/>
                </a:lnTo>
                <a:lnTo>
                  <a:pt x="341941" y="598874"/>
                </a:lnTo>
                <a:lnTo>
                  <a:pt x="323404" y="640293"/>
                </a:lnTo>
                <a:lnTo>
                  <a:pt x="311883" y="652374"/>
                </a:lnTo>
                <a:lnTo>
                  <a:pt x="311392" y="661302"/>
                </a:lnTo>
                <a:lnTo>
                  <a:pt x="301568" y="669440"/>
                </a:lnTo>
                <a:lnTo>
                  <a:pt x="286408" y="669541"/>
                </a:lnTo>
                <a:lnTo>
                  <a:pt x="278093" y="680382"/>
                </a:lnTo>
                <a:lnTo>
                  <a:pt x="278516" y="690907"/>
                </a:lnTo>
                <a:lnTo>
                  <a:pt x="283356" y="700171"/>
                </a:lnTo>
                <a:lnTo>
                  <a:pt x="283779" y="720593"/>
                </a:lnTo>
                <a:lnTo>
                  <a:pt x="273325" y="744509"/>
                </a:lnTo>
                <a:lnTo>
                  <a:pt x="278270" y="751913"/>
                </a:lnTo>
                <a:lnTo>
                  <a:pt x="281576" y="766139"/>
                </a:lnTo>
                <a:lnTo>
                  <a:pt x="278599" y="780694"/>
                </a:lnTo>
                <a:lnTo>
                  <a:pt x="273636" y="783671"/>
                </a:lnTo>
                <a:lnTo>
                  <a:pt x="275293" y="790949"/>
                </a:lnTo>
                <a:lnTo>
                  <a:pt x="280252" y="794917"/>
                </a:lnTo>
                <a:lnTo>
                  <a:pt x="283229" y="815096"/>
                </a:lnTo>
                <a:lnTo>
                  <a:pt x="287200" y="819064"/>
                </a:lnTo>
                <a:lnTo>
                  <a:pt x="282571" y="825351"/>
                </a:lnTo>
                <a:lnTo>
                  <a:pt x="276284" y="825022"/>
                </a:lnTo>
                <a:lnTo>
                  <a:pt x="266359" y="833620"/>
                </a:lnTo>
                <a:lnTo>
                  <a:pt x="265368" y="842221"/>
                </a:lnTo>
                <a:lnTo>
                  <a:pt x="249489" y="852476"/>
                </a:lnTo>
                <a:lnTo>
                  <a:pt x="246841" y="863392"/>
                </a:lnTo>
                <a:lnTo>
                  <a:pt x="245521" y="883901"/>
                </a:lnTo>
                <a:lnTo>
                  <a:pt x="240891" y="889196"/>
                </a:lnTo>
                <a:lnTo>
                  <a:pt x="240225" y="902760"/>
                </a:lnTo>
                <a:lnTo>
                  <a:pt x="246512" y="914668"/>
                </a:lnTo>
                <a:lnTo>
                  <a:pt x="238243" y="914997"/>
                </a:lnTo>
                <a:lnTo>
                  <a:pt x="229309" y="924257"/>
                </a:lnTo>
                <a:lnTo>
                  <a:pt x="220711" y="923265"/>
                </a:lnTo>
                <a:lnTo>
                  <a:pt x="221373" y="928890"/>
                </a:lnTo>
                <a:lnTo>
                  <a:pt x="226332" y="929552"/>
                </a:lnTo>
                <a:lnTo>
                  <a:pt x="232619" y="937821"/>
                </a:lnTo>
                <a:lnTo>
                  <a:pt x="237910" y="937159"/>
                </a:lnTo>
                <a:lnTo>
                  <a:pt x="238572" y="932862"/>
                </a:lnTo>
                <a:cubicBezTo>
                  <a:pt x="238572" y="932862"/>
                  <a:pt x="247174" y="933524"/>
                  <a:pt x="248498" y="933524"/>
                </a:cubicBezTo>
                <a:cubicBezTo>
                  <a:pt x="249821" y="933524"/>
                  <a:pt x="263715" y="941459"/>
                  <a:pt x="263715" y="941459"/>
                </a:cubicBezTo>
                <a:lnTo>
                  <a:pt x="263715" y="945764"/>
                </a:lnTo>
                <a:lnTo>
                  <a:pt x="255442" y="952047"/>
                </a:lnTo>
                <a:lnTo>
                  <a:pt x="255117" y="962630"/>
                </a:lnTo>
                <a:lnTo>
                  <a:pt x="245853" y="967593"/>
                </a:lnTo>
                <a:lnTo>
                  <a:pt x="245524" y="971897"/>
                </a:lnTo>
                <a:lnTo>
                  <a:pt x="253793" y="971897"/>
                </a:lnTo>
                <a:lnTo>
                  <a:pt x="269339" y="981157"/>
                </a:lnTo>
                <a:lnTo>
                  <a:pt x="268677" y="986782"/>
                </a:lnTo>
                <a:lnTo>
                  <a:pt x="272649" y="991082"/>
                </a:lnTo>
                <a:lnTo>
                  <a:pt x="279594" y="979504"/>
                </a:lnTo>
                <a:lnTo>
                  <a:pt x="286538" y="979171"/>
                </a:lnTo>
                <a:lnTo>
                  <a:pt x="295473" y="970570"/>
                </a:lnTo>
                <a:lnTo>
                  <a:pt x="292188" y="957682"/>
                </a:lnTo>
                <a:lnTo>
                  <a:pt x="287993" y="956286"/>
                </a:lnTo>
                <a:lnTo>
                  <a:pt x="282748" y="945449"/>
                </a:lnTo>
                <a:lnTo>
                  <a:pt x="288944" y="937737"/>
                </a:lnTo>
                <a:lnTo>
                  <a:pt x="304801" y="938425"/>
                </a:lnTo>
                <a:lnTo>
                  <a:pt x="314455" y="947735"/>
                </a:lnTo>
                <a:lnTo>
                  <a:pt x="309800" y="955924"/>
                </a:lnTo>
                <a:lnTo>
                  <a:pt x="309673" y="971854"/>
                </a:lnTo>
                <a:lnTo>
                  <a:pt x="313884" y="973221"/>
                </a:lnTo>
                <a:lnTo>
                  <a:pt x="310411" y="986800"/>
                </a:lnTo>
                <a:lnTo>
                  <a:pt x="305250" y="998273"/>
                </a:lnTo>
                <a:lnTo>
                  <a:pt x="305250" y="1008379"/>
                </a:lnTo>
                <a:lnTo>
                  <a:pt x="289251" y="1025220"/>
                </a:lnTo>
                <a:lnTo>
                  <a:pt x="286303" y="1039114"/>
                </a:lnTo>
                <a:lnTo>
                  <a:pt x="282516" y="1043324"/>
                </a:lnTo>
                <a:lnTo>
                  <a:pt x="282936" y="1066061"/>
                </a:lnTo>
                <a:lnTo>
                  <a:pt x="299046" y="1082877"/>
                </a:lnTo>
                <a:lnTo>
                  <a:pt x="301307" y="1104876"/>
                </a:lnTo>
                <a:lnTo>
                  <a:pt x="313670" y="1113637"/>
                </a:lnTo>
                <a:lnTo>
                  <a:pt x="333883" y="1119952"/>
                </a:lnTo>
                <a:lnTo>
                  <a:pt x="335774" y="1135321"/>
                </a:lnTo>
                <a:lnTo>
                  <a:pt x="331108" y="1149392"/>
                </a:lnTo>
                <a:lnTo>
                  <a:pt x="310722" y="1159320"/>
                </a:lnTo>
                <a:lnTo>
                  <a:pt x="306693" y="1168374"/>
                </a:lnTo>
                <a:lnTo>
                  <a:pt x="309232" y="1171948"/>
                </a:lnTo>
                <a:lnTo>
                  <a:pt x="309160" y="1183052"/>
                </a:lnTo>
                <a:lnTo>
                  <a:pt x="313160" y="1187667"/>
                </a:lnTo>
                <a:lnTo>
                  <a:pt x="311887" y="1192844"/>
                </a:lnTo>
                <a:lnTo>
                  <a:pt x="309127" y="1194157"/>
                </a:lnTo>
                <a:lnTo>
                  <a:pt x="307633" y="1200902"/>
                </a:lnTo>
                <a:lnTo>
                  <a:pt x="294087" y="1213772"/>
                </a:lnTo>
                <a:lnTo>
                  <a:pt x="283533" y="1232165"/>
                </a:lnTo>
                <a:lnTo>
                  <a:pt x="273669" y="1237410"/>
                </a:lnTo>
                <a:lnTo>
                  <a:pt x="262651" y="1241591"/>
                </a:lnTo>
                <a:lnTo>
                  <a:pt x="248259" y="1240083"/>
                </a:lnTo>
                <a:lnTo>
                  <a:pt x="241665" y="1236137"/>
                </a:lnTo>
                <a:lnTo>
                  <a:pt x="230597" y="1237008"/>
                </a:lnTo>
                <a:lnTo>
                  <a:pt x="224639" y="1225817"/>
                </a:lnTo>
                <a:lnTo>
                  <a:pt x="215126" y="1225694"/>
                </a:lnTo>
                <a:lnTo>
                  <a:pt x="203964" y="1217183"/>
                </a:lnTo>
                <a:lnTo>
                  <a:pt x="195066" y="1217754"/>
                </a:lnTo>
                <a:lnTo>
                  <a:pt x="152417" y="1218051"/>
                </a:lnTo>
                <a:lnTo>
                  <a:pt x="149888" y="1212155"/>
                </a:lnTo>
                <a:lnTo>
                  <a:pt x="156204" y="1208791"/>
                </a:lnTo>
                <a:lnTo>
                  <a:pt x="156627" y="1199948"/>
                </a:lnTo>
                <a:lnTo>
                  <a:pt x="153256" y="1196580"/>
                </a:lnTo>
                <a:lnTo>
                  <a:pt x="153256" y="1190265"/>
                </a:lnTo>
                <a:lnTo>
                  <a:pt x="165048" y="1182687"/>
                </a:lnTo>
                <a:lnTo>
                  <a:pt x="173045" y="1167531"/>
                </a:lnTo>
                <a:lnTo>
                  <a:pt x="182728" y="1165422"/>
                </a:lnTo>
                <a:lnTo>
                  <a:pt x="181466" y="1147319"/>
                </a:lnTo>
                <a:lnTo>
                  <a:pt x="166730" y="1133002"/>
                </a:lnTo>
                <a:lnTo>
                  <a:pt x="165887" y="1117847"/>
                </a:lnTo>
                <a:lnTo>
                  <a:pt x="145678" y="1094690"/>
                </a:lnTo>
                <a:lnTo>
                  <a:pt x="142730" y="1081217"/>
                </a:lnTo>
                <a:lnTo>
                  <a:pt x="132628" y="1076587"/>
                </a:lnTo>
                <a:lnTo>
                  <a:pt x="132628" y="1068166"/>
                </a:lnTo>
                <a:lnTo>
                  <a:pt x="143573" y="1067743"/>
                </a:lnTo>
                <a:lnTo>
                  <a:pt x="145678" y="1054692"/>
                </a:lnTo>
                <a:lnTo>
                  <a:pt x="139363" y="1047534"/>
                </a:lnTo>
                <a:lnTo>
                  <a:pt x="140629" y="1037851"/>
                </a:lnTo>
                <a:lnTo>
                  <a:pt x="149046" y="1027326"/>
                </a:lnTo>
                <a:lnTo>
                  <a:pt x="152836" y="1010904"/>
                </a:lnTo>
                <a:lnTo>
                  <a:pt x="153256" y="933433"/>
                </a:lnTo>
                <a:lnTo>
                  <a:pt x="141468" y="922065"/>
                </a:lnTo>
                <a:lnTo>
                  <a:pt x="141891" y="899331"/>
                </a:lnTo>
                <a:lnTo>
                  <a:pt x="128417" y="883752"/>
                </a:lnTo>
                <a:lnTo>
                  <a:pt x="127994" y="839964"/>
                </a:lnTo>
                <a:lnTo>
                  <a:pt x="133047" y="832176"/>
                </a:lnTo>
                <a:lnTo>
                  <a:pt x="133680" y="805862"/>
                </a:lnTo>
                <a:lnTo>
                  <a:pt x="105680" y="775124"/>
                </a:lnTo>
                <a:lnTo>
                  <a:pt x="108838" y="758703"/>
                </a:lnTo>
                <a:lnTo>
                  <a:pt x="105923" y="741655"/>
                </a:lnTo>
                <a:lnTo>
                  <a:pt x="115244" y="739651"/>
                </a:lnTo>
                <a:lnTo>
                  <a:pt x="125932" y="728568"/>
                </a:lnTo>
                <a:lnTo>
                  <a:pt x="125140" y="722231"/>
                </a:lnTo>
                <a:lnTo>
                  <a:pt x="129495" y="714708"/>
                </a:lnTo>
                <a:lnTo>
                  <a:pt x="133850" y="714708"/>
                </a:lnTo>
                <a:lnTo>
                  <a:pt x="135832" y="704417"/>
                </a:lnTo>
                <a:lnTo>
                  <a:pt x="130208" y="704298"/>
                </a:lnTo>
                <a:lnTo>
                  <a:pt x="102523" y="680183"/>
                </a:lnTo>
                <a:lnTo>
                  <a:pt x="109894" y="661967"/>
                </a:lnTo>
                <a:lnTo>
                  <a:pt x="101405" y="657605"/>
                </a:lnTo>
                <a:lnTo>
                  <a:pt x="97672" y="661334"/>
                </a:lnTo>
                <a:lnTo>
                  <a:pt x="79634" y="658849"/>
                </a:lnTo>
                <a:lnTo>
                  <a:pt x="69991" y="651695"/>
                </a:lnTo>
                <a:lnTo>
                  <a:pt x="70302" y="644540"/>
                </a:lnTo>
                <a:lnTo>
                  <a:pt x="75590" y="637696"/>
                </a:lnTo>
                <a:lnTo>
                  <a:pt x="75279" y="623391"/>
                </a:lnTo>
                <a:lnTo>
                  <a:pt x="79945" y="619036"/>
                </a:lnTo>
                <a:lnTo>
                  <a:pt x="76834" y="614992"/>
                </a:lnTo>
                <a:cubicBezTo>
                  <a:pt x="76834" y="614992"/>
                  <a:pt x="66880" y="615303"/>
                  <a:pt x="65636" y="614992"/>
                </a:cubicBezTo>
                <a:cubicBezTo>
                  <a:pt x="64391" y="614681"/>
                  <a:pt x="57859" y="606908"/>
                  <a:pt x="57859" y="606908"/>
                </a:cubicBezTo>
                <a:lnTo>
                  <a:pt x="58170" y="603797"/>
                </a:lnTo>
                <a:lnTo>
                  <a:pt x="61281" y="602553"/>
                </a:lnTo>
                <a:lnTo>
                  <a:pt x="61592" y="582333"/>
                </a:lnTo>
                <a:lnTo>
                  <a:pt x="63769" y="578915"/>
                </a:lnTo>
                <a:lnTo>
                  <a:pt x="60969" y="575182"/>
                </a:lnTo>
                <a:lnTo>
                  <a:pt x="54126" y="575804"/>
                </a:lnTo>
                <a:lnTo>
                  <a:pt x="47597" y="568650"/>
                </a:lnTo>
                <a:lnTo>
                  <a:pt x="39198" y="568028"/>
                </a:lnTo>
                <a:lnTo>
                  <a:pt x="31422" y="563051"/>
                </a:lnTo>
                <a:lnTo>
                  <a:pt x="31422" y="558073"/>
                </a:lnTo>
                <a:lnTo>
                  <a:pt x="18588" y="546792"/>
                </a:lnTo>
                <a:lnTo>
                  <a:pt x="843" y="541030"/>
                </a:lnTo>
                <a:lnTo>
                  <a:pt x="0" y="537666"/>
                </a:lnTo>
                <a:lnTo>
                  <a:pt x="17894" y="525664"/>
                </a:lnTo>
                <a:lnTo>
                  <a:pt x="21051" y="512824"/>
                </a:lnTo>
                <a:lnTo>
                  <a:pt x="36420" y="494717"/>
                </a:lnTo>
                <a:lnTo>
                  <a:pt x="49051" y="495769"/>
                </a:lnTo>
                <a:lnTo>
                  <a:pt x="72841" y="501665"/>
                </a:lnTo>
                <a:lnTo>
                  <a:pt x="90311" y="501665"/>
                </a:lnTo>
                <a:lnTo>
                  <a:pt x="101051" y="497455"/>
                </a:lnTo>
                <a:lnTo>
                  <a:pt x="121050" y="497664"/>
                </a:lnTo>
                <a:lnTo>
                  <a:pt x="133890" y="504609"/>
                </a:lnTo>
                <a:lnTo>
                  <a:pt x="141258" y="499979"/>
                </a:lnTo>
                <a:lnTo>
                  <a:pt x="137258" y="486086"/>
                </a:lnTo>
                <a:lnTo>
                  <a:pt x="130512" y="476501"/>
                </a:lnTo>
                <a:lnTo>
                  <a:pt x="130295" y="464445"/>
                </a:lnTo>
                <a:lnTo>
                  <a:pt x="126605" y="462973"/>
                </a:lnTo>
                <a:lnTo>
                  <a:pt x="127712" y="455605"/>
                </a:lnTo>
                <a:lnTo>
                  <a:pt x="122185" y="446392"/>
                </a:lnTo>
                <a:lnTo>
                  <a:pt x="118134" y="445654"/>
                </a:lnTo>
                <a:lnTo>
                  <a:pt x="116289" y="441972"/>
                </a:lnTo>
                <a:lnTo>
                  <a:pt x="120340" y="440496"/>
                </a:lnTo>
                <a:lnTo>
                  <a:pt x="120713" y="430180"/>
                </a:lnTo>
                <a:lnTo>
                  <a:pt x="112238" y="414338"/>
                </a:lnTo>
                <a:lnTo>
                  <a:pt x="104498" y="414338"/>
                </a:lnTo>
                <a:lnTo>
                  <a:pt x="92344" y="403284"/>
                </a:lnTo>
                <a:lnTo>
                  <a:pt x="91972" y="393702"/>
                </a:lnTo>
                <a:lnTo>
                  <a:pt x="82394" y="378597"/>
                </a:lnTo>
                <a:lnTo>
                  <a:pt x="75760" y="375280"/>
                </a:lnTo>
                <a:lnTo>
                  <a:pt x="71709" y="365699"/>
                </a:lnTo>
                <a:lnTo>
                  <a:pt x="67657" y="363492"/>
                </a:lnTo>
                <a:lnTo>
                  <a:pt x="59179" y="367174"/>
                </a:lnTo>
                <a:lnTo>
                  <a:pt x="47756" y="360172"/>
                </a:lnTo>
                <a:lnTo>
                  <a:pt x="49232" y="350594"/>
                </a:lnTo>
                <a:lnTo>
                  <a:pt x="42229" y="341381"/>
                </a:lnTo>
                <a:lnTo>
                  <a:pt x="38178" y="340647"/>
                </a:lnTo>
                <a:lnTo>
                  <a:pt x="31914" y="334751"/>
                </a:lnTo>
                <a:lnTo>
                  <a:pt x="32282" y="329958"/>
                </a:lnTo>
                <a:lnTo>
                  <a:pt x="25283" y="315960"/>
                </a:lnTo>
                <a:lnTo>
                  <a:pt x="24915" y="303061"/>
                </a:lnTo>
                <a:lnTo>
                  <a:pt x="28966" y="296062"/>
                </a:lnTo>
                <a:lnTo>
                  <a:pt x="30441" y="269900"/>
                </a:lnTo>
                <a:lnTo>
                  <a:pt x="34493" y="268428"/>
                </a:lnTo>
                <a:lnTo>
                  <a:pt x="42233" y="254791"/>
                </a:lnTo>
                <a:lnTo>
                  <a:pt x="42233" y="249268"/>
                </a:lnTo>
                <a:lnTo>
                  <a:pt x="48129" y="240055"/>
                </a:lnTo>
                <a:lnTo>
                  <a:pt x="55862" y="237845"/>
                </a:lnTo>
                <a:lnTo>
                  <a:pt x="67285" y="228633"/>
                </a:lnTo>
                <a:lnTo>
                  <a:pt x="69864" y="219423"/>
                </a:lnTo>
                <a:lnTo>
                  <a:pt x="67285" y="211683"/>
                </a:lnTo>
                <a:lnTo>
                  <a:pt x="71246" y="201917"/>
                </a:lnTo>
                <a:lnTo>
                  <a:pt x="80209" y="198097"/>
                </a:lnTo>
                <a:lnTo>
                  <a:pt x="92207" y="186099"/>
                </a:lnTo>
                <a:lnTo>
                  <a:pt x="102103" y="185676"/>
                </a:lnTo>
                <a:lnTo>
                  <a:pt x="110524" y="180836"/>
                </a:lnTo>
                <a:lnTo>
                  <a:pt x="114944" y="181046"/>
                </a:lnTo>
                <a:lnTo>
                  <a:pt x="121679" y="190519"/>
                </a:lnTo>
                <a:lnTo>
                  <a:pt x="125050" y="189043"/>
                </a:lnTo>
                <a:lnTo>
                  <a:pt x="126099" y="183365"/>
                </a:lnTo>
                <a:lnTo>
                  <a:pt x="135785" y="183365"/>
                </a:lnTo>
                <a:lnTo>
                  <a:pt x="146940" y="169678"/>
                </a:lnTo>
                <a:lnTo>
                  <a:pt x="162310" y="167992"/>
                </a:lnTo>
                <a:lnTo>
                  <a:pt x="163362" y="153256"/>
                </a:lnTo>
                <a:lnTo>
                  <a:pt x="165887" y="153256"/>
                </a:lnTo>
                <a:lnTo>
                  <a:pt x="170517" y="158309"/>
                </a:lnTo>
                <a:lnTo>
                  <a:pt x="179784" y="157047"/>
                </a:lnTo>
                <a:lnTo>
                  <a:pt x="185680" y="150941"/>
                </a:lnTo>
                <a:lnTo>
                  <a:pt x="185256" y="141048"/>
                </a:lnTo>
                <a:lnTo>
                  <a:pt x="195363" y="131785"/>
                </a:lnTo>
                <a:lnTo>
                  <a:pt x="198940" y="135785"/>
                </a:lnTo>
                <a:lnTo>
                  <a:pt x="202307" y="135995"/>
                </a:lnTo>
                <a:lnTo>
                  <a:pt x="208833" y="124204"/>
                </a:lnTo>
                <a:lnTo>
                  <a:pt x="207570" y="113678"/>
                </a:lnTo>
                <a:lnTo>
                  <a:pt x="204622" y="111573"/>
                </a:lnTo>
                <a:lnTo>
                  <a:pt x="204203" y="99155"/>
                </a:lnTo>
                <a:lnTo>
                  <a:pt x="200622" y="89678"/>
                </a:lnTo>
                <a:lnTo>
                  <a:pt x="200835" y="74103"/>
                </a:lnTo>
                <a:lnTo>
                  <a:pt x="204413" y="71788"/>
                </a:lnTo>
                <a:lnTo>
                  <a:pt x="204557" y="65386"/>
                </a:lnTo>
                <a:lnTo>
                  <a:pt x="212580" y="56380"/>
                </a:lnTo>
                <a:lnTo>
                  <a:pt x="217561" y="55548"/>
                </a:lnTo>
                <a:lnTo>
                  <a:pt x="225030" y="45590"/>
                </a:lnTo>
                <a:lnTo>
                  <a:pt x="221919" y="39159"/>
                </a:lnTo>
                <a:lnTo>
                  <a:pt x="217767" y="40613"/>
                </a:lnTo>
                <a:lnTo>
                  <a:pt x="209881" y="34388"/>
                </a:lnTo>
                <a:lnTo>
                  <a:pt x="207809" y="35010"/>
                </a:lnTo>
                <a:lnTo>
                  <a:pt x="204977" y="33831"/>
                </a:lnTo>
                <a:lnTo>
                  <a:pt x="193044" y="33892"/>
                </a:lnTo>
                <a:lnTo>
                  <a:pt x="193254" y="26738"/>
                </a:lnTo>
                <a:lnTo>
                  <a:pt x="202731" y="23157"/>
                </a:lnTo>
                <a:lnTo>
                  <a:pt x="206727" y="15159"/>
                </a:lnTo>
                <a:lnTo>
                  <a:pt x="209675" y="15369"/>
                </a:lnTo>
                <a:lnTo>
                  <a:pt x="223359" y="8207"/>
                </a:lnTo>
                <a:lnTo>
                  <a:pt x="238514" y="8001"/>
                </a:lnTo>
                <a:lnTo>
                  <a:pt x="261461" y="0"/>
                </a:lnTo>
                <a:lnTo>
                  <a:pt x="285251" y="423"/>
                </a:lnTo>
                <a:lnTo>
                  <a:pt x="288199" y="4001"/>
                </a:lnTo>
                <a:lnTo>
                  <a:pt x="325882" y="4001"/>
                </a:lnTo>
                <a:lnTo>
                  <a:pt x="334092" y="12211"/>
                </a:lnTo>
                <a:lnTo>
                  <a:pt x="334302" y="20422"/>
                </a:lnTo>
                <a:lnTo>
                  <a:pt x="338932" y="25052"/>
                </a:lnTo>
                <a:lnTo>
                  <a:pt x="338299" y="32630"/>
                </a:lnTo>
                <a:lnTo>
                  <a:pt x="335141" y="34525"/>
                </a:lnTo>
                <a:lnTo>
                  <a:pt x="335351" y="41260"/>
                </a:lnTo>
                <a:lnTo>
                  <a:pt x="330721" y="43365"/>
                </a:lnTo>
                <a:lnTo>
                  <a:pt x="330721" y="50104"/>
                </a:lnTo>
                <a:lnTo>
                  <a:pt x="326511" y="50947"/>
                </a:lnTo>
                <a:lnTo>
                  <a:pt x="331958" y="56358"/>
                </a:lnTo>
                <a:lnTo>
                  <a:pt x="337113" y="54217"/>
                </a:lnTo>
                <a:lnTo>
                  <a:pt x="340014" y="48621"/>
                </a:lnTo>
                <a:lnTo>
                  <a:pt x="345613" y="46755"/>
                </a:lnTo>
                <a:lnTo>
                  <a:pt x="346441" y="50278"/>
                </a:lnTo>
                <a:lnTo>
                  <a:pt x="355560" y="52350"/>
                </a:lnTo>
                <a:lnTo>
                  <a:pt x="354525" y="61266"/>
                </a:lnTo>
                <a:lnTo>
                  <a:pt x="358255" y="64377"/>
                </a:lnTo>
                <a:lnTo>
                  <a:pt x="358877" y="60228"/>
                </a:lnTo>
                <a:lnTo>
                  <a:pt x="374423" y="59194"/>
                </a:lnTo>
                <a:lnTo>
                  <a:pt x="376289" y="64373"/>
                </a:lnTo>
                <a:lnTo>
                  <a:pt x="381473" y="70801"/>
                </a:lnTo>
                <a:lnTo>
                  <a:pt x="388873" y="70975"/>
                </a:lnTo>
                <a:lnTo>
                  <a:pt x="395138" y="74523"/>
                </a:lnTo>
                <a:lnTo>
                  <a:pt x="406713" y="86101"/>
                </a:lnTo>
                <a:lnTo>
                  <a:pt x="406293" y="94312"/>
                </a:lnTo>
                <a:lnTo>
                  <a:pt x="402083" y="98103"/>
                </a:lnTo>
                <a:lnTo>
                  <a:pt x="401663" y="107995"/>
                </a:lnTo>
                <a:lnTo>
                  <a:pt x="398505" y="118311"/>
                </a:lnTo>
                <a:lnTo>
                  <a:pt x="393876" y="120626"/>
                </a:lnTo>
                <a:lnTo>
                  <a:pt x="378720" y="141258"/>
                </a:lnTo>
                <a:lnTo>
                  <a:pt x="365876" y="152203"/>
                </a:lnTo>
                <a:lnTo>
                  <a:pt x="363980" y="158099"/>
                </a:lnTo>
                <a:lnTo>
                  <a:pt x="379979" y="158309"/>
                </a:lnTo>
                <a:lnTo>
                  <a:pt x="381418" y="166983"/>
                </a:lnTo>
                <a:lnTo>
                  <a:pt x="384630" y="168871"/>
                </a:lnTo>
                <a:lnTo>
                  <a:pt x="382406" y="180507"/>
                </a:lnTo>
                <a:lnTo>
                  <a:pt x="386345" y="184616"/>
                </a:lnTo>
                <a:lnTo>
                  <a:pt x="391821" y="178796"/>
                </a:lnTo>
                <a:lnTo>
                  <a:pt x="394389" y="178456"/>
                </a:lnTo>
                <a:lnTo>
                  <a:pt x="399862" y="175718"/>
                </a:lnTo>
                <a:lnTo>
                  <a:pt x="402260" y="169728"/>
                </a:lnTo>
                <a:lnTo>
                  <a:pt x="409447" y="167674"/>
                </a:lnTo>
                <a:lnTo>
                  <a:pt x="410134" y="170926"/>
                </a:lnTo>
                <a:lnTo>
                  <a:pt x="422454" y="177429"/>
                </a:lnTo>
                <a:lnTo>
                  <a:pt x="438199" y="177599"/>
                </a:lnTo>
                <a:lnTo>
                  <a:pt x="438369" y="180507"/>
                </a:lnTo>
                <a:lnTo>
                  <a:pt x="446927" y="182562"/>
                </a:lnTo>
                <a:lnTo>
                  <a:pt x="448533" y="179588"/>
                </a:lnTo>
                <a:close/>
              </a:path>
            </a:pathLst>
          </a:custGeom>
          <a:solidFill>
            <a:srgbClr val="FAE1D3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C01CF233-4D3C-2ED0-FA8E-0C1DA3EDBAAA}"/>
              </a:ext>
            </a:extLst>
          </p:cNvPr>
          <p:cNvSpPr txBox="1">
            <a:spLocks/>
          </p:cNvSpPr>
          <p:nvPr/>
        </p:nvSpPr>
        <p:spPr>
          <a:xfrm>
            <a:off x="3686726" y="140866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Cesar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9B180CF7-4455-8A02-A67A-BA20A4D4C8E9}"/>
              </a:ext>
            </a:extLst>
          </p:cNvPr>
          <p:cNvGrpSpPr/>
          <p:nvPr/>
        </p:nvGrpSpPr>
        <p:grpSpPr>
          <a:xfrm>
            <a:off x="13158024" y="2771368"/>
            <a:ext cx="3296987" cy="3445616"/>
            <a:chOff x="-1" y="0"/>
            <a:chExt cx="2924050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C4DD25AC-1FBD-D124-4951-C130672EC50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95490CDD-06D2-E5A3-C1A1-FB89828F8E2D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60DA0F16-883C-5424-E53A-C32525780019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A6442251-610C-5369-1F9E-E22D3AD4BE48}"/>
                </a:ext>
              </a:extLst>
            </p:cNvPr>
            <p:cNvSpPr txBox="1"/>
            <p:nvPr/>
          </p:nvSpPr>
          <p:spPr>
            <a:xfrm>
              <a:off x="-1" y="981304"/>
              <a:ext cx="262156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696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DEE7503C-E77D-DE98-50A0-7E2BFE883C5F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2551ED6-80DF-B6AE-0108-1257A95F458A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6F07D9D3-0A32-F8B0-6FC6-A72D1C09A9B9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B86D1B12-DBFD-E519-023A-553F4D5834B2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36942866-24A4-0447-C727-1C34598B194F}"/>
                </a:ext>
              </a:extLst>
            </p:cNvPr>
            <p:cNvSpPr txBox="1"/>
            <p:nvPr/>
          </p:nvSpPr>
          <p:spPr>
            <a:xfrm>
              <a:off x="116451" y="990966"/>
              <a:ext cx="238865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362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D49E8423-DB14-DBF9-0D68-2BED90C739D8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AE48C99-BBE7-862A-B1A9-7FB8817B66EB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6117560D-32F5-8749-6488-9EFEBE3CC890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15D4C408-7F1B-E63F-BD77-E927955E86C2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0F9E29D1-99E4-865C-6633-8930AF517355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92%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11A692D5-2F62-8D6A-48CB-D16E0F3625E6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31EE8988-FBC2-C91C-3D22-84F9FD526A07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C4975B4-788E-73D8-6968-2204C010B23E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8758575-595A-2BBC-4FC3-93B1875632FA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83A77148-3E2F-513C-28BE-708CA9647E7B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71232102-1603-6931-9B31-26EFDE8C8A5F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719C43A-F301-9713-D455-ECDDA1713F33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98B650CF-B34D-DA56-F46D-80BB8FB5D361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01106582-36C6-C9E9-F267-1A7890A24FE2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C8A106C0-515A-3373-B902-343676C27801}"/>
              </a:ext>
            </a:extLst>
          </p:cNvPr>
          <p:cNvSpPr/>
          <p:nvPr/>
        </p:nvSpPr>
        <p:spPr>
          <a:xfrm>
            <a:off x="29449" y="8953500"/>
            <a:ext cx="2866151" cy="1194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53EC8260-DF1A-6C94-3277-7BE08646F62A}"/>
              </a:ext>
            </a:extLst>
          </p:cNvPr>
          <p:cNvSpPr/>
          <p:nvPr/>
        </p:nvSpPr>
        <p:spPr>
          <a:xfrm>
            <a:off x="1060245" y="9330100"/>
            <a:ext cx="888615" cy="81972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F9920F8-FFD7-263A-9CE1-F68A15A2BB60}"/>
              </a:ext>
            </a:extLst>
          </p:cNvPr>
          <p:cNvSpPr txBox="1"/>
          <p:nvPr/>
        </p:nvSpPr>
        <p:spPr>
          <a:xfrm>
            <a:off x="-82257" y="8792418"/>
            <a:ext cx="3089562" cy="569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24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24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24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B8B5CD0C-8D30-F188-FB3A-A5A48528EF0F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61976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60C59A2-2407-A059-B8AE-590C66FE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C2B8848C-0DF0-0656-2AFC-ADDC785C27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C3E53E47-5DB5-5FBB-1831-AB11F6B36A09}"/>
              </a:ext>
            </a:extLst>
          </p:cNvPr>
          <p:cNvSpPr/>
          <p:nvPr/>
        </p:nvSpPr>
        <p:spPr>
          <a:xfrm>
            <a:off x="1295228" y="1138677"/>
            <a:ext cx="4610273" cy="8009646"/>
          </a:xfrm>
          <a:custGeom>
            <a:avLst/>
            <a:gdLst>
              <a:gd name="connsiteX0" fmla="*/ 330515 w 536877"/>
              <a:gd name="connsiteY0" fmla="*/ 737069 h 932742"/>
              <a:gd name="connsiteX1" fmla="*/ 312603 w 536877"/>
              <a:gd name="connsiteY1" fmla="*/ 731487 h 932742"/>
              <a:gd name="connsiteX2" fmla="*/ 312007 w 536877"/>
              <a:gd name="connsiteY2" fmla="*/ 727914 h 932742"/>
              <a:gd name="connsiteX3" fmla="*/ 329871 w 536877"/>
              <a:gd name="connsiteY3" fmla="*/ 716006 h 932742"/>
              <a:gd name="connsiteX4" fmla="*/ 332848 w 536877"/>
              <a:gd name="connsiteY4" fmla="*/ 703502 h 932742"/>
              <a:gd name="connsiteX5" fmla="*/ 348329 w 536877"/>
              <a:gd name="connsiteY5" fmla="*/ 685044 h 932742"/>
              <a:gd name="connsiteX6" fmla="*/ 360834 w 536877"/>
              <a:gd name="connsiteY6" fmla="*/ 686234 h 932742"/>
              <a:gd name="connsiteX7" fmla="*/ 384649 w 536877"/>
              <a:gd name="connsiteY7" fmla="*/ 692188 h 932742"/>
              <a:gd name="connsiteX8" fmla="*/ 401917 w 536877"/>
              <a:gd name="connsiteY8" fmla="*/ 692188 h 932742"/>
              <a:gd name="connsiteX9" fmla="*/ 412634 w 536877"/>
              <a:gd name="connsiteY9" fmla="*/ 688021 h 932742"/>
              <a:gd name="connsiteX10" fmla="*/ 432879 w 536877"/>
              <a:gd name="connsiteY10" fmla="*/ 688021 h 932742"/>
              <a:gd name="connsiteX11" fmla="*/ 445980 w 536877"/>
              <a:gd name="connsiteY11" fmla="*/ 695165 h 932742"/>
              <a:gd name="connsiteX12" fmla="*/ 453124 w 536877"/>
              <a:gd name="connsiteY12" fmla="*/ 690401 h 932742"/>
              <a:gd name="connsiteX13" fmla="*/ 448957 w 536877"/>
              <a:gd name="connsiteY13" fmla="*/ 676707 h 932742"/>
              <a:gd name="connsiteX14" fmla="*/ 442410 w 536877"/>
              <a:gd name="connsiteY14" fmla="*/ 666582 h 932742"/>
              <a:gd name="connsiteX15" fmla="*/ 441813 w 536877"/>
              <a:gd name="connsiteY15" fmla="*/ 654675 h 932742"/>
              <a:gd name="connsiteX16" fmla="*/ 438069 w 536877"/>
              <a:gd name="connsiteY16" fmla="*/ 653033 h 932742"/>
              <a:gd name="connsiteX17" fmla="*/ 439541 w 536877"/>
              <a:gd name="connsiteY17" fmla="*/ 645860 h 932742"/>
              <a:gd name="connsiteX18" fmla="*/ 434206 w 536877"/>
              <a:gd name="connsiteY18" fmla="*/ 636854 h 932742"/>
              <a:gd name="connsiteX19" fmla="*/ 429974 w 536877"/>
              <a:gd name="connsiteY19" fmla="*/ 636116 h 932742"/>
              <a:gd name="connsiteX20" fmla="*/ 428137 w 536877"/>
              <a:gd name="connsiteY20" fmla="*/ 632253 h 932742"/>
              <a:gd name="connsiteX21" fmla="*/ 432184 w 536877"/>
              <a:gd name="connsiteY21" fmla="*/ 630781 h 932742"/>
              <a:gd name="connsiteX22" fmla="*/ 432553 w 536877"/>
              <a:gd name="connsiteY22" fmla="*/ 620114 h 932742"/>
              <a:gd name="connsiteX23" fmla="*/ 423908 w 536877"/>
              <a:gd name="connsiteY23" fmla="*/ 604850 h 932742"/>
              <a:gd name="connsiteX24" fmla="*/ 416182 w 536877"/>
              <a:gd name="connsiteY24" fmla="*/ 604669 h 932742"/>
              <a:gd name="connsiteX25" fmla="*/ 403862 w 536877"/>
              <a:gd name="connsiteY25" fmla="*/ 593449 h 932742"/>
              <a:gd name="connsiteX26" fmla="*/ 403862 w 536877"/>
              <a:gd name="connsiteY26" fmla="*/ 584069 h 932742"/>
              <a:gd name="connsiteX27" fmla="*/ 394114 w 536877"/>
              <a:gd name="connsiteY27" fmla="*/ 568436 h 932742"/>
              <a:gd name="connsiteX28" fmla="*/ 387311 w 536877"/>
              <a:gd name="connsiteY28" fmla="*/ 565496 h 932742"/>
              <a:gd name="connsiteX29" fmla="*/ 383632 w 536877"/>
              <a:gd name="connsiteY29" fmla="*/ 556117 h 932742"/>
              <a:gd name="connsiteX30" fmla="*/ 379769 w 536877"/>
              <a:gd name="connsiteY30" fmla="*/ 553910 h 932742"/>
              <a:gd name="connsiteX31" fmla="*/ 371124 w 536877"/>
              <a:gd name="connsiteY31" fmla="*/ 557404 h 932742"/>
              <a:gd name="connsiteX32" fmla="*/ 359723 w 536877"/>
              <a:gd name="connsiteY32" fmla="*/ 550416 h 932742"/>
              <a:gd name="connsiteX33" fmla="*/ 361011 w 536877"/>
              <a:gd name="connsiteY33" fmla="*/ 540852 h 932742"/>
              <a:gd name="connsiteX34" fmla="*/ 354023 w 536877"/>
              <a:gd name="connsiteY34" fmla="*/ 531654 h 932742"/>
              <a:gd name="connsiteX35" fmla="*/ 349979 w 536877"/>
              <a:gd name="connsiteY35" fmla="*/ 530920 h 932742"/>
              <a:gd name="connsiteX36" fmla="*/ 343721 w 536877"/>
              <a:gd name="connsiteY36" fmla="*/ 525219 h 932742"/>
              <a:gd name="connsiteX37" fmla="*/ 344094 w 536877"/>
              <a:gd name="connsiteY37" fmla="*/ 520438 h 932742"/>
              <a:gd name="connsiteX38" fmla="*/ 337105 w 536877"/>
              <a:gd name="connsiteY38" fmla="*/ 506646 h 932742"/>
              <a:gd name="connsiteX39" fmla="*/ 336737 w 536877"/>
              <a:gd name="connsiteY39" fmla="*/ 493403 h 932742"/>
              <a:gd name="connsiteX40" fmla="*/ 340600 w 536877"/>
              <a:gd name="connsiteY40" fmla="*/ 486231 h 932742"/>
              <a:gd name="connsiteX41" fmla="*/ 342253 w 536877"/>
              <a:gd name="connsiteY41" fmla="*/ 460300 h 932742"/>
              <a:gd name="connsiteX42" fmla="*/ 346485 w 536877"/>
              <a:gd name="connsiteY42" fmla="*/ 458647 h 932742"/>
              <a:gd name="connsiteX43" fmla="*/ 354023 w 536877"/>
              <a:gd name="connsiteY43" fmla="*/ 445220 h 932742"/>
              <a:gd name="connsiteX44" fmla="*/ 354207 w 536877"/>
              <a:gd name="connsiteY44" fmla="*/ 439885 h 932742"/>
              <a:gd name="connsiteX45" fmla="*/ 359908 w 536877"/>
              <a:gd name="connsiteY45" fmla="*/ 430506 h 932742"/>
              <a:gd name="connsiteX46" fmla="*/ 367449 w 536877"/>
              <a:gd name="connsiteY46" fmla="*/ 428484 h 932742"/>
              <a:gd name="connsiteX47" fmla="*/ 379219 w 536877"/>
              <a:gd name="connsiteY47" fmla="*/ 419289 h 932742"/>
              <a:gd name="connsiteX48" fmla="*/ 381610 w 536877"/>
              <a:gd name="connsiteY48" fmla="*/ 409910 h 932742"/>
              <a:gd name="connsiteX49" fmla="*/ 379035 w 536877"/>
              <a:gd name="connsiteY49" fmla="*/ 402369 h 932742"/>
              <a:gd name="connsiteX50" fmla="*/ 382865 w 536877"/>
              <a:gd name="connsiteY50" fmla="*/ 392686 h 932742"/>
              <a:gd name="connsiteX51" fmla="*/ 391796 w 536877"/>
              <a:gd name="connsiteY51" fmla="*/ 388519 h 932742"/>
              <a:gd name="connsiteX52" fmla="*/ 403703 w 536877"/>
              <a:gd name="connsiteY52" fmla="*/ 376608 h 932742"/>
              <a:gd name="connsiteX53" fmla="*/ 414421 w 536877"/>
              <a:gd name="connsiteY53" fmla="*/ 376014 h 932742"/>
              <a:gd name="connsiteX54" fmla="*/ 422161 w 536877"/>
              <a:gd name="connsiteY54" fmla="*/ 371251 h 932742"/>
              <a:gd name="connsiteX55" fmla="*/ 426925 w 536877"/>
              <a:gd name="connsiteY55" fmla="*/ 371251 h 932742"/>
              <a:gd name="connsiteX56" fmla="*/ 433472 w 536877"/>
              <a:gd name="connsiteY56" fmla="*/ 380778 h 932742"/>
              <a:gd name="connsiteX57" fmla="*/ 437049 w 536877"/>
              <a:gd name="connsiteY57" fmla="*/ 379584 h 932742"/>
              <a:gd name="connsiteX58" fmla="*/ 437642 w 536877"/>
              <a:gd name="connsiteY58" fmla="*/ 373631 h 932742"/>
              <a:gd name="connsiteX59" fmla="*/ 447767 w 536877"/>
              <a:gd name="connsiteY59" fmla="*/ 373631 h 932742"/>
              <a:gd name="connsiteX60" fmla="*/ 453720 w 536877"/>
              <a:gd name="connsiteY60" fmla="*/ 366487 h 932742"/>
              <a:gd name="connsiteX61" fmla="*/ 458788 w 536877"/>
              <a:gd name="connsiteY61" fmla="*/ 360099 h 932742"/>
              <a:gd name="connsiteX62" fmla="*/ 474367 w 536877"/>
              <a:gd name="connsiteY62" fmla="*/ 358417 h 932742"/>
              <a:gd name="connsiteX63" fmla="*/ 475210 w 536877"/>
              <a:gd name="connsiteY63" fmla="*/ 343681 h 932742"/>
              <a:gd name="connsiteX64" fmla="*/ 478158 w 536877"/>
              <a:gd name="connsiteY64" fmla="*/ 343681 h 932742"/>
              <a:gd name="connsiteX65" fmla="*/ 482368 w 536877"/>
              <a:gd name="connsiteY65" fmla="*/ 348731 h 932742"/>
              <a:gd name="connsiteX66" fmla="*/ 492051 w 536877"/>
              <a:gd name="connsiteY66" fmla="*/ 347468 h 932742"/>
              <a:gd name="connsiteX67" fmla="*/ 497523 w 536877"/>
              <a:gd name="connsiteY67" fmla="*/ 341153 h 932742"/>
              <a:gd name="connsiteX68" fmla="*/ 497104 w 536877"/>
              <a:gd name="connsiteY68" fmla="*/ 331893 h 932742"/>
              <a:gd name="connsiteX69" fmla="*/ 507210 w 536877"/>
              <a:gd name="connsiteY69" fmla="*/ 322207 h 932742"/>
              <a:gd name="connsiteX70" fmla="*/ 510997 w 536877"/>
              <a:gd name="connsiteY70" fmla="*/ 326417 h 932742"/>
              <a:gd name="connsiteX71" fmla="*/ 514365 w 536877"/>
              <a:gd name="connsiteY71" fmla="*/ 326417 h 932742"/>
              <a:gd name="connsiteX72" fmla="*/ 520680 w 536877"/>
              <a:gd name="connsiteY72" fmla="*/ 314625 h 932742"/>
              <a:gd name="connsiteX73" fmla="*/ 519418 w 536877"/>
              <a:gd name="connsiteY73" fmla="*/ 304099 h 932742"/>
              <a:gd name="connsiteX74" fmla="*/ 516470 w 536877"/>
              <a:gd name="connsiteY74" fmla="*/ 301998 h 932742"/>
              <a:gd name="connsiteX75" fmla="*/ 516050 w 536877"/>
              <a:gd name="connsiteY75" fmla="*/ 289787 h 932742"/>
              <a:gd name="connsiteX76" fmla="*/ 512683 w 536877"/>
              <a:gd name="connsiteY76" fmla="*/ 280104 h 932742"/>
              <a:gd name="connsiteX77" fmla="*/ 512683 w 536877"/>
              <a:gd name="connsiteY77" fmla="*/ 264525 h 932742"/>
              <a:gd name="connsiteX78" fmla="*/ 516046 w 536877"/>
              <a:gd name="connsiteY78" fmla="*/ 262420 h 932742"/>
              <a:gd name="connsiteX79" fmla="*/ 516405 w 536877"/>
              <a:gd name="connsiteY79" fmla="*/ 255811 h 932742"/>
              <a:gd name="connsiteX80" fmla="*/ 524427 w 536877"/>
              <a:gd name="connsiteY80" fmla="*/ 246808 h 932742"/>
              <a:gd name="connsiteX81" fmla="*/ 529408 w 536877"/>
              <a:gd name="connsiteY81" fmla="*/ 245980 h 932742"/>
              <a:gd name="connsiteX82" fmla="*/ 536877 w 536877"/>
              <a:gd name="connsiteY82" fmla="*/ 236022 h 932742"/>
              <a:gd name="connsiteX83" fmla="*/ 533767 w 536877"/>
              <a:gd name="connsiteY83" fmla="*/ 229591 h 932742"/>
              <a:gd name="connsiteX84" fmla="*/ 529614 w 536877"/>
              <a:gd name="connsiteY84" fmla="*/ 231042 h 932742"/>
              <a:gd name="connsiteX85" fmla="*/ 521729 w 536877"/>
              <a:gd name="connsiteY85" fmla="*/ 224820 h 932742"/>
              <a:gd name="connsiteX86" fmla="*/ 519656 w 536877"/>
              <a:gd name="connsiteY86" fmla="*/ 225442 h 932742"/>
              <a:gd name="connsiteX87" fmla="*/ 516719 w 536877"/>
              <a:gd name="connsiteY87" fmla="*/ 224361 h 932742"/>
              <a:gd name="connsiteX88" fmla="*/ 505101 w 536877"/>
              <a:gd name="connsiteY88" fmla="*/ 224527 h 932742"/>
              <a:gd name="connsiteX89" fmla="*/ 505199 w 536877"/>
              <a:gd name="connsiteY89" fmla="*/ 217311 h 932742"/>
              <a:gd name="connsiteX90" fmla="*/ 514567 w 536877"/>
              <a:gd name="connsiteY90" fmla="*/ 213513 h 932742"/>
              <a:gd name="connsiteX91" fmla="*/ 518177 w 536877"/>
              <a:gd name="connsiteY91" fmla="*/ 206022 h 932742"/>
              <a:gd name="connsiteX92" fmla="*/ 508501 w 536877"/>
              <a:gd name="connsiteY92" fmla="*/ 190092 h 932742"/>
              <a:gd name="connsiteX93" fmla="*/ 508205 w 536877"/>
              <a:gd name="connsiteY93" fmla="*/ 182055 h 932742"/>
              <a:gd name="connsiteX94" fmla="*/ 501951 w 536877"/>
              <a:gd name="connsiteY94" fmla="*/ 176250 h 932742"/>
              <a:gd name="connsiteX95" fmla="*/ 501951 w 536877"/>
              <a:gd name="connsiteY95" fmla="*/ 165829 h 932742"/>
              <a:gd name="connsiteX96" fmla="*/ 494807 w 536877"/>
              <a:gd name="connsiteY96" fmla="*/ 152135 h 932742"/>
              <a:gd name="connsiteX97" fmla="*/ 495404 w 536877"/>
              <a:gd name="connsiteY97" fmla="*/ 146478 h 932742"/>
              <a:gd name="connsiteX98" fmla="*/ 491085 w 536877"/>
              <a:gd name="connsiteY98" fmla="*/ 141414 h 932742"/>
              <a:gd name="connsiteX99" fmla="*/ 497632 w 536877"/>
              <a:gd name="connsiteY99" fmla="*/ 132635 h 932742"/>
              <a:gd name="connsiteX100" fmla="*/ 499719 w 536877"/>
              <a:gd name="connsiteY100" fmla="*/ 97502 h 932742"/>
              <a:gd name="connsiteX101" fmla="*/ 496445 w 536877"/>
              <a:gd name="connsiteY101" fmla="*/ 94525 h 932742"/>
              <a:gd name="connsiteX102" fmla="*/ 496890 w 536877"/>
              <a:gd name="connsiteY102" fmla="*/ 87530 h 932742"/>
              <a:gd name="connsiteX103" fmla="*/ 504931 w 536877"/>
              <a:gd name="connsiteY103" fmla="*/ 80086 h 932742"/>
              <a:gd name="connsiteX104" fmla="*/ 511333 w 536877"/>
              <a:gd name="connsiteY104" fmla="*/ 65798 h 932742"/>
              <a:gd name="connsiteX105" fmla="*/ 520412 w 536877"/>
              <a:gd name="connsiteY105" fmla="*/ 60290 h 932742"/>
              <a:gd name="connsiteX106" fmla="*/ 524427 w 536877"/>
              <a:gd name="connsiteY106" fmla="*/ 48082 h 932742"/>
              <a:gd name="connsiteX107" fmla="*/ 529936 w 536877"/>
              <a:gd name="connsiteY107" fmla="*/ 38258 h 932742"/>
              <a:gd name="connsiteX108" fmla="*/ 524579 w 536877"/>
              <a:gd name="connsiteY108" fmla="*/ 35429 h 932742"/>
              <a:gd name="connsiteX109" fmla="*/ 512820 w 536877"/>
              <a:gd name="connsiteY109" fmla="*/ 32897 h 932742"/>
              <a:gd name="connsiteX110" fmla="*/ 506121 w 536877"/>
              <a:gd name="connsiteY110" fmla="*/ 38106 h 932742"/>
              <a:gd name="connsiteX111" fmla="*/ 472627 w 536877"/>
              <a:gd name="connsiteY111" fmla="*/ 37365 h 932742"/>
              <a:gd name="connsiteX112" fmla="*/ 462058 w 536877"/>
              <a:gd name="connsiteY112" fmla="*/ 32453 h 932742"/>
              <a:gd name="connsiteX113" fmla="*/ 454021 w 536877"/>
              <a:gd name="connsiteY113" fmla="*/ 37216 h 932742"/>
              <a:gd name="connsiteX114" fmla="*/ 442855 w 536877"/>
              <a:gd name="connsiteY114" fmla="*/ 37961 h 932742"/>
              <a:gd name="connsiteX115" fmla="*/ 425739 w 536877"/>
              <a:gd name="connsiteY115" fmla="*/ 30069 h 932742"/>
              <a:gd name="connsiteX116" fmla="*/ 410257 w 536877"/>
              <a:gd name="connsiteY116" fmla="*/ 27092 h 932742"/>
              <a:gd name="connsiteX117" fmla="*/ 404300 w 536877"/>
              <a:gd name="connsiteY117" fmla="*/ 18013 h 932742"/>
              <a:gd name="connsiteX118" fmla="*/ 388819 w 536877"/>
              <a:gd name="connsiteY118" fmla="*/ 15336 h 932742"/>
              <a:gd name="connsiteX119" fmla="*/ 383610 w 536877"/>
              <a:gd name="connsiteY119" fmla="*/ 8782 h 932742"/>
              <a:gd name="connsiteX120" fmla="*/ 371703 w 536877"/>
              <a:gd name="connsiteY120" fmla="*/ 5064 h 932742"/>
              <a:gd name="connsiteX121" fmla="*/ 364259 w 536877"/>
              <a:gd name="connsiteY121" fmla="*/ 5064 h 932742"/>
              <a:gd name="connsiteX122" fmla="*/ 361879 w 536877"/>
              <a:gd name="connsiteY122" fmla="*/ 1042 h 932742"/>
              <a:gd name="connsiteX123" fmla="*/ 353093 w 536877"/>
              <a:gd name="connsiteY123" fmla="*/ 1042 h 932742"/>
              <a:gd name="connsiteX124" fmla="*/ 351755 w 536877"/>
              <a:gd name="connsiteY124" fmla="*/ 5361 h 932742"/>
              <a:gd name="connsiteX125" fmla="*/ 347288 w 536877"/>
              <a:gd name="connsiteY125" fmla="*/ 448 h 932742"/>
              <a:gd name="connsiteX126" fmla="*/ 337764 w 536877"/>
              <a:gd name="connsiteY126" fmla="*/ 300 h 932742"/>
              <a:gd name="connsiteX127" fmla="*/ 344014 w 536877"/>
              <a:gd name="connsiteY127" fmla="*/ 4019 h 932742"/>
              <a:gd name="connsiteX128" fmla="*/ 343269 w 536877"/>
              <a:gd name="connsiteY128" fmla="*/ 9227 h 932742"/>
              <a:gd name="connsiteX129" fmla="*/ 337167 w 536877"/>
              <a:gd name="connsiteY129" fmla="*/ 9227 h 932742"/>
              <a:gd name="connsiteX130" fmla="*/ 334190 w 536877"/>
              <a:gd name="connsiteY130" fmla="*/ 5357 h 932742"/>
              <a:gd name="connsiteX131" fmla="*/ 329126 w 536877"/>
              <a:gd name="connsiteY131" fmla="*/ 4467 h 932742"/>
              <a:gd name="connsiteX132" fmla="*/ 334042 w 536877"/>
              <a:gd name="connsiteY132" fmla="*/ 9824 h 932742"/>
              <a:gd name="connsiteX133" fmla="*/ 334042 w 536877"/>
              <a:gd name="connsiteY133" fmla="*/ 12804 h 932742"/>
              <a:gd name="connsiteX134" fmla="*/ 323324 w 536877"/>
              <a:gd name="connsiteY134" fmla="*/ 12653 h 932742"/>
              <a:gd name="connsiteX135" fmla="*/ 323918 w 536877"/>
              <a:gd name="connsiteY135" fmla="*/ 0 h 932742"/>
              <a:gd name="connsiteX136" fmla="*/ 320047 w 536877"/>
              <a:gd name="connsiteY136" fmla="*/ 7889 h 932742"/>
              <a:gd name="connsiteX137" fmla="*/ 315584 w 536877"/>
              <a:gd name="connsiteY137" fmla="*/ 10421 h 932742"/>
              <a:gd name="connsiteX138" fmla="*/ 314390 w 536877"/>
              <a:gd name="connsiteY138" fmla="*/ 14291 h 932742"/>
              <a:gd name="connsiteX139" fmla="*/ 312307 w 536877"/>
              <a:gd name="connsiteY139" fmla="*/ 7147 h 932742"/>
              <a:gd name="connsiteX140" fmla="*/ 306056 w 536877"/>
              <a:gd name="connsiteY140" fmla="*/ 7444 h 932742"/>
              <a:gd name="connsiteX141" fmla="*/ 304270 w 536877"/>
              <a:gd name="connsiteY141" fmla="*/ 13546 h 932742"/>
              <a:gd name="connsiteX142" fmla="*/ 309033 w 536877"/>
              <a:gd name="connsiteY142" fmla="*/ 15781 h 932742"/>
              <a:gd name="connsiteX143" fmla="*/ 309178 w 536877"/>
              <a:gd name="connsiteY143" fmla="*/ 22184 h 932742"/>
              <a:gd name="connsiteX144" fmla="*/ 301737 w 536877"/>
              <a:gd name="connsiteY144" fmla="*/ 24712 h 932742"/>
              <a:gd name="connsiteX145" fmla="*/ 298316 w 536877"/>
              <a:gd name="connsiteY145" fmla="*/ 14588 h 932742"/>
              <a:gd name="connsiteX146" fmla="*/ 294742 w 536877"/>
              <a:gd name="connsiteY146" fmla="*/ 18161 h 932742"/>
              <a:gd name="connsiteX147" fmla="*/ 290423 w 536877"/>
              <a:gd name="connsiteY147" fmla="*/ 18907 h 932742"/>
              <a:gd name="connsiteX148" fmla="*/ 290423 w 536877"/>
              <a:gd name="connsiteY148" fmla="*/ 25157 h 932742"/>
              <a:gd name="connsiteX149" fmla="*/ 284918 w 536877"/>
              <a:gd name="connsiteY149" fmla="*/ 30666 h 932742"/>
              <a:gd name="connsiteX150" fmla="*/ 288043 w 536877"/>
              <a:gd name="connsiteY150" fmla="*/ 30666 h 932742"/>
              <a:gd name="connsiteX151" fmla="*/ 292210 w 536877"/>
              <a:gd name="connsiteY151" fmla="*/ 34239 h 932742"/>
              <a:gd name="connsiteX152" fmla="*/ 284770 w 536877"/>
              <a:gd name="connsiteY152" fmla="*/ 38110 h 932742"/>
              <a:gd name="connsiteX153" fmla="*/ 279858 w 536877"/>
              <a:gd name="connsiteY153" fmla="*/ 38110 h 932742"/>
              <a:gd name="connsiteX154" fmla="*/ 279858 w 536877"/>
              <a:gd name="connsiteY154" fmla="*/ 43615 h 932742"/>
              <a:gd name="connsiteX155" fmla="*/ 276877 w 536877"/>
              <a:gd name="connsiteY155" fmla="*/ 43915 h 932742"/>
              <a:gd name="connsiteX156" fmla="*/ 276733 w 536877"/>
              <a:gd name="connsiteY156" fmla="*/ 50911 h 932742"/>
              <a:gd name="connsiteX157" fmla="*/ 271817 w 536877"/>
              <a:gd name="connsiteY157" fmla="*/ 52249 h 932742"/>
              <a:gd name="connsiteX158" fmla="*/ 271372 w 536877"/>
              <a:gd name="connsiteY158" fmla="*/ 55674 h 932742"/>
              <a:gd name="connsiteX159" fmla="*/ 276881 w 536877"/>
              <a:gd name="connsiteY159" fmla="*/ 58651 h 932742"/>
              <a:gd name="connsiteX160" fmla="*/ 276136 w 536877"/>
              <a:gd name="connsiteY160" fmla="*/ 61628 h 932742"/>
              <a:gd name="connsiteX161" fmla="*/ 271969 w 536877"/>
              <a:gd name="connsiteY161" fmla="*/ 63415 h 932742"/>
              <a:gd name="connsiteX162" fmla="*/ 272266 w 536877"/>
              <a:gd name="connsiteY162" fmla="*/ 69220 h 932742"/>
              <a:gd name="connsiteX163" fmla="*/ 275836 w 536877"/>
              <a:gd name="connsiteY163" fmla="*/ 73091 h 932742"/>
              <a:gd name="connsiteX164" fmla="*/ 276132 w 536877"/>
              <a:gd name="connsiteY164" fmla="*/ 94229 h 932742"/>
              <a:gd name="connsiteX165" fmla="*/ 279109 w 536877"/>
              <a:gd name="connsiteY165" fmla="*/ 96761 h 932742"/>
              <a:gd name="connsiteX166" fmla="*/ 279854 w 536877"/>
              <a:gd name="connsiteY166" fmla="*/ 112835 h 932742"/>
              <a:gd name="connsiteX167" fmla="*/ 283873 w 536877"/>
              <a:gd name="connsiteY167" fmla="*/ 114622 h 932742"/>
              <a:gd name="connsiteX168" fmla="*/ 277471 w 536877"/>
              <a:gd name="connsiteY168" fmla="*/ 119386 h 932742"/>
              <a:gd name="connsiteX169" fmla="*/ 274345 w 536877"/>
              <a:gd name="connsiteY169" fmla="*/ 127126 h 932742"/>
              <a:gd name="connsiteX170" fmla="*/ 254104 w 536877"/>
              <a:gd name="connsiteY170" fmla="*/ 140448 h 932742"/>
              <a:gd name="connsiteX171" fmla="*/ 246215 w 536877"/>
              <a:gd name="connsiteY171" fmla="*/ 144391 h 932742"/>
              <a:gd name="connsiteX172" fmla="*/ 229989 w 536877"/>
              <a:gd name="connsiteY172" fmla="*/ 146177 h 932742"/>
              <a:gd name="connsiteX173" fmla="*/ 212721 w 536877"/>
              <a:gd name="connsiteY173" fmla="*/ 149006 h 932742"/>
              <a:gd name="connsiteX174" fmla="*/ 200962 w 536877"/>
              <a:gd name="connsiteY174" fmla="*/ 149154 h 932742"/>
              <a:gd name="connsiteX175" fmla="*/ 170144 w 536877"/>
              <a:gd name="connsiteY175" fmla="*/ 142752 h 932742"/>
              <a:gd name="connsiteX176" fmla="*/ 128616 w 536877"/>
              <a:gd name="connsiteY176" fmla="*/ 131738 h 932742"/>
              <a:gd name="connsiteX177" fmla="*/ 93039 w 536877"/>
              <a:gd name="connsiteY177" fmla="*/ 117299 h 932742"/>
              <a:gd name="connsiteX178" fmla="*/ 59845 w 536877"/>
              <a:gd name="connsiteY178" fmla="*/ 101966 h 932742"/>
              <a:gd name="connsiteX179" fmla="*/ 37516 w 536877"/>
              <a:gd name="connsiteY179" fmla="*/ 99137 h 932742"/>
              <a:gd name="connsiteX180" fmla="*/ 32008 w 536877"/>
              <a:gd name="connsiteY180" fmla="*/ 96012 h 932742"/>
              <a:gd name="connsiteX181" fmla="*/ 29700 w 536877"/>
              <a:gd name="connsiteY181" fmla="*/ 91172 h 932742"/>
              <a:gd name="connsiteX182" fmla="*/ 29624 w 536877"/>
              <a:gd name="connsiteY182" fmla="*/ 97799 h 932742"/>
              <a:gd name="connsiteX183" fmla="*/ 36171 w 536877"/>
              <a:gd name="connsiteY183" fmla="*/ 102262 h 932742"/>
              <a:gd name="connsiteX184" fmla="*/ 33643 w 536877"/>
              <a:gd name="connsiteY184" fmla="*/ 104794 h 932742"/>
              <a:gd name="connsiteX185" fmla="*/ 38707 w 536877"/>
              <a:gd name="connsiteY185" fmla="*/ 113280 h 932742"/>
              <a:gd name="connsiteX186" fmla="*/ 50017 w 536877"/>
              <a:gd name="connsiteY186" fmla="*/ 121465 h 932742"/>
              <a:gd name="connsiteX187" fmla="*/ 55823 w 536877"/>
              <a:gd name="connsiteY187" fmla="*/ 133821 h 932742"/>
              <a:gd name="connsiteX188" fmla="*/ 72346 w 536877"/>
              <a:gd name="connsiteY188" fmla="*/ 148261 h 932742"/>
              <a:gd name="connsiteX189" fmla="*/ 73984 w 536877"/>
              <a:gd name="connsiteY189" fmla="*/ 165529 h 932742"/>
              <a:gd name="connsiteX190" fmla="*/ 86192 w 536877"/>
              <a:gd name="connsiteY190" fmla="*/ 177737 h 932742"/>
              <a:gd name="connsiteX191" fmla="*/ 84850 w 536877"/>
              <a:gd name="connsiteY191" fmla="*/ 189083 h 932742"/>
              <a:gd name="connsiteX192" fmla="*/ 78892 w 536877"/>
              <a:gd name="connsiteY192" fmla="*/ 197026 h 932742"/>
              <a:gd name="connsiteX193" fmla="*/ 74921 w 536877"/>
              <a:gd name="connsiteY193" fmla="*/ 210927 h 932742"/>
              <a:gd name="connsiteX194" fmla="*/ 80057 w 536877"/>
              <a:gd name="connsiteY194" fmla="*/ 220176 h 932742"/>
              <a:gd name="connsiteX195" fmla="*/ 87085 w 536877"/>
              <a:gd name="connsiteY195" fmla="*/ 234152 h 932742"/>
              <a:gd name="connsiteX196" fmla="*/ 86174 w 536877"/>
              <a:gd name="connsiteY196" fmla="*/ 271155 h 932742"/>
              <a:gd name="connsiteX197" fmla="*/ 81869 w 536877"/>
              <a:gd name="connsiteY197" fmla="*/ 282411 h 932742"/>
              <a:gd name="connsiteX198" fmla="*/ 82198 w 536877"/>
              <a:gd name="connsiteY198" fmla="*/ 295317 h 932742"/>
              <a:gd name="connsiteX199" fmla="*/ 80545 w 536877"/>
              <a:gd name="connsiteY199" fmla="*/ 299947 h 932742"/>
              <a:gd name="connsiteX200" fmla="*/ 78889 w 536877"/>
              <a:gd name="connsiteY200" fmla="*/ 316166 h 932742"/>
              <a:gd name="connsiteX201" fmla="*/ 67640 w 536877"/>
              <a:gd name="connsiteY201" fmla="*/ 324442 h 932742"/>
              <a:gd name="connsiteX202" fmla="*/ 58373 w 536877"/>
              <a:gd name="connsiteY202" fmla="*/ 326095 h 932742"/>
              <a:gd name="connsiteX203" fmla="*/ 53077 w 536877"/>
              <a:gd name="connsiteY203" fmla="*/ 332052 h 932742"/>
              <a:gd name="connsiteX204" fmla="*/ 50983 w 536877"/>
              <a:gd name="connsiteY204" fmla="*/ 337330 h 932742"/>
              <a:gd name="connsiteX205" fmla="*/ 46443 w 536877"/>
              <a:gd name="connsiteY205" fmla="*/ 366483 h 932742"/>
              <a:gd name="connsiteX206" fmla="*/ 30369 w 536877"/>
              <a:gd name="connsiteY206" fmla="*/ 396259 h 932742"/>
              <a:gd name="connsiteX207" fmla="*/ 27985 w 536877"/>
              <a:gd name="connsiteY207" fmla="*/ 408764 h 932742"/>
              <a:gd name="connsiteX208" fmla="*/ 11911 w 536877"/>
              <a:gd name="connsiteY208" fmla="*/ 434962 h 932742"/>
              <a:gd name="connsiteX209" fmla="*/ 10717 w 536877"/>
              <a:gd name="connsiteY209" fmla="*/ 449250 h 932742"/>
              <a:gd name="connsiteX210" fmla="*/ 0 w 536877"/>
              <a:gd name="connsiteY210" fmla="*/ 468901 h 932742"/>
              <a:gd name="connsiteX211" fmla="*/ 1787 w 536877"/>
              <a:gd name="connsiteY211" fmla="*/ 484979 h 932742"/>
              <a:gd name="connsiteX212" fmla="*/ 39896 w 536877"/>
              <a:gd name="connsiteY212" fmla="*/ 496887 h 932742"/>
              <a:gd name="connsiteX213" fmla="*/ 52401 w 536877"/>
              <a:gd name="connsiteY213" fmla="*/ 519512 h 932742"/>
              <a:gd name="connsiteX214" fmla="*/ 60735 w 536877"/>
              <a:gd name="connsiteY214" fmla="*/ 528446 h 932742"/>
              <a:gd name="connsiteX215" fmla="*/ 58355 w 536877"/>
              <a:gd name="connsiteY215" fmla="*/ 539756 h 932742"/>
              <a:gd name="connsiteX216" fmla="*/ 29215 w 536877"/>
              <a:gd name="connsiteY216" fmla="*/ 553288 h 932742"/>
              <a:gd name="connsiteX217" fmla="*/ 29913 w 536877"/>
              <a:gd name="connsiteY217" fmla="*/ 567684 h 932742"/>
              <a:gd name="connsiteX218" fmla="*/ 35871 w 536877"/>
              <a:gd name="connsiteY218" fmla="*/ 574636 h 932742"/>
              <a:gd name="connsiteX219" fmla="*/ 37524 w 536877"/>
              <a:gd name="connsiteY219" fmla="*/ 587545 h 932742"/>
              <a:gd name="connsiteX220" fmla="*/ 33219 w 536877"/>
              <a:gd name="connsiteY220" fmla="*/ 595818 h 932742"/>
              <a:gd name="connsiteX221" fmla="*/ 48115 w 536877"/>
              <a:gd name="connsiteY221" fmla="*/ 613686 h 932742"/>
              <a:gd name="connsiteX222" fmla="*/ 59038 w 536877"/>
              <a:gd name="connsiteY222" fmla="*/ 616337 h 932742"/>
              <a:gd name="connsiteX223" fmla="*/ 56720 w 536877"/>
              <a:gd name="connsiteY223" fmla="*/ 621300 h 932742"/>
              <a:gd name="connsiteX224" fmla="*/ 50433 w 536877"/>
              <a:gd name="connsiteY224" fmla="*/ 622957 h 932742"/>
              <a:gd name="connsiteX225" fmla="*/ 50759 w 536877"/>
              <a:gd name="connsiteY225" fmla="*/ 631229 h 932742"/>
              <a:gd name="connsiteX226" fmla="*/ 61020 w 536877"/>
              <a:gd name="connsiteY226" fmla="*/ 643473 h 932742"/>
              <a:gd name="connsiteX227" fmla="*/ 61020 w 536877"/>
              <a:gd name="connsiteY227" fmla="*/ 650425 h 932742"/>
              <a:gd name="connsiteX228" fmla="*/ 56387 w 536877"/>
              <a:gd name="connsiteY228" fmla="*/ 658035 h 932742"/>
              <a:gd name="connsiteX229" fmla="*/ 59367 w 536877"/>
              <a:gd name="connsiteY229" fmla="*/ 665646 h 932742"/>
              <a:gd name="connsiteX230" fmla="*/ 69955 w 536877"/>
              <a:gd name="connsiteY230" fmla="*/ 673922 h 932742"/>
              <a:gd name="connsiteX231" fmla="*/ 67640 w 536877"/>
              <a:gd name="connsiteY231" fmla="*/ 690470 h 932742"/>
              <a:gd name="connsiteX232" fmla="*/ 56058 w 536877"/>
              <a:gd name="connsiteY232" fmla="*/ 702381 h 932742"/>
              <a:gd name="connsiteX233" fmla="*/ 58705 w 536877"/>
              <a:gd name="connsiteY233" fmla="*/ 709662 h 932742"/>
              <a:gd name="connsiteX234" fmla="*/ 57797 w 536877"/>
              <a:gd name="connsiteY234" fmla="*/ 715344 h 932742"/>
              <a:gd name="connsiteX235" fmla="*/ 64388 w 536877"/>
              <a:gd name="connsiteY235" fmla="*/ 724799 h 932742"/>
              <a:gd name="connsiteX236" fmla="*/ 64959 w 536877"/>
              <a:gd name="connsiteY236" fmla="*/ 733394 h 932742"/>
              <a:gd name="connsiteX237" fmla="*/ 55794 w 536877"/>
              <a:gd name="connsiteY237" fmla="*/ 742849 h 932742"/>
              <a:gd name="connsiteX238" fmla="*/ 55794 w 536877"/>
              <a:gd name="connsiteY238" fmla="*/ 749439 h 932742"/>
              <a:gd name="connsiteX239" fmla="*/ 69257 w 536877"/>
              <a:gd name="connsiteY239" fmla="*/ 744856 h 932742"/>
              <a:gd name="connsiteX240" fmla="*/ 79858 w 536877"/>
              <a:gd name="connsiteY240" fmla="*/ 748293 h 932742"/>
              <a:gd name="connsiteX241" fmla="*/ 82723 w 536877"/>
              <a:gd name="connsiteY241" fmla="*/ 757748 h 932742"/>
              <a:gd name="connsiteX242" fmla="*/ 87881 w 536877"/>
              <a:gd name="connsiteY242" fmla="*/ 762045 h 932742"/>
              <a:gd name="connsiteX243" fmla="*/ 96189 w 536877"/>
              <a:gd name="connsiteY243" fmla="*/ 758894 h 932742"/>
              <a:gd name="connsiteX244" fmla="*/ 103351 w 536877"/>
              <a:gd name="connsiteY244" fmla="*/ 759466 h 932742"/>
              <a:gd name="connsiteX245" fmla="*/ 107366 w 536877"/>
              <a:gd name="connsiteY245" fmla="*/ 770928 h 932742"/>
              <a:gd name="connsiteX246" fmla="*/ 112521 w 536877"/>
              <a:gd name="connsiteY246" fmla="*/ 776086 h 932742"/>
              <a:gd name="connsiteX247" fmla="*/ 123122 w 536877"/>
              <a:gd name="connsiteY247" fmla="*/ 776372 h 932742"/>
              <a:gd name="connsiteX248" fmla="*/ 128852 w 536877"/>
              <a:gd name="connsiteY248" fmla="*/ 778951 h 932742"/>
              <a:gd name="connsiteX249" fmla="*/ 125987 w 536877"/>
              <a:gd name="connsiteY249" fmla="*/ 787545 h 932742"/>
              <a:gd name="connsiteX250" fmla="*/ 128852 w 536877"/>
              <a:gd name="connsiteY250" fmla="*/ 794996 h 932742"/>
              <a:gd name="connsiteX251" fmla="*/ 147762 w 536877"/>
              <a:gd name="connsiteY251" fmla="*/ 799293 h 932742"/>
              <a:gd name="connsiteX252" fmla="*/ 147190 w 536877"/>
              <a:gd name="connsiteY252" fmla="*/ 809320 h 932742"/>
              <a:gd name="connsiteX253" fmla="*/ 151773 w 536877"/>
              <a:gd name="connsiteY253" fmla="*/ 814192 h 932742"/>
              <a:gd name="connsiteX254" fmla="*/ 157933 w 536877"/>
              <a:gd name="connsiteY254" fmla="*/ 816558 h 932742"/>
              <a:gd name="connsiteX255" fmla="*/ 160176 w 536877"/>
              <a:gd name="connsiteY255" fmla="*/ 828541 h 932742"/>
              <a:gd name="connsiteX256" fmla="*/ 167916 w 536877"/>
              <a:gd name="connsiteY256" fmla="*/ 834495 h 932742"/>
              <a:gd name="connsiteX257" fmla="*/ 184584 w 536877"/>
              <a:gd name="connsiteY257" fmla="*/ 824968 h 932742"/>
              <a:gd name="connsiteX258" fmla="*/ 185180 w 536877"/>
              <a:gd name="connsiteY258" fmla="*/ 817824 h 932742"/>
              <a:gd name="connsiteX259" fmla="*/ 200662 w 536877"/>
              <a:gd name="connsiteY259" fmla="*/ 817227 h 932742"/>
              <a:gd name="connsiteX260" fmla="*/ 210786 w 536877"/>
              <a:gd name="connsiteY260" fmla="*/ 841045 h 932742"/>
              <a:gd name="connsiteX261" fmla="*/ 222693 w 536877"/>
              <a:gd name="connsiteY261" fmla="*/ 841045 h 932742"/>
              <a:gd name="connsiteX262" fmla="*/ 232221 w 536877"/>
              <a:gd name="connsiteY262" fmla="*/ 834499 h 932742"/>
              <a:gd name="connsiteX263" fmla="*/ 252466 w 536877"/>
              <a:gd name="connsiteY263" fmla="*/ 848786 h 932742"/>
              <a:gd name="connsiteX264" fmla="*/ 248295 w 536877"/>
              <a:gd name="connsiteY264" fmla="*/ 854740 h 932742"/>
              <a:gd name="connsiteX265" fmla="*/ 250082 w 536877"/>
              <a:gd name="connsiteY265" fmla="*/ 862480 h 932742"/>
              <a:gd name="connsiteX266" fmla="*/ 269137 w 536877"/>
              <a:gd name="connsiteY266" fmla="*/ 861287 h 932742"/>
              <a:gd name="connsiteX267" fmla="*/ 284618 w 536877"/>
              <a:gd name="connsiteY267" fmla="*/ 882725 h 932742"/>
              <a:gd name="connsiteX268" fmla="*/ 313793 w 536877"/>
              <a:gd name="connsiteY268" fmla="*/ 901780 h 932742"/>
              <a:gd name="connsiteX269" fmla="*/ 314390 w 536877"/>
              <a:gd name="connsiteY269" fmla="*/ 911307 h 932742"/>
              <a:gd name="connsiteX270" fmla="*/ 329275 w 536877"/>
              <a:gd name="connsiteY270" fmla="*/ 917854 h 932742"/>
              <a:gd name="connsiteX271" fmla="*/ 345353 w 536877"/>
              <a:gd name="connsiteY271" fmla="*/ 910711 h 932742"/>
              <a:gd name="connsiteX272" fmla="*/ 361427 w 536877"/>
              <a:gd name="connsiteY272" fmla="*/ 910711 h 932742"/>
              <a:gd name="connsiteX273" fmla="*/ 370361 w 536877"/>
              <a:gd name="connsiteY273" fmla="*/ 927979 h 932742"/>
              <a:gd name="connsiteX274" fmla="*/ 382865 w 536877"/>
              <a:gd name="connsiteY274" fmla="*/ 925595 h 932742"/>
              <a:gd name="connsiteX275" fmla="*/ 417181 w 536877"/>
              <a:gd name="connsiteY275" fmla="*/ 932742 h 932742"/>
              <a:gd name="connsiteX276" fmla="*/ 427301 w 536877"/>
              <a:gd name="connsiteY276" fmla="*/ 929664 h 932742"/>
              <a:gd name="connsiteX277" fmla="*/ 437537 w 536877"/>
              <a:gd name="connsiteY277" fmla="*/ 918864 h 932742"/>
              <a:gd name="connsiteX278" fmla="*/ 436894 w 536877"/>
              <a:gd name="connsiteY278" fmla="*/ 912552 h 932742"/>
              <a:gd name="connsiteX279" fmla="*/ 441477 w 536877"/>
              <a:gd name="connsiteY279" fmla="*/ 905379 h 932742"/>
              <a:gd name="connsiteX280" fmla="*/ 445629 w 536877"/>
              <a:gd name="connsiteY280" fmla="*/ 905524 h 932742"/>
              <a:gd name="connsiteX281" fmla="*/ 447727 w 536877"/>
              <a:gd name="connsiteY281" fmla="*/ 894889 h 932742"/>
              <a:gd name="connsiteX282" fmla="*/ 442410 w 536877"/>
              <a:gd name="connsiteY282" fmla="*/ 894636 h 932742"/>
              <a:gd name="connsiteX283" fmla="*/ 414421 w 536877"/>
              <a:gd name="connsiteY283" fmla="*/ 870818 h 932742"/>
              <a:gd name="connsiteX284" fmla="*/ 421568 w 536877"/>
              <a:gd name="connsiteY284" fmla="*/ 852953 h 932742"/>
              <a:gd name="connsiteX285" fmla="*/ 413444 w 536877"/>
              <a:gd name="connsiteY285" fmla="*/ 848312 h 932742"/>
              <a:gd name="connsiteX286" fmla="*/ 409057 w 536877"/>
              <a:gd name="connsiteY286" fmla="*/ 851882 h 932742"/>
              <a:gd name="connsiteX287" fmla="*/ 391304 w 536877"/>
              <a:gd name="connsiteY287" fmla="*/ 849433 h 932742"/>
              <a:gd name="connsiteX288" fmla="*/ 381711 w 536877"/>
              <a:gd name="connsiteY288" fmla="*/ 841982 h 932742"/>
              <a:gd name="connsiteX289" fmla="*/ 382019 w 536877"/>
              <a:gd name="connsiteY289" fmla="*/ 834842 h 932742"/>
              <a:gd name="connsiteX290" fmla="*/ 387426 w 536877"/>
              <a:gd name="connsiteY290" fmla="*/ 827803 h 932742"/>
              <a:gd name="connsiteX291" fmla="*/ 387021 w 536877"/>
              <a:gd name="connsiteY291" fmla="*/ 813925 h 932742"/>
              <a:gd name="connsiteX292" fmla="*/ 391713 w 536877"/>
              <a:gd name="connsiteY292" fmla="*/ 809537 h 932742"/>
              <a:gd name="connsiteX293" fmla="*/ 388450 w 536877"/>
              <a:gd name="connsiteY293" fmla="*/ 805457 h 932742"/>
              <a:gd name="connsiteX294" fmla="*/ 377429 w 536877"/>
              <a:gd name="connsiteY294" fmla="*/ 805457 h 932742"/>
              <a:gd name="connsiteX295" fmla="*/ 369775 w 536877"/>
              <a:gd name="connsiteY295" fmla="*/ 797601 h 932742"/>
              <a:gd name="connsiteX296" fmla="*/ 369978 w 536877"/>
              <a:gd name="connsiteY296" fmla="*/ 794233 h 932742"/>
              <a:gd name="connsiteX297" fmla="*/ 373244 w 536877"/>
              <a:gd name="connsiteY297" fmla="*/ 792804 h 932742"/>
              <a:gd name="connsiteX298" fmla="*/ 373750 w 536877"/>
              <a:gd name="connsiteY298" fmla="*/ 772498 h 932742"/>
              <a:gd name="connsiteX299" fmla="*/ 375591 w 536877"/>
              <a:gd name="connsiteY299" fmla="*/ 769235 h 932742"/>
              <a:gd name="connsiteX300" fmla="*/ 372426 w 536877"/>
              <a:gd name="connsiteY300" fmla="*/ 765560 h 932742"/>
              <a:gd name="connsiteX301" fmla="*/ 365796 w 536877"/>
              <a:gd name="connsiteY301" fmla="*/ 766070 h 932742"/>
              <a:gd name="connsiteX302" fmla="*/ 359466 w 536877"/>
              <a:gd name="connsiteY302" fmla="*/ 759032 h 932742"/>
              <a:gd name="connsiteX303" fmla="*/ 351002 w 536877"/>
              <a:gd name="connsiteY303" fmla="*/ 758522 h 932742"/>
              <a:gd name="connsiteX304" fmla="*/ 343244 w 536877"/>
              <a:gd name="connsiteY304" fmla="*/ 753313 h 932742"/>
              <a:gd name="connsiteX305" fmla="*/ 343244 w 536877"/>
              <a:gd name="connsiteY305" fmla="*/ 748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536877" h="932742">
                <a:moveTo>
                  <a:pt x="330515" y="737069"/>
                </a:moveTo>
                <a:lnTo>
                  <a:pt x="312603" y="731487"/>
                </a:lnTo>
                <a:lnTo>
                  <a:pt x="312007" y="727914"/>
                </a:lnTo>
                <a:lnTo>
                  <a:pt x="329871" y="716006"/>
                </a:lnTo>
                <a:lnTo>
                  <a:pt x="332848" y="703502"/>
                </a:lnTo>
                <a:lnTo>
                  <a:pt x="348329" y="685044"/>
                </a:lnTo>
                <a:lnTo>
                  <a:pt x="360834" y="686234"/>
                </a:lnTo>
                <a:lnTo>
                  <a:pt x="384649" y="692188"/>
                </a:lnTo>
                <a:lnTo>
                  <a:pt x="401917" y="692188"/>
                </a:lnTo>
                <a:lnTo>
                  <a:pt x="412634" y="688021"/>
                </a:lnTo>
                <a:lnTo>
                  <a:pt x="432879" y="688021"/>
                </a:lnTo>
                <a:lnTo>
                  <a:pt x="445980" y="695165"/>
                </a:lnTo>
                <a:lnTo>
                  <a:pt x="453124" y="690401"/>
                </a:lnTo>
                <a:lnTo>
                  <a:pt x="448957" y="676707"/>
                </a:lnTo>
                <a:lnTo>
                  <a:pt x="442410" y="666582"/>
                </a:lnTo>
                <a:lnTo>
                  <a:pt x="441813" y="654675"/>
                </a:lnTo>
                <a:lnTo>
                  <a:pt x="438069" y="653033"/>
                </a:lnTo>
                <a:lnTo>
                  <a:pt x="439541" y="645860"/>
                </a:lnTo>
                <a:lnTo>
                  <a:pt x="434206" y="636854"/>
                </a:lnTo>
                <a:lnTo>
                  <a:pt x="429974" y="636116"/>
                </a:lnTo>
                <a:lnTo>
                  <a:pt x="428137" y="632253"/>
                </a:lnTo>
                <a:lnTo>
                  <a:pt x="432184" y="630781"/>
                </a:lnTo>
                <a:lnTo>
                  <a:pt x="432553" y="620114"/>
                </a:lnTo>
                <a:lnTo>
                  <a:pt x="423908" y="604850"/>
                </a:lnTo>
                <a:lnTo>
                  <a:pt x="416182" y="604669"/>
                </a:lnTo>
                <a:lnTo>
                  <a:pt x="403862" y="593449"/>
                </a:lnTo>
                <a:lnTo>
                  <a:pt x="403862" y="584069"/>
                </a:lnTo>
                <a:lnTo>
                  <a:pt x="394114" y="568436"/>
                </a:lnTo>
                <a:lnTo>
                  <a:pt x="387311" y="565496"/>
                </a:lnTo>
                <a:lnTo>
                  <a:pt x="383632" y="556117"/>
                </a:lnTo>
                <a:lnTo>
                  <a:pt x="379769" y="553910"/>
                </a:lnTo>
                <a:lnTo>
                  <a:pt x="371124" y="557404"/>
                </a:lnTo>
                <a:lnTo>
                  <a:pt x="359723" y="550416"/>
                </a:lnTo>
                <a:lnTo>
                  <a:pt x="361011" y="540852"/>
                </a:lnTo>
                <a:lnTo>
                  <a:pt x="354023" y="531654"/>
                </a:lnTo>
                <a:lnTo>
                  <a:pt x="349979" y="530920"/>
                </a:lnTo>
                <a:lnTo>
                  <a:pt x="343721" y="525219"/>
                </a:lnTo>
                <a:lnTo>
                  <a:pt x="344094" y="520438"/>
                </a:lnTo>
                <a:lnTo>
                  <a:pt x="337105" y="506646"/>
                </a:lnTo>
                <a:lnTo>
                  <a:pt x="336737" y="493403"/>
                </a:lnTo>
                <a:lnTo>
                  <a:pt x="340600" y="486231"/>
                </a:lnTo>
                <a:lnTo>
                  <a:pt x="342253" y="460300"/>
                </a:lnTo>
                <a:lnTo>
                  <a:pt x="346485" y="458647"/>
                </a:lnTo>
                <a:lnTo>
                  <a:pt x="354023" y="445220"/>
                </a:lnTo>
                <a:lnTo>
                  <a:pt x="354207" y="439885"/>
                </a:lnTo>
                <a:lnTo>
                  <a:pt x="359908" y="430506"/>
                </a:lnTo>
                <a:lnTo>
                  <a:pt x="367449" y="428484"/>
                </a:lnTo>
                <a:lnTo>
                  <a:pt x="379219" y="419289"/>
                </a:lnTo>
                <a:lnTo>
                  <a:pt x="381610" y="409910"/>
                </a:lnTo>
                <a:lnTo>
                  <a:pt x="379035" y="402369"/>
                </a:lnTo>
                <a:lnTo>
                  <a:pt x="382865" y="392686"/>
                </a:lnTo>
                <a:lnTo>
                  <a:pt x="391796" y="388519"/>
                </a:lnTo>
                <a:lnTo>
                  <a:pt x="403703" y="376608"/>
                </a:lnTo>
                <a:lnTo>
                  <a:pt x="414421" y="376014"/>
                </a:lnTo>
                <a:lnTo>
                  <a:pt x="422161" y="371251"/>
                </a:lnTo>
                <a:lnTo>
                  <a:pt x="426925" y="371251"/>
                </a:lnTo>
                <a:lnTo>
                  <a:pt x="433472" y="380778"/>
                </a:lnTo>
                <a:lnTo>
                  <a:pt x="437049" y="379584"/>
                </a:lnTo>
                <a:lnTo>
                  <a:pt x="437642" y="373631"/>
                </a:lnTo>
                <a:lnTo>
                  <a:pt x="447767" y="373631"/>
                </a:lnTo>
                <a:lnTo>
                  <a:pt x="453720" y="366487"/>
                </a:lnTo>
                <a:lnTo>
                  <a:pt x="458788" y="360099"/>
                </a:lnTo>
                <a:lnTo>
                  <a:pt x="474367" y="358417"/>
                </a:lnTo>
                <a:lnTo>
                  <a:pt x="475210" y="343681"/>
                </a:lnTo>
                <a:lnTo>
                  <a:pt x="478158" y="343681"/>
                </a:lnTo>
                <a:lnTo>
                  <a:pt x="482368" y="348731"/>
                </a:lnTo>
                <a:lnTo>
                  <a:pt x="492051" y="347468"/>
                </a:lnTo>
                <a:lnTo>
                  <a:pt x="497523" y="341153"/>
                </a:lnTo>
                <a:lnTo>
                  <a:pt x="497104" y="331893"/>
                </a:lnTo>
                <a:lnTo>
                  <a:pt x="507210" y="322207"/>
                </a:lnTo>
                <a:lnTo>
                  <a:pt x="510997" y="326417"/>
                </a:lnTo>
                <a:lnTo>
                  <a:pt x="514365" y="326417"/>
                </a:lnTo>
                <a:lnTo>
                  <a:pt x="520680" y="314625"/>
                </a:lnTo>
                <a:lnTo>
                  <a:pt x="519418" y="304099"/>
                </a:lnTo>
                <a:lnTo>
                  <a:pt x="516470" y="301998"/>
                </a:lnTo>
                <a:lnTo>
                  <a:pt x="516050" y="289787"/>
                </a:lnTo>
                <a:lnTo>
                  <a:pt x="512683" y="280104"/>
                </a:lnTo>
                <a:lnTo>
                  <a:pt x="512683" y="264525"/>
                </a:lnTo>
                <a:lnTo>
                  <a:pt x="516046" y="262420"/>
                </a:lnTo>
                <a:lnTo>
                  <a:pt x="516405" y="255811"/>
                </a:lnTo>
                <a:lnTo>
                  <a:pt x="524427" y="246808"/>
                </a:lnTo>
                <a:lnTo>
                  <a:pt x="529408" y="245980"/>
                </a:lnTo>
                <a:lnTo>
                  <a:pt x="536877" y="236022"/>
                </a:lnTo>
                <a:lnTo>
                  <a:pt x="533767" y="229591"/>
                </a:lnTo>
                <a:lnTo>
                  <a:pt x="529614" y="231042"/>
                </a:lnTo>
                <a:lnTo>
                  <a:pt x="521729" y="224820"/>
                </a:lnTo>
                <a:lnTo>
                  <a:pt x="519656" y="225442"/>
                </a:lnTo>
                <a:lnTo>
                  <a:pt x="516719" y="224361"/>
                </a:lnTo>
                <a:lnTo>
                  <a:pt x="505101" y="224527"/>
                </a:lnTo>
                <a:lnTo>
                  <a:pt x="505199" y="217311"/>
                </a:lnTo>
                <a:lnTo>
                  <a:pt x="514567" y="213513"/>
                </a:lnTo>
                <a:lnTo>
                  <a:pt x="518177" y="206022"/>
                </a:lnTo>
                <a:lnTo>
                  <a:pt x="508501" y="190092"/>
                </a:lnTo>
                <a:lnTo>
                  <a:pt x="508205" y="182055"/>
                </a:lnTo>
                <a:lnTo>
                  <a:pt x="501951" y="176250"/>
                </a:lnTo>
                <a:lnTo>
                  <a:pt x="501951" y="165829"/>
                </a:lnTo>
                <a:lnTo>
                  <a:pt x="494807" y="152135"/>
                </a:lnTo>
                <a:lnTo>
                  <a:pt x="495404" y="146478"/>
                </a:lnTo>
                <a:lnTo>
                  <a:pt x="491085" y="141414"/>
                </a:lnTo>
                <a:lnTo>
                  <a:pt x="497632" y="132635"/>
                </a:lnTo>
                <a:lnTo>
                  <a:pt x="499719" y="97502"/>
                </a:lnTo>
                <a:lnTo>
                  <a:pt x="496445" y="94525"/>
                </a:lnTo>
                <a:lnTo>
                  <a:pt x="496890" y="87530"/>
                </a:lnTo>
                <a:lnTo>
                  <a:pt x="504931" y="80086"/>
                </a:lnTo>
                <a:lnTo>
                  <a:pt x="511333" y="65798"/>
                </a:lnTo>
                <a:lnTo>
                  <a:pt x="520412" y="60290"/>
                </a:lnTo>
                <a:lnTo>
                  <a:pt x="524427" y="48082"/>
                </a:lnTo>
                <a:lnTo>
                  <a:pt x="529936" y="38258"/>
                </a:lnTo>
                <a:lnTo>
                  <a:pt x="524579" y="35429"/>
                </a:lnTo>
                <a:lnTo>
                  <a:pt x="512820" y="32897"/>
                </a:lnTo>
                <a:lnTo>
                  <a:pt x="506121" y="38106"/>
                </a:lnTo>
                <a:lnTo>
                  <a:pt x="472627" y="37365"/>
                </a:lnTo>
                <a:lnTo>
                  <a:pt x="462058" y="32453"/>
                </a:lnTo>
                <a:lnTo>
                  <a:pt x="454021" y="37216"/>
                </a:lnTo>
                <a:lnTo>
                  <a:pt x="442855" y="37961"/>
                </a:lnTo>
                <a:lnTo>
                  <a:pt x="425739" y="30069"/>
                </a:lnTo>
                <a:lnTo>
                  <a:pt x="410257" y="27092"/>
                </a:lnTo>
                <a:lnTo>
                  <a:pt x="404300" y="18013"/>
                </a:lnTo>
                <a:lnTo>
                  <a:pt x="388819" y="15336"/>
                </a:lnTo>
                <a:lnTo>
                  <a:pt x="383610" y="8782"/>
                </a:lnTo>
                <a:lnTo>
                  <a:pt x="371703" y="5064"/>
                </a:lnTo>
                <a:lnTo>
                  <a:pt x="364259" y="5064"/>
                </a:lnTo>
                <a:lnTo>
                  <a:pt x="361879" y="1042"/>
                </a:lnTo>
                <a:lnTo>
                  <a:pt x="353093" y="1042"/>
                </a:lnTo>
                <a:lnTo>
                  <a:pt x="351755" y="5361"/>
                </a:lnTo>
                <a:lnTo>
                  <a:pt x="347288" y="448"/>
                </a:lnTo>
                <a:lnTo>
                  <a:pt x="337764" y="300"/>
                </a:lnTo>
                <a:lnTo>
                  <a:pt x="344014" y="4019"/>
                </a:lnTo>
                <a:lnTo>
                  <a:pt x="343269" y="9227"/>
                </a:lnTo>
                <a:lnTo>
                  <a:pt x="337167" y="9227"/>
                </a:lnTo>
                <a:lnTo>
                  <a:pt x="334190" y="5357"/>
                </a:lnTo>
                <a:lnTo>
                  <a:pt x="329126" y="4467"/>
                </a:lnTo>
                <a:lnTo>
                  <a:pt x="334042" y="9824"/>
                </a:lnTo>
                <a:lnTo>
                  <a:pt x="334042" y="12804"/>
                </a:lnTo>
                <a:lnTo>
                  <a:pt x="323324" y="12653"/>
                </a:lnTo>
                <a:lnTo>
                  <a:pt x="323918" y="0"/>
                </a:lnTo>
                <a:lnTo>
                  <a:pt x="320047" y="7889"/>
                </a:lnTo>
                <a:lnTo>
                  <a:pt x="315584" y="10421"/>
                </a:lnTo>
                <a:lnTo>
                  <a:pt x="314390" y="14291"/>
                </a:lnTo>
                <a:lnTo>
                  <a:pt x="312307" y="7147"/>
                </a:lnTo>
                <a:lnTo>
                  <a:pt x="306056" y="7444"/>
                </a:lnTo>
                <a:lnTo>
                  <a:pt x="304270" y="13546"/>
                </a:lnTo>
                <a:lnTo>
                  <a:pt x="309033" y="15781"/>
                </a:lnTo>
                <a:lnTo>
                  <a:pt x="309178" y="22184"/>
                </a:lnTo>
                <a:lnTo>
                  <a:pt x="301737" y="24712"/>
                </a:lnTo>
                <a:lnTo>
                  <a:pt x="298316" y="14588"/>
                </a:lnTo>
                <a:lnTo>
                  <a:pt x="294742" y="18161"/>
                </a:lnTo>
                <a:lnTo>
                  <a:pt x="290423" y="18907"/>
                </a:lnTo>
                <a:lnTo>
                  <a:pt x="290423" y="25157"/>
                </a:lnTo>
                <a:lnTo>
                  <a:pt x="284918" y="30666"/>
                </a:lnTo>
                <a:lnTo>
                  <a:pt x="288043" y="30666"/>
                </a:lnTo>
                <a:lnTo>
                  <a:pt x="292210" y="34239"/>
                </a:lnTo>
                <a:lnTo>
                  <a:pt x="284770" y="38110"/>
                </a:lnTo>
                <a:lnTo>
                  <a:pt x="279858" y="38110"/>
                </a:lnTo>
                <a:lnTo>
                  <a:pt x="279858" y="43615"/>
                </a:lnTo>
                <a:lnTo>
                  <a:pt x="276877" y="43915"/>
                </a:lnTo>
                <a:lnTo>
                  <a:pt x="276733" y="50911"/>
                </a:lnTo>
                <a:lnTo>
                  <a:pt x="271817" y="52249"/>
                </a:lnTo>
                <a:lnTo>
                  <a:pt x="271372" y="55674"/>
                </a:lnTo>
                <a:lnTo>
                  <a:pt x="276881" y="58651"/>
                </a:lnTo>
                <a:lnTo>
                  <a:pt x="276136" y="61628"/>
                </a:lnTo>
                <a:lnTo>
                  <a:pt x="271969" y="63415"/>
                </a:lnTo>
                <a:lnTo>
                  <a:pt x="272266" y="69220"/>
                </a:lnTo>
                <a:lnTo>
                  <a:pt x="275836" y="73091"/>
                </a:lnTo>
                <a:lnTo>
                  <a:pt x="276132" y="94229"/>
                </a:lnTo>
                <a:lnTo>
                  <a:pt x="279109" y="96761"/>
                </a:lnTo>
                <a:lnTo>
                  <a:pt x="279854" y="112835"/>
                </a:lnTo>
                <a:lnTo>
                  <a:pt x="283873" y="114622"/>
                </a:lnTo>
                <a:lnTo>
                  <a:pt x="277471" y="119386"/>
                </a:lnTo>
                <a:lnTo>
                  <a:pt x="274345" y="127126"/>
                </a:lnTo>
                <a:lnTo>
                  <a:pt x="254104" y="140448"/>
                </a:lnTo>
                <a:lnTo>
                  <a:pt x="246215" y="144391"/>
                </a:lnTo>
                <a:lnTo>
                  <a:pt x="229989" y="146177"/>
                </a:lnTo>
                <a:lnTo>
                  <a:pt x="212721" y="149006"/>
                </a:lnTo>
                <a:lnTo>
                  <a:pt x="200962" y="149154"/>
                </a:lnTo>
                <a:lnTo>
                  <a:pt x="170144" y="142752"/>
                </a:lnTo>
                <a:lnTo>
                  <a:pt x="128616" y="131738"/>
                </a:lnTo>
                <a:lnTo>
                  <a:pt x="93039" y="117299"/>
                </a:lnTo>
                <a:lnTo>
                  <a:pt x="59845" y="101966"/>
                </a:lnTo>
                <a:lnTo>
                  <a:pt x="37516" y="99137"/>
                </a:lnTo>
                <a:lnTo>
                  <a:pt x="32008" y="96012"/>
                </a:lnTo>
                <a:lnTo>
                  <a:pt x="29700" y="91172"/>
                </a:lnTo>
                <a:lnTo>
                  <a:pt x="29624" y="97799"/>
                </a:lnTo>
                <a:lnTo>
                  <a:pt x="36171" y="102262"/>
                </a:lnTo>
                <a:lnTo>
                  <a:pt x="33643" y="104794"/>
                </a:lnTo>
                <a:lnTo>
                  <a:pt x="38707" y="113280"/>
                </a:lnTo>
                <a:lnTo>
                  <a:pt x="50017" y="121465"/>
                </a:lnTo>
                <a:lnTo>
                  <a:pt x="55823" y="133821"/>
                </a:lnTo>
                <a:lnTo>
                  <a:pt x="72346" y="148261"/>
                </a:lnTo>
                <a:lnTo>
                  <a:pt x="73984" y="165529"/>
                </a:lnTo>
                <a:lnTo>
                  <a:pt x="86192" y="177737"/>
                </a:lnTo>
                <a:lnTo>
                  <a:pt x="84850" y="189083"/>
                </a:lnTo>
                <a:lnTo>
                  <a:pt x="78892" y="197026"/>
                </a:lnTo>
                <a:lnTo>
                  <a:pt x="74921" y="210927"/>
                </a:lnTo>
                <a:lnTo>
                  <a:pt x="80057" y="220176"/>
                </a:lnTo>
                <a:lnTo>
                  <a:pt x="87085" y="234152"/>
                </a:lnTo>
                <a:lnTo>
                  <a:pt x="86174" y="271155"/>
                </a:lnTo>
                <a:lnTo>
                  <a:pt x="81869" y="282411"/>
                </a:lnTo>
                <a:lnTo>
                  <a:pt x="82198" y="295317"/>
                </a:lnTo>
                <a:lnTo>
                  <a:pt x="80545" y="299947"/>
                </a:lnTo>
                <a:lnTo>
                  <a:pt x="78889" y="316166"/>
                </a:lnTo>
                <a:lnTo>
                  <a:pt x="67640" y="324442"/>
                </a:lnTo>
                <a:lnTo>
                  <a:pt x="58373" y="326095"/>
                </a:lnTo>
                <a:lnTo>
                  <a:pt x="53077" y="332052"/>
                </a:lnTo>
                <a:lnTo>
                  <a:pt x="50983" y="337330"/>
                </a:lnTo>
                <a:lnTo>
                  <a:pt x="46443" y="366483"/>
                </a:lnTo>
                <a:lnTo>
                  <a:pt x="30369" y="396259"/>
                </a:lnTo>
                <a:lnTo>
                  <a:pt x="27985" y="408764"/>
                </a:lnTo>
                <a:lnTo>
                  <a:pt x="11911" y="434962"/>
                </a:lnTo>
                <a:lnTo>
                  <a:pt x="10717" y="449250"/>
                </a:lnTo>
                <a:lnTo>
                  <a:pt x="0" y="468901"/>
                </a:lnTo>
                <a:lnTo>
                  <a:pt x="1787" y="484979"/>
                </a:lnTo>
                <a:lnTo>
                  <a:pt x="39896" y="496887"/>
                </a:lnTo>
                <a:lnTo>
                  <a:pt x="52401" y="519512"/>
                </a:lnTo>
                <a:lnTo>
                  <a:pt x="60735" y="528446"/>
                </a:lnTo>
                <a:lnTo>
                  <a:pt x="58355" y="539756"/>
                </a:lnTo>
                <a:lnTo>
                  <a:pt x="29215" y="553288"/>
                </a:lnTo>
                <a:lnTo>
                  <a:pt x="29913" y="567684"/>
                </a:lnTo>
                <a:lnTo>
                  <a:pt x="35871" y="574636"/>
                </a:lnTo>
                <a:lnTo>
                  <a:pt x="37524" y="587545"/>
                </a:lnTo>
                <a:lnTo>
                  <a:pt x="33219" y="595818"/>
                </a:lnTo>
                <a:lnTo>
                  <a:pt x="48115" y="613686"/>
                </a:lnTo>
                <a:lnTo>
                  <a:pt x="59038" y="616337"/>
                </a:lnTo>
                <a:lnTo>
                  <a:pt x="56720" y="621300"/>
                </a:lnTo>
                <a:lnTo>
                  <a:pt x="50433" y="622957"/>
                </a:lnTo>
                <a:lnTo>
                  <a:pt x="50759" y="631229"/>
                </a:lnTo>
                <a:lnTo>
                  <a:pt x="61020" y="643473"/>
                </a:lnTo>
                <a:lnTo>
                  <a:pt x="61020" y="650425"/>
                </a:lnTo>
                <a:lnTo>
                  <a:pt x="56387" y="658035"/>
                </a:lnTo>
                <a:lnTo>
                  <a:pt x="59367" y="665646"/>
                </a:lnTo>
                <a:lnTo>
                  <a:pt x="69955" y="673922"/>
                </a:lnTo>
                <a:lnTo>
                  <a:pt x="67640" y="690470"/>
                </a:lnTo>
                <a:lnTo>
                  <a:pt x="56058" y="702381"/>
                </a:lnTo>
                <a:lnTo>
                  <a:pt x="58705" y="709662"/>
                </a:lnTo>
                <a:lnTo>
                  <a:pt x="57797" y="715344"/>
                </a:lnTo>
                <a:lnTo>
                  <a:pt x="64388" y="724799"/>
                </a:lnTo>
                <a:lnTo>
                  <a:pt x="64959" y="733394"/>
                </a:lnTo>
                <a:lnTo>
                  <a:pt x="55794" y="742849"/>
                </a:lnTo>
                <a:lnTo>
                  <a:pt x="55794" y="749439"/>
                </a:lnTo>
                <a:lnTo>
                  <a:pt x="69257" y="744856"/>
                </a:lnTo>
                <a:lnTo>
                  <a:pt x="79858" y="748293"/>
                </a:lnTo>
                <a:lnTo>
                  <a:pt x="82723" y="757748"/>
                </a:lnTo>
                <a:lnTo>
                  <a:pt x="87881" y="762045"/>
                </a:lnTo>
                <a:lnTo>
                  <a:pt x="96189" y="758894"/>
                </a:lnTo>
                <a:lnTo>
                  <a:pt x="103351" y="759466"/>
                </a:lnTo>
                <a:lnTo>
                  <a:pt x="107366" y="770928"/>
                </a:lnTo>
                <a:lnTo>
                  <a:pt x="112521" y="776086"/>
                </a:lnTo>
                <a:lnTo>
                  <a:pt x="123122" y="776372"/>
                </a:lnTo>
                <a:lnTo>
                  <a:pt x="128852" y="778951"/>
                </a:lnTo>
                <a:lnTo>
                  <a:pt x="125987" y="787545"/>
                </a:lnTo>
                <a:lnTo>
                  <a:pt x="128852" y="794996"/>
                </a:lnTo>
                <a:lnTo>
                  <a:pt x="147762" y="799293"/>
                </a:lnTo>
                <a:lnTo>
                  <a:pt x="147190" y="809320"/>
                </a:lnTo>
                <a:lnTo>
                  <a:pt x="151773" y="814192"/>
                </a:lnTo>
                <a:lnTo>
                  <a:pt x="157933" y="816558"/>
                </a:lnTo>
                <a:lnTo>
                  <a:pt x="160176" y="828541"/>
                </a:lnTo>
                <a:lnTo>
                  <a:pt x="167916" y="834495"/>
                </a:lnTo>
                <a:lnTo>
                  <a:pt x="184584" y="824968"/>
                </a:lnTo>
                <a:lnTo>
                  <a:pt x="185180" y="817824"/>
                </a:lnTo>
                <a:lnTo>
                  <a:pt x="200662" y="817227"/>
                </a:lnTo>
                <a:lnTo>
                  <a:pt x="210786" y="841045"/>
                </a:lnTo>
                <a:lnTo>
                  <a:pt x="222693" y="841045"/>
                </a:lnTo>
                <a:lnTo>
                  <a:pt x="232221" y="834499"/>
                </a:lnTo>
                <a:lnTo>
                  <a:pt x="252466" y="848786"/>
                </a:lnTo>
                <a:lnTo>
                  <a:pt x="248295" y="854740"/>
                </a:lnTo>
                <a:lnTo>
                  <a:pt x="250082" y="862480"/>
                </a:lnTo>
                <a:lnTo>
                  <a:pt x="269137" y="861287"/>
                </a:lnTo>
                <a:lnTo>
                  <a:pt x="284618" y="882725"/>
                </a:lnTo>
                <a:lnTo>
                  <a:pt x="313793" y="901780"/>
                </a:lnTo>
                <a:lnTo>
                  <a:pt x="314390" y="911307"/>
                </a:lnTo>
                <a:lnTo>
                  <a:pt x="329275" y="917854"/>
                </a:lnTo>
                <a:lnTo>
                  <a:pt x="345353" y="910711"/>
                </a:lnTo>
                <a:lnTo>
                  <a:pt x="361427" y="910711"/>
                </a:lnTo>
                <a:lnTo>
                  <a:pt x="370361" y="927979"/>
                </a:lnTo>
                <a:lnTo>
                  <a:pt x="382865" y="925595"/>
                </a:lnTo>
                <a:lnTo>
                  <a:pt x="417181" y="932742"/>
                </a:lnTo>
                <a:lnTo>
                  <a:pt x="427301" y="929664"/>
                </a:lnTo>
                <a:lnTo>
                  <a:pt x="437537" y="918864"/>
                </a:lnTo>
                <a:lnTo>
                  <a:pt x="436894" y="912552"/>
                </a:lnTo>
                <a:lnTo>
                  <a:pt x="441477" y="905379"/>
                </a:lnTo>
                <a:lnTo>
                  <a:pt x="445629" y="905524"/>
                </a:lnTo>
                <a:lnTo>
                  <a:pt x="447727" y="894889"/>
                </a:lnTo>
                <a:lnTo>
                  <a:pt x="442410" y="894636"/>
                </a:lnTo>
                <a:lnTo>
                  <a:pt x="414421" y="870818"/>
                </a:lnTo>
                <a:lnTo>
                  <a:pt x="421568" y="852953"/>
                </a:lnTo>
                <a:lnTo>
                  <a:pt x="413444" y="848312"/>
                </a:lnTo>
                <a:lnTo>
                  <a:pt x="409057" y="851882"/>
                </a:lnTo>
                <a:lnTo>
                  <a:pt x="391304" y="849433"/>
                </a:lnTo>
                <a:lnTo>
                  <a:pt x="381711" y="841982"/>
                </a:lnTo>
                <a:lnTo>
                  <a:pt x="382019" y="834842"/>
                </a:lnTo>
                <a:lnTo>
                  <a:pt x="387426" y="827803"/>
                </a:lnTo>
                <a:lnTo>
                  <a:pt x="387021" y="813925"/>
                </a:lnTo>
                <a:lnTo>
                  <a:pt x="391713" y="809537"/>
                </a:lnTo>
                <a:lnTo>
                  <a:pt x="388450" y="805457"/>
                </a:lnTo>
                <a:lnTo>
                  <a:pt x="377429" y="805457"/>
                </a:lnTo>
                <a:lnTo>
                  <a:pt x="369775" y="797601"/>
                </a:lnTo>
                <a:lnTo>
                  <a:pt x="369978" y="794233"/>
                </a:lnTo>
                <a:lnTo>
                  <a:pt x="373244" y="792804"/>
                </a:lnTo>
                <a:lnTo>
                  <a:pt x="373750" y="772498"/>
                </a:lnTo>
                <a:lnTo>
                  <a:pt x="375591" y="769235"/>
                </a:lnTo>
                <a:lnTo>
                  <a:pt x="372426" y="765560"/>
                </a:lnTo>
                <a:lnTo>
                  <a:pt x="365796" y="766070"/>
                </a:lnTo>
                <a:lnTo>
                  <a:pt x="359466" y="759032"/>
                </a:lnTo>
                <a:lnTo>
                  <a:pt x="351002" y="758522"/>
                </a:lnTo>
                <a:lnTo>
                  <a:pt x="343244" y="753313"/>
                </a:lnTo>
                <a:lnTo>
                  <a:pt x="343244" y="748419"/>
                </a:lnTo>
                <a:close/>
              </a:path>
            </a:pathLst>
          </a:custGeom>
          <a:solidFill>
            <a:srgbClr val="F7D9CA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956EBC72-A81A-C119-E2AC-010E3A628504}"/>
              </a:ext>
            </a:extLst>
          </p:cNvPr>
          <p:cNvSpPr txBox="1">
            <a:spLocks/>
          </p:cNvSpPr>
          <p:nvPr/>
        </p:nvSpPr>
        <p:spPr>
          <a:xfrm>
            <a:off x="3860069" y="161561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Magdalena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FC01EE5C-8793-2765-315B-CFFFB64A62A1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5F4D2532-C634-02A1-DCC8-CDFBB32904F8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AF02F991-B68B-B066-C14B-2F1528D91D08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5E49E76A-0792-C118-742F-FD37509CC4A8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B26EF729-A978-40D0-CE33-ADDE39631C5F}"/>
                </a:ext>
              </a:extLst>
            </p:cNvPr>
            <p:cNvSpPr txBox="1"/>
            <p:nvPr/>
          </p:nvSpPr>
          <p:spPr>
            <a:xfrm>
              <a:off x="11607" y="965831"/>
              <a:ext cx="2507175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653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66E359F2-C2D3-C3BB-89B0-72F19E419893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808BD60F-E212-CA79-A471-656FB7C1AAFF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88DD1D53-93D2-8177-DC58-C637F3622740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6BB6115B-4D7D-7DC4-BB86-5513C12F15F8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9BEAC0D7-CBC0-7C4B-9C01-C408EE466DD6}"/>
                </a:ext>
              </a:extLst>
            </p:cNvPr>
            <p:cNvSpPr txBox="1"/>
            <p:nvPr/>
          </p:nvSpPr>
          <p:spPr>
            <a:xfrm>
              <a:off x="200241" y="973303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375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7B1094C2-77E0-02BE-D4D6-D84162C034E3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7A2CB65-A19D-6ACA-F99A-0300D6318D26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ECDB9342-833D-BCD1-2B7B-9B9E458093A1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424B5283-8C7D-256A-FDA7-4A6D46EFCE09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4A20FB1D-2FC2-99B5-C4DB-B18724A38370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74%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4026A933-48EF-2223-9110-4575157BB609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D17FA31B-F585-E6E4-CB2C-3F54A6D51873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7F7FA3D7-DB06-9009-0C6B-D778DF74CEE4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4E25F99-9081-4DC6-1303-37E95EEFBCF5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2850DC72-87C0-3209-A99F-BA44EAE7CD94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3E95721-94CC-F302-66A3-026323952238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B0B68354-1CDC-3261-FCC3-079F896EDB8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CCF0F95F-A7DA-0F4B-042C-E4A5F81539A2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0B3A61F7-888E-BA72-D4DF-261FB6AC62E0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953678F9-E2D8-85CB-BDC8-7A98D7FDB6A5}"/>
              </a:ext>
            </a:extLst>
          </p:cNvPr>
          <p:cNvSpPr/>
          <p:nvPr/>
        </p:nvSpPr>
        <p:spPr>
          <a:xfrm>
            <a:off x="77708" y="8844862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91C97BA5-CFEF-C6C0-B808-8776F227A72F}"/>
              </a:ext>
            </a:extLst>
          </p:cNvPr>
          <p:cNvSpPr/>
          <p:nvPr/>
        </p:nvSpPr>
        <p:spPr>
          <a:xfrm>
            <a:off x="1352419" y="9309120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940239D3-CBB7-EB42-C7E2-A0EE6BF49A38}"/>
              </a:ext>
            </a:extLst>
          </p:cNvPr>
          <p:cNvSpPr txBox="1"/>
          <p:nvPr/>
        </p:nvSpPr>
        <p:spPr>
          <a:xfrm>
            <a:off x="188546" y="8820155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CC72730D-8F60-F317-D859-13EB96B34C6E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6384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606AF5B-5A3C-E96E-6AB7-43EF8175C5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3D3C7821-E708-7267-B1F1-240E53689649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07A3802-EA12-EFF4-FC42-909155E9C325}"/>
              </a:ext>
            </a:extLst>
          </p:cNvPr>
          <p:cNvSpPr/>
          <p:nvPr/>
        </p:nvSpPr>
        <p:spPr>
          <a:xfrm>
            <a:off x="1028072" y="2063025"/>
            <a:ext cx="4054977" cy="6486557"/>
          </a:xfrm>
          <a:custGeom>
            <a:avLst/>
            <a:gdLst>
              <a:gd name="connsiteX0" fmla="*/ 205769 w 208152"/>
              <a:gd name="connsiteY0" fmla="*/ 86890 h 332971"/>
              <a:gd name="connsiteX1" fmla="*/ 199812 w 208152"/>
              <a:gd name="connsiteY1" fmla="*/ 94833 h 332971"/>
              <a:gd name="connsiteX2" fmla="*/ 195840 w 208152"/>
              <a:gd name="connsiteY2" fmla="*/ 108733 h 332971"/>
              <a:gd name="connsiteX3" fmla="*/ 200759 w 208152"/>
              <a:gd name="connsiteY3" fmla="*/ 117762 h 332971"/>
              <a:gd name="connsiteX4" fmla="*/ 208153 w 208152"/>
              <a:gd name="connsiteY4" fmla="*/ 131517 h 332971"/>
              <a:gd name="connsiteX5" fmla="*/ 207093 w 208152"/>
              <a:gd name="connsiteY5" fmla="*/ 168965 h 332971"/>
              <a:gd name="connsiteX6" fmla="*/ 202789 w 208152"/>
              <a:gd name="connsiteY6" fmla="*/ 180214 h 332971"/>
              <a:gd name="connsiteX7" fmla="*/ 203121 w 208152"/>
              <a:gd name="connsiteY7" fmla="*/ 193124 h 332971"/>
              <a:gd name="connsiteX8" fmla="*/ 201465 w 208152"/>
              <a:gd name="connsiteY8" fmla="*/ 197757 h 332971"/>
              <a:gd name="connsiteX9" fmla="*/ 199812 w 208152"/>
              <a:gd name="connsiteY9" fmla="*/ 213972 h 332971"/>
              <a:gd name="connsiteX10" fmla="*/ 188559 w 208152"/>
              <a:gd name="connsiteY10" fmla="*/ 222248 h 332971"/>
              <a:gd name="connsiteX11" fmla="*/ 179292 w 208152"/>
              <a:gd name="connsiteY11" fmla="*/ 223901 h 332971"/>
              <a:gd name="connsiteX12" fmla="*/ 173996 w 208152"/>
              <a:gd name="connsiteY12" fmla="*/ 229859 h 332971"/>
              <a:gd name="connsiteX13" fmla="*/ 171906 w 208152"/>
              <a:gd name="connsiteY13" fmla="*/ 234988 h 332971"/>
              <a:gd name="connsiteX14" fmla="*/ 167663 w 208152"/>
              <a:gd name="connsiteY14" fmla="*/ 263704 h 332971"/>
              <a:gd name="connsiteX15" fmla="*/ 150988 w 208152"/>
              <a:gd name="connsiteY15" fmla="*/ 293472 h 332971"/>
              <a:gd name="connsiteX16" fmla="*/ 148908 w 208152"/>
              <a:gd name="connsiteY16" fmla="*/ 306574 h 332971"/>
              <a:gd name="connsiteX17" fmla="*/ 132534 w 208152"/>
              <a:gd name="connsiteY17" fmla="*/ 332472 h 332971"/>
              <a:gd name="connsiteX18" fmla="*/ 132700 w 208152"/>
              <a:gd name="connsiteY18" fmla="*/ 332971 h 332971"/>
              <a:gd name="connsiteX19" fmla="*/ 123292 w 208152"/>
              <a:gd name="connsiteY19" fmla="*/ 323516 h 332971"/>
              <a:gd name="connsiteX20" fmla="*/ 120228 w 208152"/>
              <a:gd name="connsiteY20" fmla="*/ 308581 h 332971"/>
              <a:gd name="connsiteX21" fmla="*/ 115251 w 208152"/>
              <a:gd name="connsiteY21" fmla="*/ 299010 h 332971"/>
              <a:gd name="connsiteX22" fmla="*/ 109124 w 208152"/>
              <a:gd name="connsiteY22" fmla="*/ 296713 h 332971"/>
              <a:gd name="connsiteX23" fmla="*/ 101083 w 208152"/>
              <a:gd name="connsiteY23" fmla="*/ 284459 h 332971"/>
              <a:gd name="connsiteX24" fmla="*/ 96873 w 208152"/>
              <a:gd name="connsiteY24" fmla="*/ 282929 h 332971"/>
              <a:gd name="connsiteX25" fmla="*/ 90362 w 208152"/>
              <a:gd name="connsiteY25" fmla="*/ 284075 h 332971"/>
              <a:gd name="connsiteX26" fmla="*/ 77344 w 208152"/>
              <a:gd name="connsiteY26" fmla="*/ 276801 h 332971"/>
              <a:gd name="connsiteX27" fmla="*/ 72367 w 208152"/>
              <a:gd name="connsiteY27" fmla="*/ 267230 h 332971"/>
              <a:gd name="connsiteX28" fmla="*/ 64326 w 208152"/>
              <a:gd name="connsiteY28" fmla="*/ 265697 h 332971"/>
              <a:gd name="connsiteX29" fmla="*/ 61646 w 208152"/>
              <a:gd name="connsiteY29" fmla="*/ 269527 h 332971"/>
              <a:gd name="connsiteX30" fmla="*/ 49391 w 208152"/>
              <a:gd name="connsiteY30" fmla="*/ 271441 h 332971"/>
              <a:gd name="connsiteX31" fmla="*/ 38670 w 208152"/>
              <a:gd name="connsiteY31" fmla="*/ 259953 h 332971"/>
              <a:gd name="connsiteX32" fmla="*/ 38670 w 208152"/>
              <a:gd name="connsiteY32" fmla="*/ 253442 h 332971"/>
              <a:gd name="connsiteX33" fmla="*/ 31780 w 208152"/>
              <a:gd name="connsiteY33" fmla="*/ 249999 h 332971"/>
              <a:gd name="connsiteX34" fmla="*/ 31780 w 208152"/>
              <a:gd name="connsiteY34" fmla="*/ 247318 h 332971"/>
              <a:gd name="connsiteX35" fmla="*/ 35990 w 208152"/>
              <a:gd name="connsiteY35" fmla="*/ 245022 h 332971"/>
              <a:gd name="connsiteX36" fmla="*/ 35990 w 208152"/>
              <a:gd name="connsiteY36" fmla="*/ 240808 h 332971"/>
              <a:gd name="connsiteX37" fmla="*/ 27949 w 208152"/>
              <a:gd name="connsiteY37" fmla="*/ 238891 h 332971"/>
              <a:gd name="connsiteX38" fmla="*/ 9571 w 208152"/>
              <a:gd name="connsiteY38" fmla="*/ 241958 h 332971"/>
              <a:gd name="connsiteX39" fmla="*/ 0 w 208152"/>
              <a:gd name="connsiteY39" fmla="*/ 235447 h 332971"/>
              <a:gd name="connsiteX40" fmla="*/ 6124 w 208152"/>
              <a:gd name="connsiteY40" fmla="*/ 230470 h 332971"/>
              <a:gd name="connsiteX41" fmla="*/ 6891 w 208152"/>
              <a:gd name="connsiteY41" fmla="*/ 219366 h 332971"/>
              <a:gd name="connsiteX42" fmla="*/ 12251 w 208152"/>
              <a:gd name="connsiteY42" fmla="*/ 216302 h 332971"/>
              <a:gd name="connsiteX43" fmla="*/ 13781 w 208152"/>
              <a:gd name="connsiteY43" fmla="*/ 209411 h 332971"/>
              <a:gd name="connsiteX44" fmla="*/ 4977 w 208152"/>
              <a:gd name="connsiteY44" fmla="*/ 204818 h 332971"/>
              <a:gd name="connsiteX45" fmla="*/ 9954 w 208152"/>
              <a:gd name="connsiteY45" fmla="*/ 201371 h 332971"/>
              <a:gd name="connsiteX46" fmla="*/ 13018 w 208152"/>
              <a:gd name="connsiteY46" fmla="*/ 179545 h 332971"/>
              <a:gd name="connsiteX47" fmla="*/ 380 w 208152"/>
              <a:gd name="connsiteY47" fmla="*/ 164610 h 332971"/>
              <a:gd name="connsiteX48" fmla="*/ 1979 w 208152"/>
              <a:gd name="connsiteY48" fmla="*/ 151487 h 332971"/>
              <a:gd name="connsiteX49" fmla="*/ 12327 w 208152"/>
              <a:gd name="connsiteY49" fmla="*/ 133684 h 332971"/>
              <a:gd name="connsiteX50" fmla="*/ 2431 w 208152"/>
              <a:gd name="connsiteY50" fmla="*/ 124818 h 332971"/>
              <a:gd name="connsiteX51" fmla="*/ 2431 w 208152"/>
              <a:gd name="connsiteY51" fmla="*/ 118865 h 332971"/>
              <a:gd name="connsiteX52" fmla="*/ 5259 w 208152"/>
              <a:gd name="connsiteY52" fmla="*/ 111124 h 332971"/>
              <a:gd name="connsiteX53" fmla="*/ 8981 w 208152"/>
              <a:gd name="connsiteY53" fmla="*/ 111124 h 332971"/>
              <a:gd name="connsiteX54" fmla="*/ 8981 w 208152"/>
              <a:gd name="connsiteY54" fmla="*/ 116481 h 332971"/>
              <a:gd name="connsiteX55" fmla="*/ 14787 w 208152"/>
              <a:gd name="connsiteY55" fmla="*/ 116481 h 332971"/>
              <a:gd name="connsiteX56" fmla="*/ 16722 w 208152"/>
              <a:gd name="connsiteY56" fmla="*/ 115287 h 332971"/>
              <a:gd name="connsiteX57" fmla="*/ 18954 w 208152"/>
              <a:gd name="connsiteY57" fmla="*/ 112463 h 332971"/>
              <a:gd name="connsiteX58" fmla="*/ 28032 w 208152"/>
              <a:gd name="connsiteY58" fmla="*/ 112463 h 332971"/>
              <a:gd name="connsiteX59" fmla="*/ 31903 w 208152"/>
              <a:gd name="connsiteY59" fmla="*/ 101148 h 332971"/>
              <a:gd name="connsiteX60" fmla="*/ 48241 w 208152"/>
              <a:gd name="connsiteY60" fmla="*/ 98258 h 332971"/>
              <a:gd name="connsiteX61" fmla="*/ 57060 w 208152"/>
              <a:gd name="connsiteY61" fmla="*/ 87454 h 332971"/>
              <a:gd name="connsiteX62" fmla="*/ 73286 w 208152"/>
              <a:gd name="connsiteY62" fmla="*/ 83880 h 332971"/>
              <a:gd name="connsiteX63" fmla="*/ 78050 w 208152"/>
              <a:gd name="connsiteY63" fmla="*/ 71228 h 332971"/>
              <a:gd name="connsiteX64" fmla="*/ 77901 w 208152"/>
              <a:gd name="connsiteY64" fmla="*/ 61852 h 332971"/>
              <a:gd name="connsiteX65" fmla="*/ 87725 w 208152"/>
              <a:gd name="connsiteY65" fmla="*/ 54705 h 332971"/>
              <a:gd name="connsiteX66" fmla="*/ 98591 w 208152"/>
              <a:gd name="connsiteY66" fmla="*/ 54705 h 332971"/>
              <a:gd name="connsiteX67" fmla="*/ 100526 w 208152"/>
              <a:gd name="connsiteY67" fmla="*/ 46371 h 332971"/>
              <a:gd name="connsiteX68" fmla="*/ 119136 w 208152"/>
              <a:gd name="connsiteY68" fmla="*/ 34460 h 332971"/>
              <a:gd name="connsiteX69" fmla="*/ 121071 w 208152"/>
              <a:gd name="connsiteY69" fmla="*/ 25085 h 332971"/>
              <a:gd name="connsiteX70" fmla="*/ 127322 w 208152"/>
              <a:gd name="connsiteY70" fmla="*/ 24933 h 332971"/>
              <a:gd name="connsiteX71" fmla="*/ 135210 w 208152"/>
              <a:gd name="connsiteY71" fmla="*/ 14215 h 332971"/>
              <a:gd name="connsiteX72" fmla="*/ 139974 w 208152"/>
              <a:gd name="connsiteY72" fmla="*/ 13622 h 332971"/>
              <a:gd name="connsiteX73" fmla="*/ 142358 w 208152"/>
              <a:gd name="connsiteY73" fmla="*/ 7668 h 332971"/>
              <a:gd name="connsiteX74" fmla="*/ 143399 w 208152"/>
              <a:gd name="connsiteY74" fmla="*/ 11238 h 332971"/>
              <a:gd name="connsiteX75" fmla="*/ 148311 w 208152"/>
              <a:gd name="connsiteY75" fmla="*/ 16002 h 332971"/>
              <a:gd name="connsiteX76" fmla="*/ 142058 w 208152"/>
              <a:gd name="connsiteY76" fmla="*/ 21211 h 332971"/>
              <a:gd name="connsiteX77" fmla="*/ 148163 w 208152"/>
              <a:gd name="connsiteY77" fmla="*/ 21211 h 332971"/>
              <a:gd name="connsiteX78" fmla="*/ 148163 w 208152"/>
              <a:gd name="connsiteY78" fmla="*/ 28061 h 332971"/>
              <a:gd name="connsiteX79" fmla="*/ 156048 w 208152"/>
              <a:gd name="connsiteY79" fmla="*/ 25381 h 332971"/>
              <a:gd name="connsiteX80" fmla="*/ 156048 w 208152"/>
              <a:gd name="connsiteY80" fmla="*/ 19127 h 332971"/>
              <a:gd name="connsiteX81" fmla="*/ 152478 w 208152"/>
              <a:gd name="connsiteY81" fmla="*/ 18831 h 332971"/>
              <a:gd name="connsiteX82" fmla="*/ 149780 w 208152"/>
              <a:gd name="connsiteY82" fmla="*/ 14215 h 332971"/>
              <a:gd name="connsiteX83" fmla="*/ 150825 w 208152"/>
              <a:gd name="connsiteY83" fmla="*/ 7003 h 332971"/>
              <a:gd name="connsiteX84" fmla="*/ 146847 w 208152"/>
              <a:gd name="connsiteY84" fmla="*/ 6048 h 332971"/>
              <a:gd name="connsiteX85" fmla="*/ 147270 w 208152"/>
              <a:gd name="connsiteY85" fmla="*/ 0 h 332971"/>
              <a:gd name="connsiteX86" fmla="*/ 152927 w 208152"/>
              <a:gd name="connsiteY86" fmla="*/ 4095 h 332971"/>
              <a:gd name="connsiteX87" fmla="*/ 154414 w 208152"/>
              <a:gd name="connsiteY87" fmla="*/ 2604 h 332971"/>
              <a:gd name="connsiteX88" fmla="*/ 159622 w 208152"/>
              <a:gd name="connsiteY88" fmla="*/ 10942 h 332971"/>
              <a:gd name="connsiteX89" fmla="*/ 170640 w 208152"/>
              <a:gd name="connsiteY89" fmla="*/ 18979 h 332971"/>
              <a:gd name="connsiteX90" fmla="*/ 176593 w 208152"/>
              <a:gd name="connsiteY90" fmla="*/ 31483 h 332971"/>
              <a:gd name="connsiteX91" fmla="*/ 193268 w 208152"/>
              <a:gd name="connsiteY91" fmla="*/ 46071 h 332971"/>
              <a:gd name="connsiteX92" fmla="*/ 194751 w 208152"/>
              <a:gd name="connsiteY92" fmla="*/ 63042 h 332971"/>
              <a:gd name="connsiteX93" fmla="*/ 207259 w 208152"/>
              <a:gd name="connsiteY93" fmla="*/ 75250 h 332971"/>
              <a:gd name="connsiteX94" fmla="*/ 107225 w 208152"/>
              <a:gd name="connsiteY94" fmla="*/ 18979 h 332971"/>
              <a:gd name="connsiteX95" fmla="*/ 114966 w 208152"/>
              <a:gd name="connsiteY95" fmla="*/ 14215 h 332971"/>
              <a:gd name="connsiteX96" fmla="*/ 120919 w 208152"/>
              <a:gd name="connsiteY96" fmla="*/ 14215 h 332971"/>
              <a:gd name="connsiteX97" fmla="*/ 121516 w 208152"/>
              <a:gd name="connsiteY97" fmla="*/ 6475 h 332971"/>
              <a:gd name="connsiteX98" fmla="*/ 116159 w 208152"/>
              <a:gd name="connsiteY98" fmla="*/ 11835 h 332971"/>
              <a:gd name="connsiteX99" fmla="*/ 107822 w 208152"/>
              <a:gd name="connsiteY99" fmla="*/ 16002 h 33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08152" h="332971">
                <a:moveTo>
                  <a:pt x="205769" y="86890"/>
                </a:moveTo>
                <a:lnTo>
                  <a:pt x="199812" y="94833"/>
                </a:lnTo>
                <a:lnTo>
                  <a:pt x="195840" y="108733"/>
                </a:lnTo>
                <a:lnTo>
                  <a:pt x="200759" y="117762"/>
                </a:lnTo>
                <a:lnTo>
                  <a:pt x="208153" y="131517"/>
                </a:lnTo>
                <a:lnTo>
                  <a:pt x="207093" y="168965"/>
                </a:lnTo>
                <a:lnTo>
                  <a:pt x="202789" y="180214"/>
                </a:lnTo>
                <a:lnTo>
                  <a:pt x="203121" y="193124"/>
                </a:lnTo>
                <a:lnTo>
                  <a:pt x="201465" y="197757"/>
                </a:lnTo>
                <a:lnTo>
                  <a:pt x="199812" y="213972"/>
                </a:lnTo>
                <a:lnTo>
                  <a:pt x="188559" y="222248"/>
                </a:lnTo>
                <a:lnTo>
                  <a:pt x="179292" y="223901"/>
                </a:lnTo>
                <a:lnTo>
                  <a:pt x="173996" y="229859"/>
                </a:lnTo>
                <a:lnTo>
                  <a:pt x="171906" y="234988"/>
                </a:lnTo>
                <a:lnTo>
                  <a:pt x="167663" y="263704"/>
                </a:lnTo>
                <a:lnTo>
                  <a:pt x="150988" y="293472"/>
                </a:lnTo>
                <a:lnTo>
                  <a:pt x="148908" y="306574"/>
                </a:lnTo>
                <a:lnTo>
                  <a:pt x="132534" y="332472"/>
                </a:lnTo>
                <a:lnTo>
                  <a:pt x="132700" y="332971"/>
                </a:lnTo>
                <a:lnTo>
                  <a:pt x="123292" y="323516"/>
                </a:lnTo>
                <a:lnTo>
                  <a:pt x="120228" y="308581"/>
                </a:lnTo>
                <a:lnTo>
                  <a:pt x="115251" y="299010"/>
                </a:lnTo>
                <a:lnTo>
                  <a:pt x="109124" y="296713"/>
                </a:lnTo>
                <a:lnTo>
                  <a:pt x="101083" y="284459"/>
                </a:lnTo>
                <a:lnTo>
                  <a:pt x="96873" y="282929"/>
                </a:lnTo>
                <a:lnTo>
                  <a:pt x="90362" y="284075"/>
                </a:lnTo>
                <a:lnTo>
                  <a:pt x="77344" y="276801"/>
                </a:lnTo>
                <a:lnTo>
                  <a:pt x="72367" y="267230"/>
                </a:lnTo>
                <a:lnTo>
                  <a:pt x="64326" y="265697"/>
                </a:lnTo>
                <a:lnTo>
                  <a:pt x="61646" y="269527"/>
                </a:lnTo>
                <a:lnTo>
                  <a:pt x="49391" y="271441"/>
                </a:lnTo>
                <a:lnTo>
                  <a:pt x="38670" y="259953"/>
                </a:lnTo>
                <a:lnTo>
                  <a:pt x="38670" y="253442"/>
                </a:lnTo>
                <a:lnTo>
                  <a:pt x="31780" y="249999"/>
                </a:lnTo>
                <a:lnTo>
                  <a:pt x="31780" y="247318"/>
                </a:lnTo>
                <a:lnTo>
                  <a:pt x="35990" y="245022"/>
                </a:lnTo>
                <a:lnTo>
                  <a:pt x="35990" y="240808"/>
                </a:lnTo>
                <a:lnTo>
                  <a:pt x="27949" y="238891"/>
                </a:lnTo>
                <a:lnTo>
                  <a:pt x="9571" y="241958"/>
                </a:lnTo>
                <a:lnTo>
                  <a:pt x="0" y="235447"/>
                </a:lnTo>
                <a:lnTo>
                  <a:pt x="6124" y="230470"/>
                </a:lnTo>
                <a:lnTo>
                  <a:pt x="6891" y="219366"/>
                </a:lnTo>
                <a:lnTo>
                  <a:pt x="12251" y="216302"/>
                </a:lnTo>
                <a:lnTo>
                  <a:pt x="13781" y="209411"/>
                </a:lnTo>
                <a:lnTo>
                  <a:pt x="4977" y="204818"/>
                </a:lnTo>
                <a:lnTo>
                  <a:pt x="9954" y="201371"/>
                </a:lnTo>
                <a:lnTo>
                  <a:pt x="13018" y="179545"/>
                </a:lnTo>
                <a:lnTo>
                  <a:pt x="380" y="164610"/>
                </a:lnTo>
                <a:lnTo>
                  <a:pt x="1979" y="151487"/>
                </a:lnTo>
                <a:lnTo>
                  <a:pt x="12327" y="133684"/>
                </a:lnTo>
                <a:lnTo>
                  <a:pt x="2431" y="124818"/>
                </a:lnTo>
                <a:lnTo>
                  <a:pt x="2431" y="118865"/>
                </a:lnTo>
                <a:lnTo>
                  <a:pt x="5259" y="111124"/>
                </a:lnTo>
                <a:lnTo>
                  <a:pt x="8981" y="111124"/>
                </a:lnTo>
                <a:lnTo>
                  <a:pt x="8981" y="116481"/>
                </a:lnTo>
                <a:lnTo>
                  <a:pt x="14787" y="116481"/>
                </a:lnTo>
                <a:lnTo>
                  <a:pt x="16722" y="115287"/>
                </a:lnTo>
                <a:lnTo>
                  <a:pt x="18954" y="112463"/>
                </a:lnTo>
                <a:lnTo>
                  <a:pt x="28032" y="112463"/>
                </a:lnTo>
                <a:lnTo>
                  <a:pt x="31903" y="101148"/>
                </a:lnTo>
                <a:lnTo>
                  <a:pt x="48241" y="98258"/>
                </a:lnTo>
                <a:lnTo>
                  <a:pt x="57060" y="87454"/>
                </a:lnTo>
                <a:lnTo>
                  <a:pt x="73286" y="83880"/>
                </a:lnTo>
                <a:lnTo>
                  <a:pt x="78050" y="71228"/>
                </a:lnTo>
                <a:lnTo>
                  <a:pt x="77901" y="61852"/>
                </a:lnTo>
                <a:lnTo>
                  <a:pt x="87725" y="54705"/>
                </a:lnTo>
                <a:lnTo>
                  <a:pt x="98591" y="54705"/>
                </a:lnTo>
                <a:lnTo>
                  <a:pt x="100526" y="46371"/>
                </a:lnTo>
                <a:lnTo>
                  <a:pt x="119136" y="34460"/>
                </a:lnTo>
                <a:lnTo>
                  <a:pt x="121071" y="25085"/>
                </a:lnTo>
                <a:lnTo>
                  <a:pt x="127322" y="24933"/>
                </a:lnTo>
                <a:lnTo>
                  <a:pt x="135210" y="14215"/>
                </a:lnTo>
                <a:lnTo>
                  <a:pt x="139974" y="13622"/>
                </a:lnTo>
                <a:lnTo>
                  <a:pt x="142358" y="7668"/>
                </a:lnTo>
                <a:lnTo>
                  <a:pt x="143399" y="11238"/>
                </a:lnTo>
                <a:lnTo>
                  <a:pt x="148311" y="16002"/>
                </a:lnTo>
                <a:lnTo>
                  <a:pt x="142058" y="21211"/>
                </a:lnTo>
                <a:lnTo>
                  <a:pt x="148163" y="21211"/>
                </a:lnTo>
                <a:lnTo>
                  <a:pt x="148163" y="28061"/>
                </a:lnTo>
                <a:lnTo>
                  <a:pt x="156048" y="25381"/>
                </a:lnTo>
                <a:lnTo>
                  <a:pt x="156048" y="19127"/>
                </a:lnTo>
                <a:lnTo>
                  <a:pt x="152478" y="18831"/>
                </a:lnTo>
                <a:lnTo>
                  <a:pt x="149780" y="14215"/>
                </a:lnTo>
                <a:lnTo>
                  <a:pt x="150825" y="7003"/>
                </a:lnTo>
                <a:lnTo>
                  <a:pt x="146847" y="6048"/>
                </a:lnTo>
                <a:lnTo>
                  <a:pt x="147270" y="0"/>
                </a:lnTo>
                <a:lnTo>
                  <a:pt x="152927" y="4095"/>
                </a:lnTo>
                <a:lnTo>
                  <a:pt x="154414" y="2604"/>
                </a:lnTo>
                <a:lnTo>
                  <a:pt x="159622" y="10942"/>
                </a:lnTo>
                <a:lnTo>
                  <a:pt x="170640" y="18979"/>
                </a:lnTo>
                <a:lnTo>
                  <a:pt x="176593" y="31483"/>
                </a:lnTo>
                <a:lnTo>
                  <a:pt x="193268" y="46071"/>
                </a:lnTo>
                <a:lnTo>
                  <a:pt x="194751" y="63042"/>
                </a:lnTo>
                <a:lnTo>
                  <a:pt x="207259" y="75250"/>
                </a:lnTo>
                <a:close/>
                <a:moveTo>
                  <a:pt x="107225" y="18979"/>
                </a:moveTo>
                <a:lnTo>
                  <a:pt x="114966" y="14215"/>
                </a:lnTo>
                <a:lnTo>
                  <a:pt x="120919" y="14215"/>
                </a:lnTo>
                <a:lnTo>
                  <a:pt x="121516" y="6475"/>
                </a:lnTo>
                <a:lnTo>
                  <a:pt x="116159" y="11835"/>
                </a:lnTo>
                <a:lnTo>
                  <a:pt x="107822" y="16002"/>
                </a:lnTo>
                <a:close/>
              </a:path>
            </a:pathLst>
          </a:custGeom>
          <a:solidFill>
            <a:srgbClr val="EFC4AD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E9E44F9C-EF83-53C7-050A-64752F1CACCF}"/>
              </a:ext>
            </a:extLst>
          </p:cNvPr>
          <p:cNvSpPr txBox="1">
            <a:spLocks/>
          </p:cNvSpPr>
          <p:nvPr/>
        </p:nvSpPr>
        <p:spPr>
          <a:xfrm>
            <a:off x="3794349" y="224887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Atlántico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C5A6ACE5-7885-E535-9913-4BEC61B8EAB9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70880154-8ADC-EC90-B54F-A1E74F64567F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04D0C4A0-6CC7-E3F9-061E-9B654A47B42A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EFDD9358-B2E4-EE57-AC92-641C3904FFC3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8E615E98-1994-558A-0F6F-6B97229C9663}"/>
                </a:ext>
              </a:extLst>
            </p:cNvPr>
            <p:cNvSpPr txBox="1"/>
            <p:nvPr/>
          </p:nvSpPr>
          <p:spPr>
            <a:xfrm>
              <a:off x="212728" y="757788"/>
              <a:ext cx="2136129" cy="9096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7200" dirty="0">
                  <a:solidFill>
                    <a:schemeClr val="bg1"/>
                  </a:solidFill>
                  <a:latin typeface="Poppins Heavy"/>
                </a:rPr>
                <a:t>2.133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FDD5C4A-7723-8161-1976-5567E4B8A999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325B084F-F0EB-9EEF-766B-C63C0467B13B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1817C464-F6FD-0962-1D33-E0E0919D22EA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9609BBF1-FBB3-BA15-AE80-C01F9E48CA9E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7960E660-67BC-093B-6A20-BA878A3C2692}"/>
                </a:ext>
              </a:extLst>
            </p:cNvPr>
            <p:cNvSpPr txBox="1"/>
            <p:nvPr/>
          </p:nvSpPr>
          <p:spPr>
            <a:xfrm>
              <a:off x="141955" y="892054"/>
              <a:ext cx="2337651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8000" dirty="0">
                  <a:solidFill>
                    <a:schemeClr val="bg1"/>
                  </a:solidFill>
                  <a:latin typeface="Poppins Heavy"/>
                </a:rPr>
                <a:t>1.735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926C8033-D4BF-80BF-1C35-BD7791BB55C9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DE8705A-98AB-C345-BB96-0EF362B21926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5C0BE839-15BF-A0DD-662B-D4ABDCBF33B0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B21DC517-C05C-B7EE-A297-D3C3FC7CA1D4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47FA828-1440-E890-5B6C-C2E563535E57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23%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EE755143-F2C8-4585-3050-CBE184D7DE8F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C5EA2FEF-B28F-FE9C-CEE7-2F32DC844D43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89696B0B-26EC-9FD4-C527-90783C263BE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B8445C8F-1E73-1168-CECF-401C71B6848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14AFA16C-1849-D418-FBF5-C40C2B0879BE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B3272263-B474-71AD-D828-A312EC838E8F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F69B1E5A-F1D7-C14C-83F1-5642DB6F0EC1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47070F71-5DF4-F8D7-5835-B01CA60D3138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968CFF1-7277-D756-C6CA-9691B56270D4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9" name="Rectángulo: esquinas redondeadas 38">
            <a:hlinkClick r:id="rId5" action="ppaction://hlinksldjump"/>
            <a:extLst>
              <a:ext uri="{FF2B5EF4-FFF2-40B4-BE49-F238E27FC236}">
                <a16:creationId xmlns:a16="http://schemas.microsoft.com/office/drawing/2014/main" id="{8DCD590B-464E-7031-F5AF-60DA414EF207}"/>
              </a:ext>
            </a:extLst>
          </p:cNvPr>
          <p:cNvSpPr/>
          <p:nvPr/>
        </p:nvSpPr>
        <p:spPr>
          <a:xfrm>
            <a:off x="662546" y="8733070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0" name="Flecha: curvada hacia la izquierda 39">
            <a:hlinkClick r:id="rId5" action="ppaction://hlinksldjump"/>
            <a:extLst>
              <a:ext uri="{FF2B5EF4-FFF2-40B4-BE49-F238E27FC236}">
                <a16:creationId xmlns:a16="http://schemas.microsoft.com/office/drawing/2014/main" id="{168AB22E-76A9-73FF-0E91-17F894F94F14}"/>
              </a:ext>
            </a:extLst>
          </p:cNvPr>
          <p:cNvSpPr/>
          <p:nvPr/>
        </p:nvSpPr>
        <p:spPr>
          <a:xfrm>
            <a:off x="1922777" y="9265453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41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A195572-AE8D-3056-F81E-B365C92821A9}"/>
              </a:ext>
            </a:extLst>
          </p:cNvPr>
          <p:cNvSpPr txBox="1"/>
          <p:nvPr/>
        </p:nvSpPr>
        <p:spPr>
          <a:xfrm>
            <a:off x="860738" y="8708363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42" name="Freeform 87">
            <a:extLst>
              <a:ext uri="{FF2B5EF4-FFF2-40B4-BE49-F238E27FC236}">
                <a16:creationId xmlns:a16="http://schemas.microsoft.com/office/drawing/2014/main" id="{4DA9199A-373E-1B84-F1E2-A7A43611319B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3537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F30DA0-2D2B-997A-EAC3-0571E66CE3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026E328A-F1E6-DE7D-3724-808B07FFF841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85520C2B-D9DE-32F5-35F0-B69AFB8D6EBC}"/>
              </a:ext>
            </a:extLst>
          </p:cNvPr>
          <p:cNvSpPr/>
          <p:nvPr/>
        </p:nvSpPr>
        <p:spPr>
          <a:xfrm>
            <a:off x="814573" y="1106013"/>
            <a:ext cx="4538477" cy="7052751"/>
          </a:xfrm>
          <a:custGeom>
            <a:avLst/>
            <a:gdLst>
              <a:gd name="connsiteX0" fmla="*/ 0 w 950534"/>
              <a:gd name="connsiteY0" fmla="*/ 553512 h 1477121"/>
              <a:gd name="connsiteX1" fmla="*/ 145 w 950534"/>
              <a:gd name="connsiteY1" fmla="*/ 547761 h 1477121"/>
              <a:gd name="connsiteX2" fmla="*/ 5823 w 950534"/>
              <a:gd name="connsiteY2" fmla="*/ 545797 h 1477121"/>
              <a:gd name="connsiteX3" fmla="*/ 5823 w 950534"/>
              <a:gd name="connsiteY3" fmla="*/ 548926 h 1477121"/>
              <a:gd name="connsiteX4" fmla="*/ 3783 w 950534"/>
              <a:gd name="connsiteY4" fmla="*/ 551400 h 1477121"/>
              <a:gd name="connsiteX5" fmla="*/ 3566 w 950534"/>
              <a:gd name="connsiteY5" fmla="*/ 555259 h 1477121"/>
              <a:gd name="connsiteX6" fmla="*/ 165905 w 950534"/>
              <a:gd name="connsiteY6" fmla="*/ 235588 h 1477121"/>
              <a:gd name="connsiteX7" fmla="*/ 162194 w 950534"/>
              <a:gd name="connsiteY7" fmla="*/ 233168 h 1477121"/>
              <a:gd name="connsiteX8" fmla="*/ 159770 w 950534"/>
              <a:gd name="connsiteY8" fmla="*/ 233009 h 1477121"/>
              <a:gd name="connsiteX9" fmla="*/ 162838 w 950534"/>
              <a:gd name="connsiteY9" fmla="*/ 231233 h 1477121"/>
              <a:gd name="connsiteX10" fmla="*/ 178167 w 950534"/>
              <a:gd name="connsiteY10" fmla="*/ 211871 h 1477121"/>
              <a:gd name="connsiteX11" fmla="*/ 174456 w 950534"/>
              <a:gd name="connsiteY11" fmla="*/ 211064 h 1477121"/>
              <a:gd name="connsiteX12" fmla="*/ 175747 w 950534"/>
              <a:gd name="connsiteY12" fmla="*/ 208804 h 1477121"/>
              <a:gd name="connsiteX13" fmla="*/ 178004 w 950534"/>
              <a:gd name="connsiteY13" fmla="*/ 209288 h 1477121"/>
              <a:gd name="connsiteX14" fmla="*/ 182685 w 950534"/>
              <a:gd name="connsiteY14" fmla="*/ 248176 h 1477121"/>
              <a:gd name="connsiteX15" fmla="*/ 180912 w 950534"/>
              <a:gd name="connsiteY15" fmla="*/ 246562 h 1477121"/>
              <a:gd name="connsiteX16" fmla="*/ 184457 w 950534"/>
              <a:gd name="connsiteY16" fmla="*/ 244624 h 1477121"/>
              <a:gd name="connsiteX17" fmla="*/ 176554 w 950534"/>
              <a:gd name="connsiteY17" fmla="*/ 236073 h 1477121"/>
              <a:gd name="connsiteX18" fmla="*/ 174293 w 950534"/>
              <a:gd name="connsiteY18" fmla="*/ 235751 h 1477121"/>
              <a:gd name="connsiteX19" fmla="*/ 173486 w 950534"/>
              <a:gd name="connsiteY19" fmla="*/ 230911 h 1477121"/>
              <a:gd name="connsiteX20" fmla="*/ 179780 w 950534"/>
              <a:gd name="connsiteY20" fmla="*/ 231396 h 1477121"/>
              <a:gd name="connsiteX21" fmla="*/ 182363 w 950534"/>
              <a:gd name="connsiteY21" fmla="*/ 231877 h 1477121"/>
              <a:gd name="connsiteX22" fmla="*/ 185908 w 950534"/>
              <a:gd name="connsiteY22" fmla="*/ 231071 h 1477121"/>
              <a:gd name="connsiteX23" fmla="*/ 179295 w 950534"/>
              <a:gd name="connsiteY23" fmla="*/ 235914 h 1477121"/>
              <a:gd name="connsiteX24" fmla="*/ 159611 w 950534"/>
              <a:gd name="connsiteY24" fmla="*/ 241560 h 1477121"/>
              <a:gd name="connsiteX25" fmla="*/ 157351 w 950534"/>
              <a:gd name="connsiteY25" fmla="*/ 242529 h 1477121"/>
              <a:gd name="connsiteX26" fmla="*/ 153965 w 950534"/>
              <a:gd name="connsiteY26" fmla="*/ 237201 h 1477121"/>
              <a:gd name="connsiteX27" fmla="*/ 158964 w 950534"/>
              <a:gd name="connsiteY27" fmla="*/ 237527 h 1477121"/>
              <a:gd name="connsiteX28" fmla="*/ 133861 w 950534"/>
              <a:gd name="connsiteY28" fmla="*/ 425301 h 1477121"/>
              <a:gd name="connsiteX29" fmla="*/ 133861 w 950534"/>
              <a:gd name="connsiteY29" fmla="*/ 428299 h 1477121"/>
              <a:gd name="connsiteX30" fmla="*/ 130302 w 950534"/>
              <a:gd name="connsiteY30" fmla="*/ 430734 h 1477121"/>
              <a:gd name="connsiteX31" fmla="*/ 129929 w 950534"/>
              <a:gd name="connsiteY31" fmla="*/ 428672 h 1477121"/>
              <a:gd name="connsiteX32" fmla="*/ 148094 w 950534"/>
              <a:gd name="connsiteY32" fmla="*/ 409010 h 1477121"/>
              <a:gd name="connsiteX33" fmla="*/ 144163 w 950534"/>
              <a:gd name="connsiteY33" fmla="*/ 411628 h 1477121"/>
              <a:gd name="connsiteX34" fmla="*/ 143222 w 950534"/>
              <a:gd name="connsiteY34" fmla="*/ 408821 h 1477121"/>
              <a:gd name="connsiteX35" fmla="*/ 147346 w 950534"/>
              <a:gd name="connsiteY35" fmla="*/ 405638 h 1477121"/>
              <a:gd name="connsiteX36" fmla="*/ 160454 w 950534"/>
              <a:gd name="connsiteY36" fmla="*/ 400206 h 1477121"/>
              <a:gd name="connsiteX37" fmla="*/ 156710 w 950534"/>
              <a:gd name="connsiteY37" fmla="*/ 402640 h 1477121"/>
              <a:gd name="connsiteX38" fmla="*/ 154088 w 950534"/>
              <a:gd name="connsiteY38" fmla="*/ 400770 h 1477121"/>
              <a:gd name="connsiteX39" fmla="*/ 173378 w 950534"/>
              <a:gd name="connsiteY39" fmla="*/ 413690 h 1477121"/>
              <a:gd name="connsiteX40" fmla="*/ 167945 w 950534"/>
              <a:gd name="connsiteY40" fmla="*/ 410319 h 1477121"/>
              <a:gd name="connsiteX41" fmla="*/ 168133 w 950534"/>
              <a:gd name="connsiteY41" fmla="*/ 408257 h 1477121"/>
              <a:gd name="connsiteX42" fmla="*/ 177310 w 950534"/>
              <a:gd name="connsiteY42" fmla="*/ 411816 h 1477121"/>
              <a:gd name="connsiteX43" fmla="*/ 124685 w 950534"/>
              <a:gd name="connsiteY43" fmla="*/ 395713 h 1477121"/>
              <a:gd name="connsiteX44" fmla="*/ 120941 w 950534"/>
              <a:gd name="connsiteY44" fmla="*/ 395525 h 1477121"/>
              <a:gd name="connsiteX45" fmla="*/ 122250 w 950534"/>
              <a:gd name="connsiteY45" fmla="*/ 392154 h 1477121"/>
              <a:gd name="connsiteX46" fmla="*/ 125061 w 950534"/>
              <a:gd name="connsiteY46" fmla="*/ 391405 h 1477121"/>
              <a:gd name="connsiteX47" fmla="*/ 141913 w 950534"/>
              <a:gd name="connsiteY47" fmla="*/ 390841 h 1477121"/>
              <a:gd name="connsiteX48" fmla="*/ 129181 w 950534"/>
              <a:gd name="connsiteY48" fmla="*/ 391593 h 1477121"/>
              <a:gd name="connsiteX49" fmla="*/ 129741 w 950534"/>
              <a:gd name="connsiteY49" fmla="*/ 386721 h 1477121"/>
              <a:gd name="connsiteX50" fmla="*/ 133112 w 950534"/>
              <a:gd name="connsiteY50" fmla="*/ 384102 h 1477121"/>
              <a:gd name="connsiteX51" fmla="*/ 134049 w 950534"/>
              <a:gd name="connsiteY51" fmla="*/ 385972 h 1477121"/>
              <a:gd name="connsiteX52" fmla="*/ 142477 w 950534"/>
              <a:gd name="connsiteY52" fmla="*/ 387846 h 1477121"/>
              <a:gd name="connsiteX53" fmla="*/ 588891 w 950534"/>
              <a:gd name="connsiteY53" fmla="*/ 532967 h 1477121"/>
              <a:gd name="connsiteX54" fmla="*/ 581729 w 950534"/>
              <a:gd name="connsiteY54" fmla="*/ 532396 h 1477121"/>
              <a:gd name="connsiteX55" fmla="*/ 568259 w 950534"/>
              <a:gd name="connsiteY55" fmla="*/ 531249 h 1477121"/>
              <a:gd name="connsiteX56" fmla="*/ 565394 w 950534"/>
              <a:gd name="connsiteY56" fmla="*/ 521794 h 1477121"/>
              <a:gd name="connsiteX57" fmla="*/ 554796 w 950534"/>
              <a:gd name="connsiteY57" fmla="*/ 518358 h 1477121"/>
              <a:gd name="connsiteX58" fmla="*/ 541330 w 950534"/>
              <a:gd name="connsiteY58" fmla="*/ 522941 h 1477121"/>
              <a:gd name="connsiteX59" fmla="*/ 541330 w 950534"/>
              <a:gd name="connsiteY59" fmla="*/ 516350 h 1477121"/>
              <a:gd name="connsiteX60" fmla="*/ 550495 w 950534"/>
              <a:gd name="connsiteY60" fmla="*/ 506895 h 1477121"/>
              <a:gd name="connsiteX61" fmla="*/ 549924 w 950534"/>
              <a:gd name="connsiteY61" fmla="*/ 498301 h 1477121"/>
              <a:gd name="connsiteX62" fmla="*/ 543334 w 950534"/>
              <a:gd name="connsiteY62" fmla="*/ 488846 h 1477121"/>
              <a:gd name="connsiteX63" fmla="*/ 544238 w 950534"/>
              <a:gd name="connsiteY63" fmla="*/ 483167 h 1477121"/>
              <a:gd name="connsiteX64" fmla="*/ 541594 w 950534"/>
              <a:gd name="connsiteY64" fmla="*/ 475882 h 1477121"/>
              <a:gd name="connsiteX65" fmla="*/ 553176 w 950534"/>
              <a:gd name="connsiteY65" fmla="*/ 463971 h 1477121"/>
              <a:gd name="connsiteX66" fmla="*/ 555491 w 950534"/>
              <a:gd name="connsiteY66" fmla="*/ 447423 h 1477121"/>
              <a:gd name="connsiteX67" fmla="*/ 544904 w 950534"/>
              <a:gd name="connsiteY67" fmla="*/ 439147 h 1477121"/>
              <a:gd name="connsiteX68" fmla="*/ 541923 w 950534"/>
              <a:gd name="connsiteY68" fmla="*/ 431537 h 1477121"/>
              <a:gd name="connsiteX69" fmla="*/ 546557 w 950534"/>
              <a:gd name="connsiteY69" fmla="*/ 423926 h 1477121"/>
              <a:gd name="connsiteX70" fmla="*/ 546557 w 950534"/>
              <a:gd name="connsiteY70" fmla="*/ 416974 h 1477121"/>
              <a:gd name="connsiteX71" fmla="*/ 536298 w 950534"/>
              <a:gd name="connsiteY71" fmla="*/ 404731 h 1477121"/>
              <a:gd name="connsiteX72" fmla="*/ 535969 w 950534"/>
              <a:gd name="connsiteY72" fmla="*/ 396458 h 1477121"/>
              <a:gd name="connsiteX73" fmla="*/ 542256 w 950534"/>
              <a:gd name="connsiteY73" fmla="*/ 394802 h 1477121"/>
              <a:gd name="connsiteX74" fmla="*/ 544571 w 950534"/>
              <a:gd name="connsiteY74" fmla="*/ 389839 h 1477121"/>
              <a:gd name="connsiteX75" fmla="*/ 533651 w 950534"/>
              <a:gd name="connsiteY75" fmla="*/ 387191 h 1477121"/>
              <a:gd name="connsiteX76" fmla="*/ 518759 w 950534"/>
              <a:gd name="connsiteY76" fmla="*/ 369319 h 1477121"/>
              <a:gd name="connsiteX77" fmla="*/ 523064 w 950534"/>
              <a:gd name="connsiteY77" fmla="*/ 361047 h 1477121"/>
              <a:gd name="connsiteX78" fmla="*/ 521407 w 950534"/>
              <a:gd name="connsiteY78" fmla="*/ 348138 h 1477121"/>
              <a:gd name="connsiteX79" fmla="*/ 515450 w 950534"/>
              <a:gd name="connsiteY79" fmla="*/ 341189 h 1477121"/>
              <a:gd name="connsiteX80" fmla="*/ 514777 w 950534"/>
              <a:gd name="connsiteY80" fmla="*/ 326742 h 1477121"/>
              <a:gd name="connsiteX81" fmla="*/ 543815 w 950534"/>
              <a:gd name="connsiteY81" fmla="*/ 313280 h 1477121"/>
              <a:gd name="connsiteX82" fmla="*/ 546238 w 950534"/>
              <a:gd name="connsiteY82" fmla="*/ 301806 h 1477121"/>
              <a:gd name="connsiteX83" fmla="*/ 538028 w 950534"/>
              <a:gd name="connsiteY83" fmla="*/ 293176 h 1477121"/>
              <a:gd name="connsiteX84" fmla="*/ 525288 w 950534"/>
              <a:gd name="connsiteY84" fmla="*/ 270229 h 1477121"/>
              <a:gd name="connsiteX85" fmla="*/ 487291 w 950534"/>
              <a:gd name="connsiteY85" fmla="*/ 258546 h 1477121"/>
              <a:gd name="connsiteX86" fmla="*/ 485395 w 950534"/>
              <a:gd name="connsiteY86" fmla="*/ 242439 h 1477121"/>
              <a:gd name="connsiteX87" fmla="*/ 496344 w 950534"/>
              <a:gd name="connsiteY87" fmla="*/ 222758 h 1477121"/>
              <a:gd name="connsiteX88" fmla="*/ 497440 w 950534"/>
              <a:gd name="connsiteY88" fmla="*/ 208489 h 1477121"/>
              <a:gd name="connsiteX89" fmla="*/ 487909 w 950534"/>
              <a:gd name="connsiteY89" fmla="*/ 199211 h 1477121"/>
              <a:gd name="connsiteX90" fmla="*/ 484845 w 950534"/>
              <a:gd name="connsiteY90" fmla="*/ 184276 h 1477121"/>
              <a:gd name="connsiteX91" fmla="*/ 479868 w 950534"/>
              <a:gd name="connsiteY91" fmla="*/ 174705 h 1477121"/>
              <a:gd name="connsiteX92" fmla="*/ 473741 w 950534"/>
              <a:gd name="connsiteY92" fmla="*/ 172409 h 1477121"/>
              <a:gd name="connsiteX93" fmla="*/ 465700 w 950534"/>
              <a:gd name="connsiteY93" fmla="*/ 160154 h 1477121"/>
              <a:gd name="connsiteX94" fmla="*/ 461490 w 950534"/>
              <a:gd name="connsiteY94" fmla="*/ 158624 h 1477121"/>
              <a:gd name="connsiteX95" fmla="*/ 454979 w 950534"/>
              <a:gd name="connsiteY95" fmla="*/ 159770 h 1477121"/>
              <a:gd name="connsiteX96" fmla="*/ 441961 w 950534"/>
              <a:gd name="connsiteY96" fmla="*/ 152496 h 1477121"/>
              <a:gd name="connsiteX97" fmla="*/ 436984 w 950534"/>
              <a:gd name="connsiteY97" fmla="*/ 142926 h 1477121"/>
              <a:gd name="connsiteX98" fmla="*/ 428943 w 950534"/>
              <a:gd name="connsiteY98" fmla="*/ 141392 h 1477121"/>
              <a:gd name="connsiteX99" fmla="*/ 426263 w 950534"/>
              <a:gd name="connsiteY99" fmla="*/ 145223 h 1477121"/>
              <a:gd name="connsiteX100" fmla="*/ 414008 w 950534"/>
              <a:gd name="connsiteY100" fmla="*/ 147136 h 1477121"/>
              <a:gd name="connsiteX101" fmla="*/ 403287 w 950534"/>
              <a:gd name="connsiteY101" fmla="*/ 135648 h 1477121"/>
              <a:gd name="connsiteX102" fmla="*/ 403287 w 950534"/>
              <a:gd name="connsiteY102" fmla="*/ 129137 h 1477121"/>
              <a:gd name="connsiteX103" fmla="*/ 396397 w 950534"/>
              <a:gd name="connsiteY103" fmla="*/ 125694 h 1477121"/>
              <a:gd name="connsiteX104" fmla="*/ 396397 w 950534"/>
              <a:gd name="connsiteY104" fmla="*/ 123014 h 1477121"/>
              <a:gd name="connsiteX105" fmla="*/ 400607 w 950534"/>
              <a:gd name="connsiteY105" fmla="*/ 120717 h 1477121"/>
              <a:gd name="connsiteX106" fmla="*/ 400607 w 950534"/>
              <a:gd name="connsiteY106" fmla="*/ 116503 h 1477121"/>
              <a:gd name="connsiteX107" fmla="*/ 392566 w 950534"/>
              <a:gd name="connsiteY107" fmla="*/ 114586 h 1477121"/>
              <a:gd name="connsiteX108" fmla="*/ 374188 w 950534"/>
              <a:gd name="connsiteY108" fmla="*/ 117653 h 1477121"/>
              <a:gd name="connsiteX109" fmla="*/ 364617 w 950534"/>
              <a:gd name="connsiteY109" fmla="*/ 111142 h 1477121"/>
              <a:gd name="connsiteX110" fmla="*/ 370741 w 950534"/>
              <a:gd name="connsiteY110" fmla="*/ 106165 h 1477121"/>
              <a:gd name="connsiteX111" fmla="*/ 371508 w 950534"/>
              <a:gd name="connsiteY111" fmla="*/ 95061 h 1477121"/>
              <a:gd name="connsiteX112" fmla="*/ 376868 w 950534"/>
              <a:gd name="connsiteY112" fmla="*/ 91997 h 1477121"/>
              <a:gd name="connsiteX113" fmla="*/ 378402 w 950534"/>
              <a:gd name="connsiteY113" fmla="*/ 85107 h 1477121"/>
              <a:gd name="connsiteX114" fmla="*/ 369594 w 950534"/>
              <a:gd name="connsiteY114" fmla="*/ 80513 h 1477121"/>
              <a:gd name="connsiteX115" fmla="*/ 374571 w 950534"/>
              <a:gd name="connsiteY115" fmla="*/ 77066 h 1477121"/>
              <a:gd name="connsiteX116" fmla="*/ 377635 w 950534"/>
              <a:gd name="connsiteY116" fmla="*/ 55240 h 1477121"/>
              <a:gd name="connsiteX117" fmla="*/ 364997 w 950534"/>
              <a:gd name="connsiteY117" fmla="*/ 40305 h 1477121"/>
              <a:gd name="connsiteX118" fmla="*/ 366885 w 950534"/>
              <a:gd name="connsiteY118" fmla="*/ 27182 h 1477121"/>
              <a:gd name="connsiteX119" fmla="*/ 377136 w 950534"/>
              <a:gd name="connsiteY119" fmla="*/ 9441 h 1477121"/>
              <a:gd name="connsiteX120" fmla="*/ 367022 w 950534"/>
              <a:gd name="connsiteY120" fmla="*/ 0 h 1477121"/>
              <a:gd name="connsiteX121" fmla="*/ 359499 w 950534"/>
              <a:gd name="connsiteY121" fmla="*/ 15543 h 1477121"/>
              <a:gd name="connsiteX122" fmla="*/ 357669 w 950534"/>
              <a:gd name="connsiteY122" fmla="*/ 27768 h 1477121"/>
              <a:gd name="connsiteX123" fmla="*/ 337087 w 950534"/>
              <a:gd name="connsiteY123" fmla="*/ 31711 h 1477121"/>
              <a:gd name="connsiteX124" fmla="*/ 327090 w 950534"/>
              <a:gd name="connsiteY124" fmla="*/ 38764 h 1477121"/>
              <a:gd name="connsiteX125" fmla="*/ 316246 w 950534"/>
              <a:gd name="connsiteY125" fmla="*/ 39922 h 1477121"/>
              <a:gd name="connsiteX126" fmla="*/ 301828 w 950534"/>
              <a:gd name="connsiteY126" fmla="*/ 56239 h 1477121"/>
              <a:gd name="connsiteX127" fmla="*/ 292460 w 950534"/>
              <a:gd name="connsiteY127" fmla="*/ 60977 h 1477121"/>
              <a:gd name="connsiteX128" fmla="*/ 288879 w 950534"/>
              <a:gd name="connsiteY128" fmla="*/ 74552 h 1477121"/>
              <a:gd name="connsiteX129" fmla="*/ 274671 w 950534"/>
              <a:gd name="connsiteY129" fmla="*/ 75080 h 1477121"/>
              <a:gd name="connsiteX130" fmla="*/ 265827 w 950534"/>
              <a:gd name="connsiteY130" fmla="*/ 82867 h 1477121"/>
              <a:gd name="connsiteX131" fmla="*/ 265827 w 950534"/>
              <a:gd name="connsiteY131" fmla="*/ 85920 h 1477121"/>
              <a:gd name="connsiteX132" fmla="*/ 275304 w 950534"/>
              <a:gd name="connsiteY132" fmla="*/ 86448 h 1477121"/>
              <a:gd name="connsiteX133" fmla="*/ 280983 w 950534"/>
              <a:gd name="connsiteY133" fmla="*/ 90449 h 1477121"/>
              <a:gd name="connsiteX134" fmla="*/ 273513 w 950534"/>
              <a:gd name="connsiteY134" fmla="*/ 92974 h 1477121"/>
              <a:gd name="connsiteX135" fmla="*/ 273405 w 950534"/>
              <a:gd name="connsiteY135" fmla="*/ 96236 h 1477121"/>
              <a:gd name="connsiteX136" fmla="*/ 276986 w 950534"/>
              <a:gd name="connsiteY136" fmla="*/ 97079 h 1477121"/>
              <a:gd name="connsiteX137" fmla="*/ 277091 w 950534"/>
              <a:gd name="connsiteY137" fmla="*/ 103604 h 1477121"/>
              <a:gd name="connsiteX138" fmla="*/ 283616 w 950534"/>
              <a:gd name="connsiteY138" fmla="*/ 108448 h 1477121"/>
              <a:gd name="connsiteX139" fmla="*/ 283511 w 950534"/>
              <a:gd name="connsiteY139" fmla="*/ 111500 h 1477121"/>
              <a:gd name="connsiteX140" fmla="*/ 279406 w 950534"/>
              <a:gd name="connsiteY140" fmla="*/ 111392 h 1477121"/>
              <a:gd name="connsiteX141" fmla="*/ 279301 w 950534"/>
              <a:gd name="connsiteY141" fmla="*/ 114445 h 1477121"/>
              <a:gd name="connsiteX142" fmla="*/ 273922 w 950534"/>
              <a:gd name="connsiteY142" fmla="*/ 116192 h 1477121"/>
              <a:gd name="connsiteX143" fmla="*/ 280672 w 950534"/>
              <a:gd name="connsiteY143" fmla="*/ 118026 h 1477121"/>
              <a:gd name="connsiteX144" fmla="*/ 277970 w 950534"/>
              <a:gd name="connsiteY144" fmla="*/ 126254 h 1477121"/>
              <a:gd name="connsiteX145" fmla="*/ 281022 w 950534"/>
              <a:gd name="connsiteY145" fmla="*/ 132255 h 1477121"/>
              <a:gd name="connsiteX146" fmla="*/ 286166 w 950534"/>
              <a:gd name="connsiteY146" fmla="*/ 132812 h 1477121"/>
              <a:gd name="connsiteX147" fmla="*/ 281261 w 950534"/>
              <a:gd name="connsiteY147" fmla="*/ 138889 h 1477121"/>
              <a:gd name="connsiteX148" fmla="*/ 273021 w 950534"/>
              <a:gd name="connsiteY148" fmla="*/ 139518 h 1477121"/>
              <a:gd name="connsiteX149" fmla="*/ 267249 w 950534"/>
              <a:gd name="connsiteY149" fmla="*/ 135894 h 1477121"/>
              <a:gd name="connsiteX150" fmla="*/ 273969 w 950534"/>
              <a:gd name="connsiteY150" fmla="*/ 126464 h 1477121"/>
              <a:gd name="connsiteX151" fmla="*/ 270811 w 950534"/>
              <a:gd name="connsiteY151" fmla="*/ 126464 h 1477121"/>
              <a:gd name="connsiteX152" fmla="*/ 271198 w 950534"/>
              <a:gd name="connsiteY152" fmla="*/ 119498 h 1477121"/>
              <a:gd name="connsiteX153" fmla="*/ 268565 w 950534"/>
              <a:gd name="connsiteY153" fmla="*/ 120445 h 1477121"/>
              <a:gd name="connsiteX154" fmla="*/ 265722 w 950534"/>
              <a:gd name="connsiteY154" fmla="*/ 126866 h 1477121"/>
              <a:gd name="connsiteX155" fmla="*/ 252339 w 950534"/>
              <a:gd name="connsiteY155" fmla="*/ 134339 h 1477121"/>
              <a:gd name="connsiteX156" fmla="*/ 250881 w 950534"/>
              <a:gd name="connsiteY156" fmla="*/ 143497 h 1477121"/>
              <a:gd name="connsiteX157" fmla="*/ 247300 w 950534"/>
              <a:gd name="connsiteY157" fmla="*/ 144340 h 1477121"/>
              <a:gd name="connsiteX158" fmla="*/ 247199 w 950534"/>
              <a:gd name="connsiteY158" fmla="*/ 147812 h 1477121"/>
              <a:gd name="connsiteX159" fmla="*/ 258568 w 950534"/>
              <a:gd name="connsiteY159" fmla="*/ 147921 h 1477121"/>
              <a:gd name="connsiteX160" fmla="*/ 260908 w 950534"/>
              <a:gd name="connsiteY160" fmla="*/ 153600 h 1477121"/>
              <a:gd name="connsiteX161" fmla="*/ 264040 w 950534"/>
              <a:gd name="connsiteY161" fmla="*/ 149498 h 1477121"/>
              <a:gd name="connsiteX162" fmla="*/ 268880 w 950534"/>
              <a:gd name="connsiteY162" fmla="*/ 152551 h 1477121"/>
              <a:gd name="connsiteX163" fmla="*/ 265303 w 950534"/>
              <a:gd name="connsiteY163" fmla="*/ 157181 h 1477121"/>
              <a:gd name="connsiteX164" fmla="*/ 267093 w 950534"/>
              <a:gd name="connsiteY164" fmla="*/ 165182 h 1477121"/>
              <a:gd name="connsiteX165" fmla="*/ 270146 w 950534"/>
              <a:gd name="connsiteY165" fmla="*/ 166230 h 1477121"/>
              <a:gd name="connsiteX166" fmla="*/ 268146 w 950534"/>
              <a:gd name="connsiteY166" fmla="*/ 184652 h 1477121"/>
              <a:gd name="connsiteX167" fmla="*/ 260984 w 950534"/>
              <a:gd name="connsiteY167" fmla="*/ 188968 h 1477121"/>
              <a:gd name="connsiteX168" fmla="*/ 257620 w 950534"/>
              <a:gd name="connsiteY168" fmla="*/ 193496 h 1477121"/>
              <a:gd name="connsiteX169" fmla="*/ 249199 w 950534"/>
              <a:gd name="connsiteY169" fmla="*/ 193601 h 1477121"/>
              <a:gd name="connsiteX170" fmla="*/ 246042 w 950534"/>
              <a:gd name="connsiteY170" fmla="*/ 197706 h 1477121"/>
              <a:gd name="connsiteX171" fmla="*/ 241513 w 950534"/>
              <a:gd name="connsiteY171" fmla="*/ 195392 h 1477121"/>
              <a:gd name="connsiteX172" fmla="*/ 241303 w 950534"/>
              <a:gd name="connsiteY172" fmla="*/ 182442 h 1477121"/>
              <a:gd name="connsiteX173" fmla="*/ 237831 w 950534"/>
              <a:gd name="connsiteY173" fmla="*/ 188024 h 1477121"/>
              <a:gd name="connsiteX174" fmla="*/ 237726 w 950534"/>
              <a:gd name="connsiteY174" fmla="*/ 195287 h 1477121"/>
              <a:gd name="connsiteX175" fmla="*/ 232568 w 950534"/>
              <a:gd name="connsiteY175" fmla="*/ 201284 h 1477121"/>
              <a:gd name="connsiteX176" fmla="*/ 229410 w 950534"/>
              <a:gd name="connsiteY176" fmla="*/ 201284 h 1477121"/>
              <a:gd name="connsiteX177" fmla="*/ 224252 w 950534"/>
              <a:gd name="connsiteY177" fmla="*/ 204127 h 1477121"/>
              <a:gd name="connsiteX178" fmla="*/ 228781 w 950534"/>
              <a:gd name="connsiteY178" fmla="*/ 205074 h 1477121"/>
              <a:gd name="connsiteX179" fmla="*/ 227623 w 950534"/>
              <a:gd name="connsiteY179" fmla="*/ 211390 h 1477121"/>
              <a:gd name="connsiteX180" fmla="*/ 230043 w 950534"/>
              <a:gd name="connsiteY180" fmla="*/ 215705 h 1477121"/>
              <a:gd name="connsiteX181" fmla="*/ 231201 w 950534"/>
              <a:gd name="connsiteY181" fmla="*/ 222230 h 1477121"/>
              <a:gd name="connsiteX182" fmla="*/ 225200 w 950534"/>
              <a:gd name="connsiteY182" fmla="*/ 225283 h 1477121"/>
              <a:gd name="connsiteX183" fmla="*/ 220461 w 950534"/>
              <a:gd name="connsiteY183" fmla="*/ 232546 h 1477121"/>
              <a:gd name="connsiteX184" fmla="*/ 211412 w 950534"/>
              <a:gd name="connsiteY184" fmla="*/ 238547 h 1477121"/>
              <a:gd name="connsiteX185" fmla="*/ 202463 w 950534"/>
              <a:gd name="connsiteY185" fmla="*/ 241495 h 1477121"/>
              <a:gd name="connsiteX186" fmla="*/ 196147 w 950534"/>
              <a:gd name="connsiteY186" fmla="*/ 247282 h 1477121"/>
              <a:gd name="connsiteX187" fmla="*/ 198043 w 950534"/>
              <a:gd name="connsiteY187" fmla="*/ 252126 h 1477121"/>
              <a:gd name="connsiteX188" fmla="*/ 201515 w 950534"/>
              <a:gd name="connsiteY188" fmla="*/ 251283 h 1477121"/>
              <a:gd name="connsiteX189" fmla="*/ 206254 w 950534"/>
              <a:gd name="connsiteY189" fmla="*/ 253073 h 1477121"/>
              <a:gd name="connsiteX190" fmla="*/ 208778 w 950534"/>
              <a:gd name="connsiteY190" fmla="*/ 248443 h 1477121"/>
              <a:gd name="connsiteX191" fmla="*/ 216779 w 950534"/>
              <a:gd name="connsiteY191" fmla="*/ 247702 h 1477121"/>
              <a:gd name="connsiteX192" fmla="*/ 217622 w 950534"/>
              <a:gd name="connsiteY192" fmla="*/ 240967 h 1477121"/>
              <a:gd name="connsiteX193" fmla="*/ 231939 w 950534"/>
              <a:gd name="connsiteY193" fmla="*/ 227388 h 1477121"/>
              <a:gd name="connsiteX194" fmla="*/ 237834 w 950534"/>
              <a:gd name="connsiteY194" fmla="*/ 227497 h 1477121"/>
              <a:gd name="connsiteX195" fmla="*/ 241412 w 950534"/>
              <a:gd name="connsiteY195" fmla="*/ 216338 h 1477121"/>
              <a:gd name="connsiteX196" fmla="*/ 250885 w 950534"/>
              <a:gd name="connsiteY196" fmla="*/ 216230 h 1477121"/>
              <a:gd name="connsiteX197" fmla="*/ 257620 w 950534"/>
              <a:gd name="connsiteY197" fmla="*/ 207284 h 1477121"/>
              <a:gd name="connsiteX198" fmla="*/ 263407 w 950534"/>
              <a:gd name="connsiteY198" fmla="*/ 208550 h 1477121"/>
              <a:gd name="connsiteX199" fmla="*/ 261515 w 950534"/>
              <a:gd name="connsiteY199" fmla="*/ 214229 h 1477121"/>
              <a:gd name="connsiteX200" fmla="*/ 264673 w 950534"/>
              <a:gd name="connsiteY200" fmla="*/ 237176 h 1477121"/>
              <a:gd name="connsiteX201" fmla="*/ 269198 w 950534"/>
              <a:gd name="connsiteY201" fmla="*/ 237176 h 1477121"/>
              <a:gd name="connsiteX202" fmla="*/ 270565 w 950534"/>
              <a:gd name="connsiteY202" fmla="*/ 239809 h 1477121"/>
              <a:gd name="connsiteX203" fmla="*/ 262883 w 950534"/>
              <a:gd name="connsiteY203" fmla="*/ 245915 h 1477121"/>
              <a:gd name="connsiteX204" fmla="*/ 257410 w 950534"/>
              <a:gd name="connsiteY204" fmla="*/ 241495 h 1477121"/>
              <a:gd name="connsiteX205" fmla="*/ 255095 w 950534"/>
              <a:gd name="connsiteY205" fmla="*/ 246440 h 1477121"/>
              <a:gd name="connsiteX206" fmla="*/ 245409 w 950534"/>
              <a:gd name="connsiteY206" fmla="*/ 257388 h 1477121"/>
              <a:gd name="connsiteX207" fmla="*/ 251304 w 950534"/>
              <a:gd name="connsiteY207" fmla="*/ 264547 h 1477121"/>
              <a:gd name="connsiteX208" fmla="*/ 266883 w 950534"/>
              <a:gd name="connsiteY208" fmla="*/ 251912 h 1477121"/>
              <a:gd name="connsiteX209" fmla="*/ 272356 w 950534"/>
              <a:gd name="connsiteY209" fmla="*/ 251912 h 1477121"/>
              <a:gd name="connsiteX210" fmla="*/ 271933 w 950534"/>
              <a:gd name="connsiteY210" fmla="*/ 266229 h 1477121"/>
              <a:gd name="connsiteX211" fmla="*/ 263512 w 950534"/>
              <a:gd name="connsiteY211" fmla="*/ 275488 h 1477121"/>
              <a:gd name="connsiteX212" fmla="*/ 264337 w 950534"/>
              <a:gd name="connsiteY212" fmla="*/ 285385 h 1477121"/>
              <a:gd name="connsiteX213" fmla="*/ 271922 w 950534"/>
              <a:gd name="connsiteY213" fmla="*/ 290239 h 1477121"/>
              <a:gd name="connsiteX214" fmla="*/ 277677 w 950534"/>
              <a:gd name="connsiteY214" fmla="*/ 292771 h 1477121"/>
              <a:gd name="connsiteX215" fmla="*/ 279981 w 950534"/>
              <a:gd name="connsiteY215" fmla="*/ 311428 h 1477121"/>
              <a:gd name="connsiteX216" fmla="*/ 288043 w 950534"/>
              <a:gd name="connsiteY216" fmla="*/ 316036 h 1477121"/>
              <a:gd name="connsiteX217" fmla="*/ 289656 w 950534"/>
              <a:gd name="connsiteY217" fmla="*/ 326171 h 1477121"/>
              <a:gd name="connsiteX218" fmla="*/ 281135 w 950534"/>
              <a:gd name="connsiteY218" fmla="*/ 331235 h 1477121"/>
              <a:gd name="connsiteX219" fmla="*/ 280672 w 950534"/>
              <a:gd name="connsiteY219" fmla="*/ 343215 h 1477121"/>
              <a:gd name="connsiteX220" fmla="*/ 290575 w 950534"/>
              <a:gd name="connsiteY220" fmla="*/ 348973 h 1477121"/>
              <a:gd name="connsiteX221" fmla="*/ 297484 w 950534"/>
              <a:gd name="connsiteY221" fmla="*/ 348510 h 1477121"/>
              <a:gd name="connsiteX222" fmla="*/ 318676 w 950534"/>
              <a:gd name="connsiteY222" fmla="*/ 357264 h 1477121"/>
              <a:gd name="connsiteX223" fmla="*/ 328348 w 950534"/>
              <a:gd name="connsiteY223" fmla="*/ 357723 h 1477121"/>
              <a:gd name="connsiteX224" fmla="*/ 330880 w 950534"/>
              <a:gd name="connsiteY224" fmla="*/ 350814 h 1477121"/>
              <a:gd name="connsiteX225" fmla="*/ 340556 w 950534"/>
              <a:gd name="connsiteY225" fmla="*/ 357954 h 1477121"/>
              <a:gd name="connsiteX226" fmla="*/ 334798 w 950534"/>
              <a:gd name="connsiteY226" fmla="*/ 363253 h 1477121"/>
              <a:gd name="connsiteX227" fmla="*/ 335261 w 950534"/>
              <a:gd name="connsiteY227" fmla="*/ 376611 h 1477121"/>
              <a:gd name="connsiteX228" fmla="*/ 330193 w 950534"/>
              <a:gd name="connsiteY228" fmla="*/ 382370 h 1477121"/>
              <a:gd name="connsiteX229" fmla="*/ 337561 w 950534"/>
              <a:gd name="connsiteY229" fmla="*/ 386056 h 1477121"/>
              <a:gd name="connsiteX230" fmla="*/ 332034 w 950534"/>
              <a:gd name="connsiteY230" fmla="*/ 407704 h 1477121"/>
              <a:gd name="connsiteX231" fmla="*/ 325353 w 950534"/>
              <a:gd name="connsiteY231" fmla="*/ 414385 h 1477121"/>
              <a:gd name="connsiteX232" fmla="*/ 326048 w 950534"/>
              <a:gd name="connsiteY232" fmla="*/ 427052 h 1477121"/>
              <a:gd name="connsiteX233" fmla="*/ 320980 w 950534"/>
              <a:gd name="connsiteY233" fmla="*/ 427742 h 1477121"/>
              <a:gd name="connsiteX234" fmla="*/ 320980 w 950534"/>
              <a:gd name="connsiteY234" fmla="*/ 437183 h 1477121"/>
              <a:gd name="connsiteX235" fmla="*/ 319599 w 950534"/>
              <a:gd name="connsiteY235" fmla="*/ 444327 h 1477121"/>
              <a:gd name="connsiteX236" fmla="*/ 327430 w 950534"/>
              <a:gd name="connsiteY236" fmla="*/ 449622 h 1477121"/>
              <a:gd name="connsiteX237" fmla="*/ 328811 w 950534"/>
              <a:gd name="connsiteY237" fmla="*/ 445709 h 1477121"/>
              <a:gd name="connsiteX238" fmla="*/ 335261 w 950534"/>
              <a:gd name="connsiteY238" fmla="*/ 447318 h 1477121"/>
              <a:gd name="connsiteX239" fmla="*/ 335261 w 950534"/>
              <a:gd name="connsiteY239" fmla="*/ 455844 h 1477121"/>
              <a:gd name="connsiteX240" fmla="*/ 341247 w 950534"/>
              <a:gd name="connsiteY240" fmla="*/ 453999 h 1477121"/>
              <a:gd name="connsiteX241" fmla="*/ 343092 w 950534"/>
              <a:gd name="connsiteY241" fmla="*/ 441791 h 1477121"/>
              <a:gd name="connsiteX242" fmla="*/ 351151 w 950534"/>
              <a:gd name="connsiteY242" fmla="*/ 441332 h 1477121"/>
              <a:gd name="connsiteX243" fmla="*/ 362667 w 950534"/>
              <a:gd name="connsiteY243" fmla="*/ 428433 h 1477121"/>
              <a:gd name="connsiteX244" fmla="*/ 363127 w 950534"/>
              <a:gd name="connsiteY244" fmla="*/ 436955 h 1477121"/>
              <a:gd name="connsiteX245" fmla="*/ 369576 w 950534"/>
              <a:gd name="connsiteY245" fmla="*/ 436033 h 1477121"/>
              <a:gd name="connsiteX246" fmla="*/ 385238 w 950534"/>
              <a:gd name="connsiteY246" fmla="*/ 446859 h 1477121"/>
              <a:gd name="connsiteX247" fmla="*/ 402973 w 950534"/>
              <a:gd name="connsiteY247" fmla="*/ 446172 h 1477121"/>
              <a:gd name="connsiteX248" fmla="*/ 404817 w 950534"/>
              <a:gd name="connsiteY248" fmla="*/ 448472 h 1477121"/>
              <a:gd name="connsiteX249" fmla="*/ 395377 w 950534"/>
              <a:gd name="connsiteY249" fmla="*/ 451467 h 1477121"/>
              <a:gd name="connsiteX250" fmla="*/ 394451 w 950534"/>
              <a:gd name="connsiteY250" fmla="*/ 459757 h 1477121"/>
              <a:gd name="connsiteX251" fmla="*/ 397446 w 950534"/>
              <a:gd name="connsiteY251" fmla="*/ 463212 h 1477121"/>
              <a:gd name="connsiteX252" fmla="*/ 400900 w 950534"/>
              <a:gd name="connsiteY252" fmla="*/ 456534 h 1477121"/>
              <a:gd name="connsiteX253" fmla="*/ 407349 w 950534"/>
              <a:gd name="connsiteY253" fmla="*/ 463443 h 1477121"/>
              <a:gd name="connsiteX254" fmla="*/ 413108 w 950534"/>
              <a:gd name="connsiteY254" fmla="*/ 463675 h 1477121"/>
              <a:gd name="connsiteX255" fmla="*/ 412189 w 950534"/>
              <a:gd name="connsiteY255" fmla="*/ 468511 h 1477121"/>
              <a:gd name="connsiteX256" fmla="*/ 430842 w 950534"/>
              <a:gd name="connsiteY256" fmla="*/ 481178 h 1477121"/>
              <a:gd name="connsiteX257" fmla="*/ 432918 w 950534"/>
              <a:gd name="connsiteY257" fmla="*/ 487399 h 1477121"/>
              <a:gd name="connsiteX258" fmla="*/ 445354 w 950534"/>
              <a:gd name="connsiteY258" fmla="*/ 488086 h 1477121"/>
              <a:gd name="connsiteX259" fmla="*/ 448117 w 950534"/>
              <a:gd name="connsiteY259" fmla="*/ 484173 h 1477121"/>
              <a:gd name="connsiteX260" fmla="*/ 449731 w 950534"/>
              <a:gd name="connsiteY260" fmla="*/ 484173 h 1477121"/>
              <a:gd name="connsiteX261" fmla="*/ 451344 w 950534"/>
              <a:gd name="connsiteY261" fmla="*/ 488318 h 1477121"/>
              <a:gd name="connsiteX262" fmla="*/ 458943 w 950534"/>
              <a:gd name="connsiteY262" fmla="*/ 491313 h 1477121"/>
              <a:gd name="connsiteX263" fmla="*/ 453417 w 950534"/>
              <a:gd name="connsiteY263" fmla="*/ 495917 h 1477121"/>
              <a:gd name="connsiteX264" fmla="*/ 457562 w 950534"/>
              <a:gd name="connsiteY264" fmla="*/ 517569 h 1477121"/>
              <a:gd name="connsiteX265" fmla="*/ 463783 w 950534"/>
              <a:gd name="connsiteY265" fmla="*/ 518492 h 1477121"/>
              <a:gd name="connsiteX266" fmla="*/ 467002 w 950534"/>
              <a:gd name="connsiteY266" fmla="*/ 524246 h 1477121"/>
              <a:gd name="connsiteX267" fmla="*/ 500862 w 950534"/>
              <a:gd name="connsiteY267" fmla="*/ 521946 h 1477121"/>
              <a:gd name="connsiteX268" fmla="*/ 503857 w 950534"/>
              <a:gd name="connsiteY268" fmla="*/ 528395 h 1477121"/>
              <a:gd name="connsiteX269" fmla="*/ 503625 w 950534"/>
              <a:gd name="connsiteY269" fmla="*/ 531850 h 1477121"/>
              <a:gd name="connsiteX270" fmla="*/ 497635 w 950534"/>
              <a:gd name="connsiteY270" fmla="*/ 536913 h 1477121"/>
              <a:gd name="connsiteX271" fmla="*/ 496254 w 950534"/>
              <a:gd name="connsiteY271" fmla="*/ 547511 h 1477121"/>
              <a:gd name="connsiteX272" fmla="*/ 497903 w 950534"/>
              <a:gd name="connsiteY272" fmla="*/ 551157 h 1477121"/>
              <a:gd name="connsiteX273" fmla="*/ 492051 w 950534"/>
              <a:gd name="connsiteY273" fmla="*/ 558829 h 1477121"/>
              <a:gd name="connsiteX274" fmla="*/ 488216 w 950534"/>
              <a:gd name="connsiteY274" fmla="*/ 559636 h 1477121"/>
              <a:gd name="connsiteX275" fmla="*/ 486802 w 950534"/>
              <a:gd name="connsiteY275" fmla="*/ 563676 h 1477121"/>
              <a:gd name="connsiteX276" fmla="*/ 493060 w 950534"/>
              <a:gd name="connsiteY276" fmla="*/ 567308 h 1477121"/>
              <a:gd name="connsiteX277" fmla="*/ 493465 w 950534"/>
              <a:gd name="connsiteY277" fmla="*/ 571547 h 1477121"/>
              <a:gd name="connsiteX278" fmla="*/ 488216 w 950534"/>
              <a:gd name="connsiteY278" fmla="*/ 577805 h 1477121"/>
              <a:gd name="connsiteX279" fmla="*/ 488216 w 950534"/>
              <a:gd name="connsiteY279" fmla="*/ 583256 h 1477121"/>
              <a:gd name="connsiteX280" fmla="*/ 490640 w 950534"/>
              <a:gd name="connsiteY280" fmla="*/ 584872 h 1477121"/>
              <a:gd name="connsiteX281" fmla="*/ 490839 w 950534"/>
              <a:gd name="connsiteY281" fmla="*/ 596982 h 1477121"/>
              <a:gd name="connsiteX282" fmla="*/ 497907 w 950534"/>
              <a:gd name="connsiteY282" fmla="*/ 599406 h 1477121"/>
              <a:gd name="connsiteX283" fmla="*/ 501741 w 950534"/>
              <a:gd name="connsiteY283" fmla="*/ 604651 h 1477121"/>
              <a:gd name="connsiteX284" fmla="*/ 501741 w 950534"/>
              <a:gd name="connsiteY284" fmla="*/ 616565 h 1477121"/>
              <a:gd name="connsiteX285" fmla="*/ 498511 w 950534"/>
              <a:gd name="connsiteY285" fmla="*/ 618381 h 1477121"/>
              <a:gd name="connsiteX286" fmla="*/ 498511 w 950534"/>
              <a:gd name="connsiteY286" fmla="*/ 621206 h 1477121"/>
              <a:gd name="connsiteX287" fmla="*/ 504363 w 950534"/>
              <a:gd name="connsiteY287" fmla="*/ 621007 h 1477121"/>
              <a:gd name="connsiteX288" fmla="*/ 502953 w 950534"/>
              <a:gd name="connsiteY288" fmla="*/ 624841 h 1477121"/>
              <a:gd name="connsiteX289" fmla="*/ 506787 w 950534"/>
              <a:gd name="connsiteY289" fmla="*/ 626860 h 1477121"/>
              <a:gd name="connsiteX290" fmla="*/ 506989 w 950534"/>
              <a:gd name="connsiteY290" fmla="*/ 631706 h 1477121"/>
              <a:gd name="connsiteX291" fmla="*/ 512238 w 950534"/>
              <a:gd name="connsiteY291" fmla="*/ 632513 h 1477121"/>
              <a:gd name="connsiteX292" fmla="*/ 517486 w 950534"/>
              <a:gd name="connsiteY292" fmla="*/ 638366 h 1477121"/>
              <a:gd name="connsiteX293" fmla="*/ 517689 w 950534"/>
              <a:gd name="connsiteY293" fmla="*/ 647853 h 1477121"/>
              <a:gd name="connsiteX294" fmla="*/ 521729 w 950534"/>
              <a:gd name="connsiteY294" fmla="*/ 650682 h 1477121"/>
              <a:gd name="connsiteX295" fmla="*/ 522130 w 950534"/>
              <a:gd name="connsiteY295" fmla="*/ 662184 h 1477121"/>
              <a:gd name="connsiteX296" fmla="*/ 523946 w 950534"/>
              <a:gd name="connsiteY296" fmla="*/ 665013 h 1477121"/>
              <a:gd name="connsiteX297" fmla="*/ 524959 w 950534"/>
              <a:gd name="connsiteY297" fmla="*/ 660571 h 1477121"/>
              <a:gd name="connsiteX298" fmla="*/ 529397 w 950534"/>
              <a:gd name="connsiteY298" fmla="*/ 659764 h 1477121"/>
              <a:gd name="connsiteX299" fmla="*/ 529397 w 950534"/>
              <a:gd name="connsiteY299" fmla="*/ 666224 h 1477121"/>
              <a:gd name="connsiteX300" fmla="*/ 536060 w 950534"/>
              <a:gd name="connsiteY300" fmla="*/ 670058 h 1477121"/>
              <a:gd name="connsiteX301" fmla="*/ 536465 w 950534"/>
              <a:gd name="connsiteY301" fmla="*/ 677126 h 1477121"/>
              <a:gd name="connsiteX302" fmla="*/ 548575 w 950534"/>
              <a:gd name="connsiteY302" fmla="*/ 677325 h 1477121"/>
              <a:gd name="connsiteX303" fmla="*/ 550394 w 950534"/>
              <a:gd name="connsiteY303" fmla="*/ 679951 h 1477121"/>
              <a:gd name="connsiteX304" fmla="*/ 558063 w 950534"/>
              <a:gd name="connsiteY304" fmla="*/ 681564 h 1477121"/>
              <a:gd name="connsiteX305" fmla="*/ 564121 w 950534"/>
              <a:gd name="connsiteY305" fmla="*/ 678338 h 1477121"/>
              <a:gd name="connsiteX306" fmla="*/ 567149 w 950534"/>
              <a:gd name="connsiteY306" fmla="*/ 680154 h 1477121"/>
              <a:gd name="connsiteX307" fmla="*/ 567149 w 950534"/>
              <a:gd name="connsiteY307" fmla="*/ 682375 h 1477121"/>
              <a:gd name="connsiteX308" fmla="*/ 569771 w 950534"/>
              <a:gd name="connsiteY308" fmla="*/ 689641 h 1477121"/>
              <a:gd name="connsiteX309" fmla="*/ 579060 w 950534"/>
              <a:gd name="connsiteY309" fmla="*/ 692669 h 1477121"/>
              <a:gd name="connsiteX310" fmla="*/ 587741 w 950534"/>
              <a:gd name="connsiteY310" fmla="*/ 692669 h 1477121"/>
              <a:gd name="connsiteX311" fmla="*/ 588547 w 950534"/>
              <a:gd name="connsiteY311" fmla="*/ 689034 h 1477121"/>
              <a:gd name="connsiteX312" fmla="*/ 592179 w 950534"/>
              <a:gd name="connsiteY312" fmla="*/ 688632 h 1477121"/>
              <a:gd name="connsiteX313" fmla="*/ 593391 w 950534"/>
              <a:gd name="connsiteY313" fmla="*/ 692065 h 1477121"/>
              <a:gd name="connsiteX314" fmla="*/ 597630 w 950534"/>
              <a:gd name="connsiteY314" fmla="*/ 700138 h 1477121"/>
              <a:gd name="connsiteX315" fmla="*/ 603685 w 950534"/>
              <a:gd name="connsiteY315" fmla="*/ 700138 h 1477121"/>
              <a:gd name="connsiteX316" fmla="*/ 616808 w 950534"/>
              <a:gd name="connsiteY316" fmla="*/ 725574 h 1477121"/>
              <a:gd name="connsiteX317" fmla="*/ 625691 w 950534"/>
              <a:gd name="connsiteY317" fmla="*/ 732844 h 1477121"/>
              <a:gd name="connsiteX318" fmla="*/ 624678 w 950534"/>
              <a:gd name="connsiteY318" fmla="*/ 742530 h 1477121"/>
              <a:gd name="connsiteX319" fmla="*/ 629525 w 950534"/>
              <a:gd name="connsiteY319" fmla="*/ 746166 h 1477121"/>
              <a:gd name="connsiteX320" fmla="*/ 630936 w 950534"/>
              <a:gd name="connsiteY320" fmla="*/ 757469 h 1477121"/>
              <a:gd name="connsiteX321" fmla="*/ 626899 w 950534"/>
              <a:gd name="connsiteY321" fmla="*/ 759285 h 1477121"/>
              <a:gd name="connsiteX322" fmla="*/ 636188 w 950534"/>
              <a:gd name="connsiteY322" fmla="*/ 759285 h 1477121"/>
              <a:gd name="connsiteX323" fmla="*/ 648096 w 950534"/>
              <a:gd name="connsiteY323" fmla="*/ 769377 h 1477121"/>
              <a:gd name="connsiteX324" fmla="*/ 647893 w 950534"/>
              <a:gd name="connsiteY324" fmla="*/ 773012 h 1477121"/>
              <a:gd name="connsiteX325" fmla="*/ 639013 w 950534"/>
              <a:gd name="connsiteY325" fmla="*/ 773822 h 1477121"/>
              <a:gd name="connsiteX326" fmla="*/ 629120 w 950534"/>
              <a:gd name="connsiteY326" fmla="*/ 787748 h 1477121"/>
              <a:gd name="connsiteX327" fmla="*/ 620240 w 950534"/>
              <a:gd name="connsiteY327" fmla="*/ 790171 h 1477121"/>
              <a:gd name="connsiteX328" fmla="*/ 626498 w 950534"/>
              <a:gd name="connsiteY328" fmla="*/ 794815 h 1477121"/>
              <a:gd name="connsiteX329" fmla="*/ 620038 w 950534"/>
              <a:gd name="connsiteY329" fmla="*/ 800266 h 1477121"/>
              <a:gd name="connsiteX330" fmla="*/ 620240 w 950534"/>
              <a:gd name="connsiteY330" fmla="*/ 806524 h 1477121"/>
              <a:gd name="connsiteX331" fmla="*/ 626093 w 950534"/>
              <a:gd name="connsiteY331" fmla="*/ 809754 h 1477121"/>
              <a:gd name="connsiteX332" fmla="*/ 624480 w 950534"/>
              <a:gd name="connsiteY332" fmla="*/ 835591 h 1477121"/>
              <a:gd name="connsiteX333" fmla="*/ 627102 w 950534"/>
              <a:gd name="connsiteY333" fmla="*/ 837410 h 1477121"/>
              <a:gd name="connsiteX334" fmla="*/ 627102 w 950534"/>
              <a:gd name="connsiteY334" fmla="*/ 855376 h 1477121"/>
              <a:gd name="connsiteX335" fmla="*/ 636792 w 950534"/>
              <a:gd name="connsiteY335" fmla="*/ 857597 h 1477121"/>
              <a:gd name="connsiteX336" fmla="*/ 638203 w 950534"/>
              <a:gd name="connsiteY336" fmla="*/ 863855 h 1477121"/>
              <a:gd name="connsiteX337" fmla="*/ 634166 w 950534"/>
              <a:gd name="connsiteY337" fmla="*/ 869306 h 1477121"/>
              <a:gd name="connsiteX338" fmla="*/ 634571 w 950534"/>
              <a:gd name="connsiteY338" fmla="*/ 872131 h 1477121"/>
              <a:gd name="connsiteX339" fmla="*/ 640022 w 950534"/>
              <a:gd name="connsiteY339" fmla="*/ 872735 h 1477121"/>
              <a:gd name="connsiteX340" fmla="*/ 641838 w 950534"/>
              <a:gd name="connsiteY340" fmla="*/ 876974 h 1477121"/>
              <a:gd name="connsiteX341" fmla="*/ 637396 w 950534"/>
              <a:gd name="connsiteY341" fmla="*/ 886867 h 1477121"/>
              <a:gd name="connsiteX342" fmla="*/ 643856 w 950534"/>
              <a:gd name="connsiteY342" fmla="*/ 890502 h 1477121"/>
              <a:gd name="connsiteX343" fmla="*/ 643770 w 950534"/>
              <a:gd name="connsiteY343" fmla="*/ 913235 h 1477121"/>
              <a:gd name="connsiteX344" fmla="*/ 636962 w 950534"/>
              <a:gd name="connsiteY344" fmla="*/ 919251 h 1477121"/>
              <a:gd name="connsiteX345" fmla="*/ 636962 w 950534"/>
              <a:gd name="connsiteY345" fmla="*/ 938197 h 1477121"/>
              <a:gd name="connsiteX346" fmla="*/ 629804 w 950534"/>
              <a:gd name="connsiteY346" fmla="*/ 939882 h 1477121"/>
              <a:gd name="connsiteX347" fmla="*/ 619278 w 950534"/>
              <a:gd name="connsiteY347" fmla="*/ 931881 h 1477121"/>
              <a:gd name="connsiteX348" fmla="*/ 613806 w 950534"/>
              <a:gd name="connsiteY348" fmla="*/ 935672 h 1477121"/>
              <a:gd name="connsiteX349" fmla="*/ 615911 w 950534"/>
              <a:gd name="connsiteY349" fmla="*/ 956304 h 1477121"/>
              <a:gd name="connsiteX350" fmla="*/ 606651 w 950534"/>
              <a:gd name="connsiteY350" fmla="*/ 958409 h 1477121"/>
              <a:gd name="connsiteX351" fmla="*/ 603652 w 950534"/>
              <a:gd name="connsiteY351" fmla="*/ 965021 h 1477121"/>
              <a:gd name="connsiteX352" fmla="*/ 605367 w 950534"/>
              <a:gd name="connsiteY352" fmla="*/ 968447 h 1477121"/>
              <a:gd name="connsiteX353" fmla="*/ 603652 w 950534"/>
              <a:gd name="connsiteY353" fmla="*/ 976151 h 1477121"/>
              <a:gd name="connsiteX354" fmla="*/ 598802 w 950534"/>
              <a:gd name="connsiteY354" fmla="*/ 975869 h 1477121"/>
              <a:gd name="connsiteX355" fmla="*/ 597373 w 950534"/>
              <a:gd name="connsiteY355" fmla="*/ 972443 h 1477121"/>
              <a:gd name="connsiteX356" fmla="*/ 591376 w 950534"/>
              <a:gd name="connsiteY356" fmla="*/ 968732 h 1477121"/>
              <a:gd name="connsiteX357" fmla="*/ 579103 w 950534"/>
              <a:gd name="connsiteY357" fmla="*/ 970157 h 1477121"/>
              <a:gd name="connsiteX358" fmla="*/ 578532 w 950534"/>
              <a:gd name="connsiteY358" fmla="*/ 977012 h 1477121"/>
              <a:gd name="connsiteX359" fmla="*/ 573392 w 950534"/>
              <a:gd name="connsiteY359" fmla="*/ 975012 h 1477121"/>
              <a:gd name="connsiteX360" fmla="*/ 571395 w 950534"/>
              <a:gd name="connsiteY360" fmla="*/ 971015 h 1477121"/>
              <a:gd name="connsiteX361" fmla="*/ 556547 w 950534"/>
              <a:gd name="connsiteY361" fmla="*/ 974726 h 1477121"/>
              <a:gd name="connsiteX362" fmla="*/ 550839 w 950534"/>
              <a:gd name="connsiteY362" fmla="*/ 981862 h 1477121"/>
              <a:gd name="connsiteX363" fmla="*/ 544556 w 950534"/>
              <a:gd name="connsiteY363" fmla="*/ 981009 h 1477121"/>
              <a:gd name="connsiteX364" fmla="*/ 545985 w 950534"/>
              <a:gd name="connsiteY364" fmla="*/ 986716 h 1477121"/>
              <a:gd name="connsiteX365" fmla="*/ 549696 w 950534"/>
              <a:gd name="connsiteY365" fmla="*/ 988717 h 1477121"/>
              <a:gd name="connsiteX366" fmla="*/ 538845 w 950534"/>
              <a:gd name="connsiteY366" fmla="*/ 998421 h 1477121"/>
              <a:gd name="connsiteX367" fmla="*/ 533709 w 950534"/>
              <a:gd name="connsiteY367" fmla="*/ 997564 h 1477121"/>
              <a:gd name="connsiteX368" fmla="*/ 531998 w 950534"/>
              <a:gd name="connsiteY368" fmla="*/ 1002990 h 1477121"/>
              <a:gd name="connsiteX369" fmla="*/ 535995 w 950534"/>
              <a:gd name="connsiteY369" fmla="*/ 1005847 h 1477121"/>
              <a:gd name="connsiteX370" fmla="*/ 536946 w 950534"/>
              <a:gd name="connsiteY370" fmla="*/ 1010832 h 1477121"/>
              <a:gd name="connsiteX371" fmla="*/ 551476 w 950534"/>
              <a:gd name="connsiteY371" fmla="*/ 1015451 h 1477121"/>
              <a:gd name="connsiteX372" fmla="*/ 553754 w 950534"/>
              <a:gd name="connsiteY372" fmla="*/ 1021961 h 1477121"/>
              <a:gd name="connsiteX373" fmla="*/ 560182 w 950534"/>
              <a:gd name="connsiteY373" fmla="*/ 1024960 h 1477121"/>
              <a:gd name="connsiteX374" fmla="*/ 567467 w 950534"/>
              <a:gd name="connsiteY374" fmla="*/ 1034386 h 1477121"/>
              <a:gd name="connsiteX375" fmla="*/ 582037 w 950534"/>
              <a:gd name="connsiteY375" fmla="*/ 1044243 h 1477121"/>
              <a:gd name="connsiteX376" fmla="*/ 582037 w 950534"/>
              <a:gd name="connsiteY376" fmla="*/ 1048956 h 1477121"/>
              <a:gd name="connsiteX377" fmla="*/ 591036 w 950534"/>
              <a:gd name="connsiteY377" fmla="*/ 1055810 h 1477121"/>
              <a:gd name="connsiteX378" fmla="*/ 598321 w 950534"/>
              <a:gd name="connsiteY378" fmla="*/ 1057955 h 1477121"/>
              <a:gd name="connsiteX379" fmla="*/ 606459 w 950534"/>
              <a:gd name="connsiteY379" fmla="*/ 1069096 h 1477121"/>
              <a:gd name="connsiteX380" fmla="*/ 617173 w 950534"/>
              <a:gd name="connsiteY380" fmla="*/ 1068238 h 1477121"/>
              <a:gd name="connsiteX381" fmla="*/ 620602 w 950534"/>
              <a:gd name="connsiteY381" fmla="*/ 1071664 h 1477121"/>
              <a:gd name="connsiteX382" fmla="*/ 621459 w 950534"/>
              <a:gd name="connsiteY382" fmla="*/ 1077234 h 1477121"/>
              <a:gd name="connsiteX383" fmla="*/ 633884 w 950534"/>
              <a:gd name="connsiteY383" fmla="*/ 1100803 h 1477121"/>
              <a:gd name="connsiteX384" fmla="*/ 641169 w 950534"/>
              <a:gd name="connsiteY384" fmla="*/ 1103805 h 1477121"/>
              <a:gd name="connsiteX385" fmla="*/ 645455 w 950534"/>
              <a:gd name="connsiteY385" fmla="*/ 1120516 h 1477121"/>
              <a:gd name="connsiteX386" fmla="*/ 650168 w 950534"/>
              <a:gd name="connsiteY386" fmla="*/ 1122658 h 1477121"/>
              <a:gd name="connsiteX387" fmla="*/ 651025 w 950534"/>
              <a:gd name="connsiteY387" fmla="*/ 1133368 h 1477121"/>
              <a:gd name="connsiteX388" fmla="*/ 648454 w 950534"/>
              <a:gd name="connsiteY388" fmla="*/ 1137224 h 1477121"/>
              <a:gd name="connsiteX389" fmla="*/ 646739 w 950534"/>
              <a:gd name="connsiteY389" fmla="*/ 1143224 h 1477121"/>
              <a:gd name="connsiteX390" fmla="*/ 650168 w 950534"/>
              <a:gd name="connsiteY390" fmla="*/ 1147937 h 1477121"/>
              <a:gd name="connsiteX391" fmla="*/ 650168 w 950534"/>
              <a:gd name="connsiteY391" fmla="*/ 1159078 h 1477121"/>
              <a:gd name="connsiteX392" fmla="*/ 647596 w 950534"/>
              <a:gd name="connsiteY392" fmla="*/ 1162080 h 1477121"/>
              <a:gd name="connsiteX393" fmla="*/ 650165 w 950534"/>
              <a:gd name="connsiteY393" fmla="*/ 1174074 h 1477121"/>
              <a:gd name="connsiteX394" fmla="*/ 659457 w 950534"/>
              <a:gd name="connsiteY394" fmla="*/ 1183200 h 1477121"/>
              <a:gd name="connsiteX395" fmla="*/ 669859 w 950534"/>
              <a:gd name="connsiteY395" fmla="*/ 1185305 h 1477121"/>
              <a:gd name="connsiteX396" fmla="*/ 676786 w 950534"/>
              <a:gd name="connsiteY396" fmla="*/ 1194341 h 1477121"/>
              <a:gd name="connsiteX397" fmla="*/ 670464 w 950534"/>
              <a:gd name="connsiteY397" fmla="*/ 1211207 h 1477121"/>
              <a:gd name="connsiteX398" fmla="*/ 655706 w 950534"/>
              <a:gd name="connsiteY398" fmla="*/ 1223553 h 1477121"/>
              <a:gd name="connsiteX399" fmla="*/ 641505 w 950534"/>
              <a:gd name="connsiteY399" fmla="*/ 1227857 h 1477121"/>
              <a:gd name="connsiteX400" fmla="*/ 633537 w 950534"/>
              <a:gd name="connsiteY400" fmla="*/ 1226906 h 1477121"/>
              <a:gd name="connsiteX401" fmla="*/ 632813 w 950534"/>
              <a:gd name="connsiteY401" fmla="*/ 1232892 h 1477121"/>
              <a:gd name="connsiteX402" fmla="*/ 638539 w 950534"/>
              <a:gd name="connsiteY402" fmla="*/ 1241624 h 1477121"/>
              <a:gd name="connsiteX403" fmla="*/ 638839 w 950534"/>
              <a:gd name="connsiteY403" fmla="*/ 1259998 h 1477121"/>
              <a:gd name="connsiteX404" fmla="*/ 642153 w 950534"/>
              <a:gd name="connsiteY404" fmla="*/ 1261803 h 1477121"/>
              <a:gd name="connsiteX405" fmla="*/ 643057 w 950534"/>
              <a:gd name="connsiteY405" fmla="*/ 1267526 h 1477121"/>
              <a:gd name="connsiteX406" fmla="*/ 637031 w 950534"/>
              <a:gd name="connsiteY406" fmla="*/ 1278366 h 1477121"/>
              <a:gd name="connsiteX407" fmla="*/ 632213 w 950534"/>
              <a:gd name="connsiteY407" fmla="*/ 1278366 h 1477121"/>
              <a:gd name="connsiteX408" fmla="*/ 625286 w 950534"/>
              <a:gd name="connsiteY408" fmla="*/ 1285897 h 1477121"/>
              <a:gd name="connsiteX409" fmla="*/ 625887 w 950534"/>
              <a:gd name="connsiteY409" fmla="*/ 1301255 h 1477121"/>
              <a:gd name="connsiteX410" fmla="*/ 639140 w 950534"/>
              <a:gd name="connsiteY410" fmla="*/ 1308786 h 1477121"/>
              <a:gd name="connsiteX411" fmla="*/ 639744 w 950534"/>
              <a:gd name="connsiteY411" fmla="*/ 1315712 h 1477121"/>
              <a:gd name="connsiteX412" fmla="*/ 648171 w 950534"/>
              <a:gd name="connsiteY412" fmla="*/ 1316013 h 1477121"/>
              <a:gd name="connsiteX413" fmla="*/ 658715 w 950534"/>
              <a:gd name="connsiteY413" fmla="*/ 1328662 h 1477121"/>
              <a:gd name="connsiteX414" fmla="*/ 659920 w 950534"/>
              <a:gd name="connsiteY414" fmla="*/ 1335889 h 1477121"/>
              <a:gd name="connsiteX415" fmla="*/ 663537 w 950534"/>
              <a:gd name="connsiteY415" fmla="*/ 1336793 h 1477121"/>
              <a:gd name="connsiteX416" fmla="*/ 664738 w 950534"/>
              <a:gd name="connsiteY416" fmla="*/ 1344020 h 1477121"/>
              <a:gd name="connsiteX417" fmla="*/ 672869 w 950534"/>
              <a:gd name="connsiteY417" fmla="*/ 1344924 h 1477121"/>
              <a:gd name="connsiteX418" fmla="*/ 682208 w 950534"/>
              <a:gd name="connsiteY418" fmla="*/ 1337697 h 1477121"/>
              <a:gd name="connsiteX419" fmla="*/ 687073 w 950534"/>
              <a:gd name="connsiteY419" fmla="*/ 1328495 h 1477121"/>
              <a:gd name="connsiteX420" fmla="*/ 696814 w 950534"/>
              <a:gd name="connsiteY420" fmla="*/ 1323207 h 1477121"/>
              <a:gd name="connsiteX421" fmla="*/ 692756 w 950534"/>
              <a:gd name="connsiteY421" fmla="*/ 1311260 h 1477121"/>
              <a:gd name="connsiteX422" fmla="*/ 696879 w 950534"/>
              <a:gd name="connsiteY422" fmla="*/ 1301287 h 1477121"/>
              <a:gd name="connsiteX423" fmla="*/ 704887 w 950534"/>
              <a:gd name="connsiteY423" fmla="*/ 1300709 h 1477121"/>
              <a:gd name="connsiteX424" fmla="*/ 707528 w 950534"/>
              <a:gd name="connsiteY424" fmla="*/ 1297019 h 1477121"/>
              <a:gd name="connsiteX425" fmla="*/ 714907 w 950534"/>
              <a:gd name="connsiteY425" fmla="*/ 1297547 h 1477121"/>
              <a:gd name="connsiteX426" fmla="*/ 717547 w 950534"/>
              <a:gd name="connsiteY426" fmla="*/ 1302821 h 1477121"/>
              <a:gd name="connsiteX427" fmla="*/ 724930 w 950534"/>
              <a:gd name="connsiteY427" fmla="*/ 1304930 h 1477121"/>
              <a:gd name="connsiteX428" fmla="*/ 728095 w 950534"/>
              <a:gd name="connsiteY428" fmla="*/ 1312844 h 1477121"/>
              <a:gd name="connsiteX429" fmla="*/ 719656 w 950534"/>
              <a:gd name="connsiteY429" fmla="*/ 1320755 h 1477121"/>
              <a:gd name="connsiteX430" fmla="*/ 712953 w 950534"/>
              <a:gd name="connsiteY430" fmla="*/ 1326918 h 1477121"/>
              <a:gd name="connsiteX431" fmla="*/ 710349 w 950534"/>
              <a:gd name="connsiteY431" fmla="*/ 1334868 h 1477121"/>
              <a:gd name="connsiteX432" fmla="*/ 696337 w 950534"/>
              <a:gd name="connsiteY432" fmla="*/ 1344917 h 1477121"/>
              <a:gd name="connsiteX433" fmla="*/ 696337 w 950534"/>
              <a:gd name="connsiteY433" fmla="*/ 1350813 h 1477121"/>
              <a:gd name="connsiteX434" fmla="*/ 700124 w 950534"/>
              <a:gd name="connsiteY434" fmla="*/ 1352495 h 1477121"/>
              <a:gd name="connsiteX435" fmla="*/ 700124 w 950534"/>
              <a:gd name="connsiteY435" fmla="*/ 1360496 h 1477121"/>
              <a:gd name="connsiteX436" fmla="*/ 705177 w 950534"/>
              <a:gd name="connsiteY436" fmla="*/ 1363020 h 1477121"/>
              <a:gd name="connsiteX437" fmla="*/ 700124 w 950534"/>
              <a:gd name="connsiteY437" fmla="*/ 1371864 h 1477121"/>
              <a:gd name="connsiteX438" fmla="*/ 700547 w 950534"/>
              <a:gd name="connsiteY438" fmla="*/ 1380285 h 1477121"/>
              <a:gd name="connsiteX439" fmla="*/ 692546 w 950534"/>
              <a:gd name="connsiteY439" fmla="*/ 1394178 h 1477121"/>
              <a:gd name="connsiteX440" fmla="*/ 697599 w 950534"/>
              <a:gd name="connsiteY440" fmla="*/ 1400493 h 1477121"/>
              <a:gd name="connsiteX441" fmla="*/ 701809 w 950534"/>
              <a:gd name="connsiteY441" fmla="*/ 1411862 h 1477121"/>
              <a:gd name="connsiteX442" fmla="*/ 708125 w 950534"/>
              <a:gd name="connsiteY442" fmla="*/ 1419440 h 1477121"/>
              <a:gd name="connsiteX443" fmla="*/ 708125 w 950534"/>
              <a:gd name="connsiteY443" fmla="*/ 1440491 h 1477121"/>
              <a:gd name="connsiteX444" fmla="*/ 717384 w 950534"/>
              <a:gd name="connsiteY444" fmla="*/ 1452283 h 1477121"/>
              <a:gd name="connsiteX445" fmla="*/ 717384 w 950534"/>
              <a:gd name="connsiteY445" fmla="*/ 1467858 h 1477121"/>
              <a:gd name="connsiteX446" fmla="*/ 722441 w 950534"/>
              <a:gd name="connsiteY446" fmla="*/ 1472488 h 1477121"/>
              <a:gd name="connsiteX447" fmla="*/ 732967 w 950534"/>
              <a:gd name="connsiteY447" fmla="*/ 1472488 h 1477121"/>
              <a:gd name="connsiteX448" fmla="*/ 736754 w 950534"/>
              <a:gd name="connsiteY448" fmla="*/ 1477121 h 1477121"/>
              <a:gd name="connsiteX449" fmla="*/ 742230 w 950534"/>
              <a:gd name="connsiteY449" fmla="*/ 1477121 h 1477121"/>
              <a:gd name="connsiteX450" fmla="*/ 746017 w 950534"/>
              <a:gd name="connsiteY450" fmla="*/ 1472492 h 1477121"/>
              <a:gd name="connsiteX451" fmla="*/ 753175 w 950534"/>
              <a:gd name="connsiteY451" fmla="*/ 1472492 h 1477121"/>
              <a:gd name="connsiteX452" fmla="*/ 763701 w 950534"/>
              <a:gd name="connsiteY452" fmla="*/ 1476279 h 1477121"/>
              <a:gd name="connsiteX453" fmla="*/ 878645 w 950534"/>
              <a:gd name="connsiteY453" fmla="*/ 1366811 h 1477121"/>
              <a:gd name="connsiteX454" fmla="*/ 879484 w 950534"/>
              <a:gd name="connsiteY454" fmla="*/ 1349547 h 1477121"/>
              <a:gd name="connsiteX455" fmla="*/ 888748 w 950534"/>
              <a:gd name="connsiteY455" fmla="*/ 1338182 h 1477121"/>
              <a:gd name="connsiteX456" fmla="*/ 887485 w 950534"/>
              <a:gd name="connsiteY456" fmla="*/ 1300709 h 1477121"/>
              <a:gd name="connsiteX457" fmla="*/ 883695 w 950534"/>
              <a:gd name="connsiteY457" fmla="*/ 1296079 h 1477121"/>
              <a:gd name="connsiteX458" fmla="*/ 884537 w 950534"/>
              <a:gd name="connsiteY458" fmla="*/ 1285130 h 1477121"/>
              <a:gd name="connsiteX459" fmla="*/ 906012 w 950534"/>
              <a:gd name="connsiteY459" fmla="*/ 1267026 h 1477121"/>
              <a:gd name="connsiteX460" fmla="*/ 919902 w 950534"/>
              <a:gd name="connsiteY460" fmla="*/ 1238393 h 1477121"/>
              <a:gd name="connsiteX461" fmla="*/ 920748 w 950534"/>
              <a:gd name="connsiteY461" fmla="*/ 1212712 h 1477121"/>
              <a:gd name="connsiteX462" fmla="*/ 930851 w 950534"/>
              <a:gd name="connsiteY462" fmla="*/ 1191661 h 1477121"/>
              <a:gd name="connsiteX463" fmla="*/ 931274 w 950534"/>
              <a:gd name="connsiteY463" fmla="*/ 1167661 h 1477121"/>
              <a:gd name="connsiteX464" fmla="*/ 922010 w 950534"/>
              <a:gd name="connsiteY464" fmla="*/ 1153768 h 1477121"/>
              <a:gd name="connsiteX465" fmla="*/ 921587 w 950534"/>
              <a:gd name="connsiteY465" fmla="*/ 1136504 h 1477121"/>
              <a:gd name="connsiteX466" fmla="*/ 914852 w 950534"/>
              <a:gd name="connsiteY466" fmla="*/ 1130608 h 1477121"/>
              <a:gd name="connsiteX467" fmla="*/ 915695 w 950534"/>
              <a:gd name="connsiteY467" fmla="*/ 1106193 h 1477121"/>
              <a:gd name="connsiteX468" fmla="*/ 906432 w 950534"/>
              <a:gd name="connsiteY468" fmla="*/ 1097768 h 1477121"/>
              <a:gd name="connsiteX469" fmla="*/ 906432 w 950534"/>
              <a:gd name="connsiteY469" fmla="*/ 1085561 h 1477121"/>
              <a:gd name="connsiteX470" fmla="*/ 901802 w 950534"/>
              <a:gd name="connsiteY470" fmla="*/ 1082613 h 1477121"/>
              <a:gd name="connsiteX471" fmla="*/ 900959 w 950534"/>
              <a:gd name="connsiteY471" fmla="*/ 1073773 h 1477121"/>
              <a:gd name="connsiteX472" fmla="*/ 908117 w 950534"/>
              <a:gd name="connsiteY472" fmla="*/ 1062404 h 1477121"/>
              <a:gd name="connsiteX473" fmla="*/ 916957 w 950534"/>
              <a:gd name="connsiteY473" fmla="*/ 1044301 h 1477121"/>
              <a:gd name="connsiteX474" fmla="*/ 925378 w 950534"/>
              <a:gd name="connsiteY474" fmla="*/ 1043458 h 1477121"/>
              <a:gd name="connsiteX475" fmla="*/ 930008 w 950534"/>
              <a:gd name="connsiteY475" fmla="*/ 1040090 h 1477121"/>
              <a:gd name="connsiteX476" fmla="*/ 930326 w 950534"/>
              <a:gd name="connsiteY476" fmla="*/ 1032089 h 1477121"/>
              <a:gd name="connsiteX477" fmla="*/ 940957 w 950534"/>
              <a:gd name="connsiteY477" fmla="*/ 1031666 h 1477121"/>
              <a:gd name="connsiteX478" fmla="*/ 943272 w 950534"/>
              <a:gd name="connsiteY478" fmla="*/ 1018511 h 1477121"/>
              <a:gd name="connsiteX479" fmla="*/ 936746 w 950534"/>
              <a:gd name="connsiteY479" fmla="*/ 1011352 h 1477121"/>
              <a:gd name="connsiteX480" fmla="*/ 938009 w 950534"/>
              <a:gd name="connsiteY480" fmla="*/ 1001669 h 1477121"/>
              <a:gd name="connsiteX481" fmla="*/ 946639 w 950534"/>
              <a:gd name="connsiteY481" fmla="*/ 991035 h 1477121"/>
              <a:gd name="connsiteX482" fmla="*/ 950430 w 950534"/>
              <a:gd name="connsiteY482" fmla="*/ 974722 h 1477121"/>
              <a:gd name="connsiteX483" fmla="*/ 950535 w 950534"/>
              <a:gd name="connsiteY483" fmla="*/ 897146 h 1477121"/>
              <a:gd name="connsiteX484" fmla="*/ 938743 w 950534"/>
              <a:gd name="connsiteY484" fmla="*/ 885778 h 1477121"/>
              <a:gd name="connsiteX485" fmla="*/ 939481 w 950534"/>
              <a:gd name="connsiteY485" fmla="*/ 863149 h 1477121"/>
              <a:gd name="connsiteX486" fmla="*/ 925483 w 950534"/>
              <a:gd name="connsiteY486" fmla="*/ 847676 h 1477121"/>
              <a:gd name="connsiteX487" fmla="*/ 925273 w 950534"/>
              <a:gd name="connsiteY487" fmla="*/ 803677 h 1477121"/>
              <a:gd name="connsiteX488" fmla="*/ 930536 w 950534"/>
              <a:gd name="connsiteY488" fmla="*/ 795995 h 1477121"/>
              <a:gd name="connsiteX489" fmla="*/ 931060 w 950534"/>
              <a:gd name="connsiteY489" fmla="*/ 769575 h 1477121"/>
              <a:gd name="connsiteX490" fmla="*/ 902956 w 950534"/>
              <a:gd name="connsiteY490" fmla="*/ 739047 h 1477121"/>
              <a:gd name="connsiteX491" fmla="*/ 906222 w 950534"/>
              <a:gd name="connsiteY491" fmla="*/ 722524 h 1477121"/>
              <a:gd name="connsiteX492" fmla="*/ 903589 w 950534"/>
              <a:gd name="connsiteY492" fmla="*/ 706103 h 1477121"/>
              <a:gd name="connsiteX493" fmla="*/ 868430 w 950534"/>
              <a:gd name="connsiteY493" fmla="*/ 699049 h 1477121"/>
              <a:gd name="connsiteX494" fmla="*/ 855803 w 950534"/>
              <a:gd name="connsiteY494" fmla="*/ 701578 h 1477121"/>
              <a:gd name="connsiteX495" fmla="*/ 846855 w 950534"/>
              <a:gd name="connsiteY495" fmla="*/ 684208 h 1477121"/>
              <a:gd name="connsiteX496" fmla="*/ 830961 w 950534"/>
              <a:gd name="connsiteY496" fmla="*/ 684104 h 1477121"/>
              <a:gd name="connsiteX497" fmla="*/ 814749 w 950534"/>
              <a:gd name="connsiteY497" fmla="*/ 691472 h 1477121"/>
              <a:gd name="connsiteX498" fmla="*/ 799908 w 950534"/>
              <a:gd name="connsiteY498" fmla="*/ 684737 h 1477121"/>
              <a:gd name="connsiteX499" fmla="*/ 799279 w 950534"/>
              <a:gd name="connsiteY499" fmla="*/ 675159 h 1477121"/>
              <a:gd name="connsiteX500" fmla="*/ 770122 w 950534"/>
              <a:gd name="connsiteY500" fmla="*/ 656313 h 1477121"/>
              <a:gd name="connsiteX501" fmla="*/ 754648 w 950534"/>
              <a:gd name="connsiteY501" fmla="*/ 634843 h 1477121"/>
              <a:gd name="connsiteX502" fmla="*/ 735701 w 950534"/>
              <a:gd name="connsiteY502" fmla="*/ 636108 h 1477121"/>
              <a:gd name="connsiteX503" fmla="*/ 733596 w 950534"/>
              <a:gd name="connsiteY503" fmla="*/ 628212 h 1477121"/>
              <a:gd name="connsiteX504" fmla="*/ 737911 w 950534"/>
              <a:gd name="connsiteY504" fmla="*/ 622002 h 1477121"/>
              <a:gd name="connsiteX505" fmla="*/ 717808 w 950534"/>
              <a:gd name="connsiteY505" fmla="*/ 608004 h 1477121"/>
              <a:gd name="connsiteX506" fmla="*/ 708020 w 950534"/>
              <a:gd name="connsiteY506" fmla="*/ 614739 h 1477121"/>
              <a:gd name="connsiteX507" fmla="*/ 696337 w 950534"/>
              <a:gd name="connsiteY507" fmla="*/ 614634 h 1477121"/>
              <a:gd name="connsiteX508" fmla="*/ 686125 w 950534"/>
              <a:gd name="connsiteY508" fmla="*/ 590739 h 1477121"/>
              <a:gd name="connsiteX509" fmla="*/ 670861 w 950534"/>
              <a:gd name="connsiteY509" fmla="*/ 591372 h 1477121"/>
              <a:gd name="connsiteX510" fmla="*/ 670022 w 950534"/>
              <a:gd name="connsiteY510" fmla="*/ 598635 h 1477121"/>
              <a:gd name="connsiteX511" fmla="*/ 653492 w 950534"/>
              <a:gd name="connsiteY511" fmla="*/ 608109 h 1477121"/>
              <a:gd name="connsiteX512" fmla="*/ 645705 w 950534"/>
              <a:gd name="connsiteY512" fmla="*/ 602213 h 1477121"/>
              <a:gd name="connsiteX513" fmla="*/ 643397 w 950534"/>
              <a:gd name="connsiteY513" fmla="*/ 589994 h 1477121"/>
              <a:gd name="connsiteX514" fmla="*/ 637273 w 950534"/>
              <a:gd name="connsiteY514" fmla="*/ 587390 h 1477121"/>
              <a:gd name="connsiteX515" fmla="*/ 632636 w 950534"/>
              <a:gd name="connsiteY515" fmla="*/ 582561 h 1477121"/>
              <a:gd name="connsiteX516" fmla="*/ 633215 w 950534"/>
              <a:gd name="connsiteY516" fmla="*/ 572325 h 1477121"/>
              <a:gd name="connsiteX517" fmla="*/ 614095 w 950534"/>
              <a:gd name="connsiteY517" fmla="*/ 568462 h 1477121"/>
              <a:gd name="connsiteX518" fmla="*/ 611389 w 950534"/>
              <a:gd name="connsiteY518" fmla="*/ 561119 h 1477121"/>
              <a:gd name="connsiteX519" fmla="*/ 614287 w 950534"/>
              <a:gd name="connsiteY519" fmla="*/ 552431 h 1477121"/>
              <a:gd name="connsiteX520" fmla="*/ 608879 w 950534"/>
              <a:gd name="connsiteY520" fmla="*/ 549533 h 1477121"/>
              <a:gd name="connsiteX521" fmla="*/ 598447 w 950534"/>
              <a:gd name="connsiteY521" fmla="*/ 549533 h 1477121"/>
              <a:gd name="connsiteX522" fmla="*/ 592848 w 950534"/>
              <a:gd name="connsiteY522" fmla="*/ 544318 h 1477121"/>
              <a:gd name="connsiteX523" fmla="*/ 237831 w 950534"/>
              <a:gd name="connsiteY523" fmla="*/ 176908 h 1477121"/>
              <a:gd name="connsiteX524" fmla="*/ 241404 w 950534"/>
              <a:gd name="connsiteY524" fmla="*/ 176908 h 1477121"/>
              <a:gd name="connsiteX525" fmla="*/ 245571 w 950534"/>
              <a:gd name="connsiteY525" fmla="*/ 169764 h 1477121"/>
              <a:gd name="connsiteX526" fmla="*/ 248548 w 950534"/>
              <a:gd name="connsiteY526" fmla="*/ 172144 h 1477121"/>
              <a:gd name="connsiteX527" fmla="*/ 252715 w 950534"/>
              <a:gd name="connsiteY527" fmla="*/ 170954 h 1477121"/>
              <a:gd name="connsiteX528" fmla="*/ 254502 w 950534"/>
              <a:gd name="connsiteY528" fmla="*/ 169168 h 1477121"/>
              <a:gd name="connsiteX529" fmla="*/ 258672 w 950534"/>
              <a:gd name="connsiteY529" fmla="*/ 166788 h 1477121"/>
              <a:gd name="connsiteX530" fmla="*/ 258061 w 950534"/>
              <a:gd name="connsiteY530" fmla="*/ 160385 h 1477121"/>
              <a:gd name="connsiteX531" fmla="*/ 251514 w 950534"/>
              <a:gd name="connsiteY531" fmla="*/ 158855 h 1477121"/>
              <a:gd name="connsiteX532" fmla="*/ 247951 w 950534"/>
              <a:gd name="connsiteY532" fmla="*/ 154283 h 1477121"/>
              <a:gd name="connsiteX533" fmla="*/ 243188 w 950534"/>
              <a:gd name="connsiteY533" fmla="*/ 154283 h 1477121"/>
              <a:gd name="connsiteX534" fmla="*/ 240808 w 950534"/>
              <a:gd name="connsiteY534" fmla="*/ 148923 h 1477121"/>
              <a:gd name="connsiteX535" fmla="*/ 240211 w 950534"/>
              <a:gd name="connsiteY535" fmla="*/ 159047 h 1477121"/>
              <a:gd name="connsiteX536" fmla="*/ 236409 w 950534"/>
              <a:gd name="connsiteY536" fmla="*/ 165800 h 14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</a:cxnLst>
            <a:rect l="l" t="t" r="r" b="b"/>
            <a:pathLst>
              <a:path w="950534" h="1477121">
                <a:moveTo>
                  <a:pt x="0" y="553512"/>
                </a:moveTo>
                <a:lnTo>
                  <a:pt x="145" y="547761"/>
                </a:lnTo>
                <a:lnTo>
                  <a:pt x="5823" y="545797"/>
                </a:lnTo>
                <a:lnTo>
                  <a:pt x="5823" y="548926"/>
                </a:lnTo>
                <a:lnTo>
                  <a:pt x="3783" y="551400"/>
                </a:lnTo>
                <a:lnTo>
                  <a:pt x="3566" y="555259"/>
                </a:lnTo>
                <a:close/>
                <a:moveTo>
                  <a:pt x="165905" y="235588"/>
                </a:moveTo>
                <a:lnTo>
                  <a:pt x="162194" y="233168"/>
                </a:lnTo>
                <a:lnTo>
                  <a:pt x="159770" y="233009"/>
                </a:lnTo>
                <a:lnTo>
                  <a:pt x="162838" y="231233"/>
                </a:lnTo>
                <a:close/>
                <a:moveTo>
                  <a:pt x="178167" y="211871"/>
                </a:moveTo>
                <a:lnTo>
                  <a:pt x="174456" y="211064"/>
                </a:lnTo>
                <a:lnTo>
                  <a:pt x="175747" y="208804"/>
                </a:lnTo>
                <a:lnTo>
                  <a:pt x="178004" y="209288"/>
                </a:lnTo>
                <a:close/>
                <a:moveTo>
                  <a:pt x="182685" y="248176"/>
                </a:moveTo>
                <a:lnTo>
                  <a:pt x="180912" y="246562"/>
                </a:lnTo>
                <a:lnTo>
                  <a:pt x="184457" y="244624"/>
                </a:lnTo>
                <a:close/>
                <a:moveTo>
                  <a:pt x="176554" y="236073"/>
                </a:moveTo>
                <a:lnTo>
                  <a:pt x="174293" y="235751"/>
                </a:lnTo>
                <a:lnTo>
                  <a:pt x="173486" y="230911"/>
                </a:lnTo>
                <a:lnTo>
                  <a:pt x="179780" y="231396"/>
                </a:lnTo>
                <a:lnTo>
                  <a:pt x="182363" y="231877"/>
                </a:lnTo>
                <a:lnTo>
                  <a:pt x="185908" y="231071"/>
                </a:lnTo>
                <a:lnTo>
                  <a:pt x="179295" y="235914"/>
                </a:lnTo>
                <a:close/>
                <a:moveTo>
                  <a:pt x="159611" y="241560"/>
                </a:moveTo>
                <a:lnTo>
                  <a:pt x="157351" y="242529"/>
                </a:lnTo>
                <a:lnTo>
                  <a:pt x="153965" y="237201"/>
                </a:lnTo>
                <a:lnTo>
                  <a:pt x="158964" y="237527"/>
                </a:lnTo>
                <a:close/>
                <a:moveTo>
                  <a:pt x="133861" y="425301"/>
                </a:moveTo>
                <a:lnTo>
                  <a:pt x="133861" y="428299"/>
                </a:lnTo>
                <a:lnTo>
                  <a:pt x="130302" y="430734"/>
                </a:lnTo>
                <a:lnTo>
                  <a:pt x="129929" y="428672"/>
                </a:lnTo>
                <a:close/>
                <a:moveTo>
                  <a:pt x="148094" y="409010"/>
                </a:moveTo>
                <a:lnTo>
                  <a:pt x="144163" y="411628"/>
                </a:lnTo>
                <a:lnTo>
                  <a:pt x="143222" y="408821"/>
                </a:lnTo>
                <a:lnTo>
                  <a:pt x="147346" y="405638"/>
                </a:lnTo>
                <a:close/>
                <a:moveTo>
                  <a:pt x="160454" y="400206"/>
                </a:moveTo>
                <a:lnTo>
                  <a:pt x="156710" y="402640"/>
                </a:lnTo>
                <a:lnTo>
                  <a:pt x="154088" y="400770"/>
                </a:lnTo>
                <a:close/>
                <a:moveTo>
                  <a:pt x="173378" y="413690"/>
                </a:moveTo>
                <a:lnTo>
                  <a:pt x="167945" y="410319"/>
                </a:lnTo>
                <a:lnTo>
                  <a:pt x="168133" y="408257"/>
                </a:lnTo>
                <a:lnTo>
                  <a:pt x="177310" y="411816"/>
                </a:lnTo>
                <a:close/>
                <a:moveTo>
                  <a:pt x="124685" y="395713"/>
                </a:moveTo>
                <a:lnTo>
                  <a:pt x="120941" y="395525"/>
                </a:lnTo>
                <a:lnTo>
                  <a:pt x="122250" y="392154"/>
                </a:lnTo>
                <a:lnTo>
                  <a:pt x="125061" y="391405"/>
                </a:lnTo>
                <a:close/>
                <a:moveTo>
                  <a:pt x="141913" y="390841"/>
                </a:moveTo>
                <a:lnTo>
                  <a:pt x="129181" y="391593"/>
                </a:lnTo>
                <a:lnTo>
                  <a:pt x="129741" y="386721"/>
                </a:lnTo>
                <a:lnTo>
                  <a:pt x="133112" y="384102"/>
                </a:lnTo>
                <a:lnTo>
                  <a:pt x="134049" y="385972"/>
                </a:lnTo>
                <a:lnTo>
                  <a:pt x="142477" y="387846"/>
                </a:lnTo>
                <a:close/>
                <a:moveTo>
                  <a:pt x="588891" y="532967"/>
                </a:moveTo>
                <a:lnTo>
                  <a:pt x="581729" y="532396"/>
                </a:lnTo>
                <a:cubicBezTo>
                  <a:pt x="574875" y="535731"/>
                  <a:pt x="573721" y="535799"/>
                  <a:pt x="568259" y="531249"/>
                </a:cubicBezTo>
                <a:lnTo>
                  <a:pt x="565394" y="521794"/>
                </a:lnTo>
                <a:lnTo>
                  <a:pt x="554796" y="518358"/>
                </a:lnTo>
                <a:lnTo>
                  <a:pt x="541330" y="522941"/>
                </a:lnTo>
                <a:lnTo>
                  <a:pt x="541330" y="516350"/>
                </a:lnTo>
                <a:lnTo>
                  <a:pt x="550495" y="506895"/>
                </a:lnTo>
                <a:lnTo>
                  <a:pt x="549924" y="498301"/>
                </a:lnTo>
                <a:lnTo>
                  <a:pt x="543334" y="488846"/>
                </a:lnTo>
                <a:lnTo>
                  <a:pt x="544238" y="483167"/>
                </a:lnTo>
                <a:lnTo>
                  <a:pt x="541594" y="475882"/>
                </a:lnTo>
                <a:lnTo>
                  <a:pt x="553176" y="463971"/>
                </a:lnTo>
                <a:lnTo>
                  <a:pt x="555491" y="447423"/>
                </a:lnTo>
                <a:lnTo>
                  <a:pt x="544904" y="439147"/>
                </a:lnTo>
                <a:lnTo>
                  <a:pt x="541923" y="431537"/>
                </a:lnTo>
                <a:lnTo>
                  <a:pt x="546557" y="423926"/>
                </a:lnTo>
                <a:lnTo>
                  <a:pt x="546557" y="416974"/>
                </a:lnTo>
                <a:lnTo>
                  <a:pt x="536298" y="404731"/>
                </a:lnTo>
                <a:lnTo>
                  <a:pt x="535969" y="396458"/>
                </a:lnTo>
                <a:lnTo>
                  <a:pt x="542256" y="394802"/>
                </a:lnTo>
                <a:lnTo>
                  <a:pt x="544571" y="389839"/>
                </a:lnTo>
                <a:lnTo>
                  <a:pt x="533651" y="387191"/>
                </a:lnTo>
                <a:lnTo>
                  <a:pt x="518759" y="369319"/>
                </a:lnTo>
                <a:lnTo>
                  <a:pt x="523064" y="361047"/>
                </a:lnTo>
                <a:lnTo>
                  <a:pt x="521407" y="348138"/>
                </a:lnTo>
                <a:lnTo>
                  <a:pt x="515450" y="341189"/>
                </a:lnTo>
                <a:lnTo>
                  <a:pt x="514777" y="326742"/>
                </a:lnTo>
                <a:lnTo>
                  <a:pt x="543815" y="313280"/>
                </a:lnTo>
                <a:lnTo>
                  <a:pt x="546238" y="301806"/>
                </a:lnTo>
                <a:lnTo>
                  <a:pt x="538028" y="293176"/>
                </a:lnTo>
                <a:lnTo>
                  <a:pt x="525288" y="270229"/>
                </a:lnTo>
                <a:lnTo>
                  <a:pt x="487291" y="258546"/>
                </a:lnTo>
                <a:lnTo>
                  <a:pt x="485395" y="242439"/>
                </a:lnTo>
                <a:lnTo>
                  <a:pt x="496344" y="222758"/>
                </a:lnTo>
                <a:lnTo>
                  <a:pt x="497440" y="208489"/>
                </a:lnTo>
                <a:lnTo>
                  <a:pt x="487909" y="199211"/>
                </a:lnTo>
                <a:lnTo>
                  <a:pt x="484845" y="184276"/>
                </a:lnTo>
                <a:lnTo>
                  <a:pt x="479868" y="174705"/>
                </a:lnTo>
                <a:lnTo>
                  <a:pt x="473741" y="172409"/>
                </a:lnTo>
                <a:lnTo>
                  <a:pt x="465700" y="160154"/>
                </a:lnTo>
                <a:lnTo>
                  <a:pt x="461490" y="158624"/>
                </a:lnTo>
                <a:lnTo>
                  <a:pt x="454979" y="159770"/>
                </a:lnTo>
                <a:lnTo>
                  <a:pt x="441961" y="152496"/>
                </a:lnTo>
                <a:lnTo>
                  <a:pt x="436984" y="142926"/>
                </a:lnTo>
                <a:lnTo>
                  <a:pt x="428943" y="141392"/>
                </a:lnTo>
                <a:lnTo>
                  <a:pt x="426263" y="145223"/>
                </a:lnTo>
                <a:lnTo>
                  <a:pt x="414008" y="147136"/>
                </a:lnTo>
                <a:lnTo>
                  <a:pt x="403287" y="135648"/>
                </a:lnTo>
                <a:lnTo>
                  <a:pt x="403287" y="129137"/>
                </a:lnTo>
                <a:lnTo>
                  <a:pt x="396397" y="125694"/>
                </a:lnTo>
                <a:lnTo>
                  <a:pt x="396397" y="123014"/>
                </a:lnTo>
                <a:lnTo>
                  <a:pt x="400607" y="120717"/>
                </a:lnTo>
                <a:lnTo>
                  <a:pt x="400607" y="116503"/>
                </a:lnTo>
                <a:lnTo>
                  <a:pt x="392566" y="114586"/>
                </a:lnTo>
                <a:lnTo>
                  <a:pt x="374188" y="117653"/>
                </a:lnTo>
                <a:lnTo>
                  <a:pt x="364617" y="111142"/>
                </a:lnTo>
                <a:lnTo>
                  <a:pt x="370741" y="106165"/>
                </a:lnTo>
                <a:lnTo>
                  <a:pt x="371508" y="95061"/>
                </a:lnTo>
                <a:lnTo>
                  <a:pt x="376868" y="91997"/>
                </a:lnTo>
                <a:lnTo>
                  <a:pt x="378402" y="85107"/>
                </a:lnTo>
                <a:lnTo>
                  <a:pt x="369594" y="80513"/>
                </a:lnTo>
                <a:lnTo>
                  <a:pt x="374571" y="77066"/>
                </a:lnTo>
                <a:lnTo>
                  <a:pt x="377635" y="55240"/>
                </a:lnTo>
                <a:lnTo>
                  <a:pt x="364997" y="40305"/>
                </a:lnTo>
                <a:lnTo>
                  <a:pt x="366885" y="27182"/>
                </a:lnTo>
                <a:lnTo>
                  <a:pt x="377136" y="9441"/>
                </a:lnTo>
                <a:lnTo>
                  <a:pt x="367022" y="0"/>
                </a:lnTo>
                <a:lnTo>
                  <a:pt x="359499" y="15543"/>
                </a:lnTo>
                <a:lnTo>
                  <a:pt x="357669" y="27768"/>
                </a:lnTo>
                <a:lnTo>
                  <a:pt x="337087" y="31711"/>
                </a:lnTo>
                <a:lnTo>
                  <a:pt x="327090" y="38764"/>
                </a:lnTo>
                <a:lnTo>
                  <a:pt x="316246" y="39922"/>
                </a:lnTo>
                <a:lnTo>
                  <a:pt x="301828" y="56239"/>
                </a:lnTo>
                <a:lnTo>
                  <a:pt x="292460" y="60977"/>
                </a:lnTo>
                <a:lnTo>
                  <a:pt x="288879" y="74552"/>
                </a:lnTo>
                <a:lnTo>
                  <a:pt x="274671" y="75080"/>
                </a:lnTo>
                <a:lnTo>
                  <a:pt x="265827" y="82867"/>
                </a:lnTo>
                <a:lnTo>
                  <a:pt x="265827" y="85920"/>
                </a:lnTo>
                <a:lnTo>
                  <a:pt x="275304" y="86448"/>
                </a:lnTo>
                <a:lnTo>
                  <a:pt x="280983" y="90449"/>
                </a:lnTo>
                <a:lnTo>
                  <a:pt x="273513" y="92974"/>
                </a:lnTo>
                <a:lnTo>
                  <a:pt x="273405" y="96236"/>
                </a:lnTo>
                <a:lnTo>
                  <a:pt x="276986" y="97079"/>
                </a:lnTo>
                <a:lnTo>
                  <a:pt x="277091" y="103604"/>
                </a:lnTo>
                <a:lnTo>
                  <a:pt x="283616" y="108448"/>
                </a:lnTo>
                <a:lnTo>
                  <a:pt x="283511" y="111500"/>
                </a:lnTo>
                <a:lnTo>
                  <a:pt x="279406" y="111392"/>
                </a:lnTo>
                <a:lnTo>
                  <a:pt x="279301" y="114445"/>
                </a:lnTo>
                <a:lnTo>
                  <a:pt x="273922" y="116192"/>
                </a:lnTo>
                <a:lnTo>
                  <a:pt x="280672" y="118026"/>
                </a:lnTo>
                <a:lnTo>
                  <a:pt x="277970" y="126254"/>
                </a:lnTo>
                <a:lnTo>
                  <a:pt x="281022" y="132255"/>
                </a:lnTo>
                <a:lnTo>
                  <a:pt x="286166" y="132812"/>
                </a:lnTo>
                <a:lnTo>
                  <a:pt x="281261" y="138889"/>
                </a:lnTo>
                <a:lnTo>
                  <a:pt x="273021" y="139518"/>
                </a:lnTo>
                <a:lnTo>
                  <a:pt x="267249" y="135894"/>
                </a:lnTo>
                <a:lnTo>
                  <a:pt x="273969" y="126464"/>
                </a:lnTo>
                <a:lnTo>
                  <a:pt x="270811" y="126464"/>
                </a:lnTo>
                <a:lnTo>
                  <a:pt x="271198" y="119498"/>
                </a:lnTo>
                <a:lnTo>
                  <a:pt x="268565" y="120445"/>
                </a:lnTo>
                <a:lnTo>
                  <a:pt x="265722" y="126866"/>
                </a:lnTo>
                <a:lnTo>
                  <a:pt x="252339" y="134339"/>
                </a:lnTo>
                <a:lnTo>
                  <a:pt x="250881" y="143497"/>
                </a:lnTo>
                <a:lnTo>
                  <a:pt x="247300" y="144340"/>
                </a:lnTo>
                <a:lnTo>
                  <a:pt x="247199" y="147812"/>
                </a:lnTo>
                <a:lnTo>
                  <a:pt x="258568" y="147921"/>
                </a:lnTo>
                <a:lnTo>
                  <a:pt x="260908" y="153600"/>
                </a:lnTo>
                <a:lnTo>
                  <a:pt x="264040" y="149498"/>
                </a:lnTo>
                <a:lnTo>
                  <a:pt x="268880" y="152551"/>
                </a:lnTo>
                <a:lnTo>
                  <a:pt x="265303" y="157181"/>
                </a:lnTo>
                <a:lnTo>
                  <a:pt x="267093" y="165182"/>
                </a:lnTo>
                <a:lnTo>
                  <a:pt x="270146" y="166230"/>
                </a:lnTo>
                <a:lnTo>
                  <a:pt x="268146" y="184652"/>
                </a:lnTo>
                <a:lnTo>
                  <a:pt x="260984" y="188968"/>
                </a:lnTo>
                <a:lnTo>
                  <a:pt x="257620" y="193496"/>
                </a:lnTo>
                <a:lnTo>
                  <a:pt x="249199" y="193601"/>
                </a:lnTo>
                <a:lnTo>
                  <a:pt x="246042" y="197706"/>
                </a:lnTo>
                <a:lnTo>
                  <a:pt x="241513" y="195392"/>
                </a:lnTo>
                <a:lnTo>
                  <a:pt x="241303" y="182442"/>
                </a:lnTo>
                <a:lnTo>
                  <a:pt x="237831" y="188024"/>
                </a:lnTo>
                <a:lnTo>
                  <a:pt x="237726" y="195287"/>
                </a:lnTo>
                <a:lnTo>
                  <a:pt x="232568" y="201284"/>
                </a:lnTo>
                <a:lnTo>
                  <a:pt x="229410" y="201284"/>
                </a:lnTo>
                <a:lnTo>
                  <a:pt x="224252" y="204127"/>
                </a:lnTo>
                <a:lnTo>
                  <a:pt x="228781" y="205074"/>
                </a:lnTo>
                <a:lnTo>
                  <a:pt x="227623" y="211390"/>
                </a:lnTo>
                <a:lnTo>
                  <a:pt x="230043" y="215705"/>
                </a:lnTo>
                <a:lnTo>
                  <a:pt x="231201" y="222230"/>
                </a:lnTo>
                <a:lnTo>
                  <a:pt x="225200" y="225283"/>
                </a:lnTo>
                <a:lnTo>
                  <a:pt x="220461" y="232546"/>
                </a:lnTo>
                <a:lnTo>
                  <a:pt x="211412" y="238547"/>
                </a:lnTo>
                <a:lnTo>
                  <a:pt x="202463" y="241495"/>
                </a:lnTo>
                <a:lnTo>
                  <a:pt x="196147" y="247282"/>
                </a:lnTo>
                <a:lnTo>
                  <a:pt x="198043" y="252126"/>
                </a:lnTo>
                <a:lnTo>
                  <a:pt x="201515" y="251283"/>
                </a:lnTo>
                <a:lnTo>
                  <a:pt x="206254" y="253073"/>
                </a:lnTo>
                <a:lnTo>
                  <a:pt x="208778" y="248443"/>
                </a:lnTo>
                <a:lnTo>
                  <a:pt x="216779" y="247702"/>
                </a:lnTo>
                <a:lnTo>
                  <a:pt x="217622" y="240967"/>
                </a:lnTo>
                <a:lnTo>
                  <a:pt x="231939" y="227388"/>
                </a:lnTo>
                <a:lnTo>
                  <a:pt x="237834" y="227497"/>
                </a:lnTo>
                <a:lnTo>
                  <a:pt x="241412" y="216338"/>
                </a:lnTo>
                <a:lnTo>
                  <a:pt x="250885" y="216230"/>
                </a:lnTo>
                <a:lnTo>
                  <a:pt x="257620" y="207284"/>
                </a:lnTo>
                <a:lnTo>
                  <a:pt x="263407" y="208550"/>
                </a:lnTo>
                <a:lnTo>
                  <a:pt x="261515" y="214229"/>
                </a:lnTo>
                <a:lnTo>
                  <a:pt x="264673" y="237176"/>
                </a:lnTo>
                <a:lnTo>
                  <a:pt x="269198" y="237176"/>
                </a:lnTo>
                <a:lnTo>
                  <a:pt x="270565" y="239809"/>
                </a:lnTo>
                <a:lnTo>
                  <a:pt x="262883" y="245915"/>
                </a:lnTo>
                <a:lnTo>
                  <a:pt x="257410" y="241495"/>
                </a:lnTo>
                <a:lnTo>
                  <a:pt x="255095" y="246440"/>
                </a:lnTo>
                <a:lnTo>
                  <a:pt x="245409" y="257388"/>
                </a:lnTo>
                <a:lnTo>
                  <a:pt x="251304" y="264547"/>
                </a:lnTo>
                <a:lnTo>
                  <a:pt x="266883" y="251912"/>
                </a:lnTo>
                <a:lnTo>
                  <a:pt x="272356" y="251912"/>
                </a:lnTo>
                <a:lnTo>
                  <a:pt x="271933" y="266229"/>
                </a:lnTo>
                <a:lnTo>
                  <a:pt x="263512" y="275488"/>
                </a:lnTo>
                <a:lnTo>
                  <a:pt x="264337" y="285385"/>
                </a:lnTo>
                <a:lnTo>
                  <a:pt x="271922" y="290239"/>
                </a:lnTo>
                <a:lnTo>
                  <a:pt x="277677" y="292771"/>
                </a:lnTo>
                <a:lnTo>
                  <a:pt x="279981" y="311428"/>
                </a:lnTo>
                <a:lnTo>
                  <a:pt x="288043" y="316036"/>
                </a:lnTo>
                <a:lnTo>
                  <a:pt x="289656" y="326171"/>
                </a:lnTo>
                <a:lnTo>
                  <a:pt x="281135" y="331235"/>
                </a:lnTo>
                <a:lnTo>
                  <a:pt x="280672" y="343215"/>
                </a:lnTo>
                <a:lnTo>
                  <a:pt x="290575" y="348973"/>
                </a:lnTo>
                <a:lnTo>
                  <a:pt x="297484" y="348510"/>
                </a:lnTo>
                <a:lnTo>
                  <a:pt x="318676" y="357264"/>
                </a:lnTo>
                <a:lnTo>
                  <a:pt x="328348" y="357723"/>
                </a:lnTo>
                <a:lnTo>
                  <a:pt x="330880" y="350814"/>
                </a:lnTo>
                <a:lnTo>
                  <a:pt x="340556" y="357954"/>
                </a:lnTo>
                <a:lnTo>
                  <a:pt x="334798" y="363253"/>
                </a:lnTo>
                <a:lnTo>
                  <a:pt x="335261" y="376611"/>
                </a:lnTo>
                <a:lnTo>
                  <a:pt x="330193" y="382370"/>
                </a:lnTo>
                <a:lnTo>
                  <a:pt x="337561" y="386056"/>
                </a:lnTo>
                <a:cubicBezTo>
                  <a:pt x="337561" y="386056"/>
                  <a:pt x="332266" y="406781"/>
                  <a:pt x="332034" y="407704"/>
                </a:cubicBezTo>
                <a:cubicBezTo>
                  <a:pt x="331803" y="408626"/>
                  <a:pt x="325353" y="414385"/>
                  <a:pt x="325353" y="414385"/>
                </a:cubicBezTo>
                <a:lnTo>
                  <a:pt x="326048" y="427052"/>
                </a:lnTo>
                <a:lnTo>
                  <a:pt x="320980" y="427742"/>
                </a:lnTo>
                <a:lnTo>
                  <a:pt x="320980" y="437183"/>
                </a:lnTo>
                <a:lnTo>
                  <a:pt x="319599" y="444327"/>
                </a:lnTo>
                <a:lnTo>
                  <a:pt x="327430" y="449622"/>
                </a:lnTo>
                <a:lnTo>
                  <a:pt x="328811" y="445709"/>
                </a:lnTo>
                <a:lnTo>
                  <a:pt x="335261" y="447318"/>
                </a:lnTo>
                <a:lnTo>
                  <a:pt x="335261" y="455844"/>
                </a:lnTo>
                <a:lnTo>
                  <a:pt x="341247" y="453999"/>
                </a:lnTo>
                <a:lnTo>
                  <a:pt x="343092" y="441791"/>
                </a:lnTo>
                <a:lnTo>
                  <a:pt x="351151" y="441332"/>
                </a:lnTo>
                <a:lnTo>
                  <a:pt x="362667" y="428433"/>
                </a:lnTo>
                <a:lnTo>
                  <a:pt x="363127" y="436955"/>
                </a:lnTo>
                <a:lnTo>
                  <a:pt x="369576" y="436033"/>
                </a:lnTo>
                <a:lnTo>
                  <a:pt x="385238" y="446859"/>
                </a:lnTo>
                <a:lnTo>
                  <a:pt x="402973" y="446172"/>
                </a:lnTo>
                <a:lnTo>
                  <a:pt x="404817" y="448472"/>
                </a:lnTo>
                <a:cubicBezTo>
                  <a:pt x="404817" y="448472"/>
                  <a:pt x="396295" y="451467"/>
                  <a:pt x="395377" y="451467"/>
                </a:cubicBezTo>
                <a:cubicBezTo>
                  <a:pt x="394451" y="451467"/>
                  <a:pt x="394451" y="459757"/>
                  <a:pt x="394451" y="459757"/>
                </a:cubicBezTo>
                <a:lnTo>
                  <a:pt x="397446" y="463212"/>
                </a:lnTo>
                <a:cubicBezTo>
                  <a:pt x="397446" y="463212"/>
                  <a:pt x="400669" y="458148"/>
                  <a:pt x="400900" y="456534"/>
                </a:cubicBezTo>
                <a:cubicBezTo>
                  <a:pt x="401131" y="454921"/>
                  <a:pt x="407349" y="463443"/>
                  <a:pt x="407349" y="463443"/>
                </a:cubicBezTo>
                <a:lnTo>
                  <a:pt x="413108" y="463675"/>
                </a:lnTo>
                <a:lnTo>
                  <a:pt x="412189" y="468511"/>
                </a:lnTo>
                <a:lnTo>
                  <a:pt x="430842" y="481178"/>
                </a:lnTo>
                <a:lnTo>
                  <a:pt x="432918" y="487399"/>
                </a:lnTo>
                <a:lnTo>
                  <a:pt x="445354" y="488086"/>
                </a:lnTo>
                <a:lnTo>
                  <a:pt x="448117" y="484173"/>
                </a:lnTo>
                <a:lnTo>
                  <a:pt x="449731" y="484173"/>
                </a:lnTo>
                <a:lnTo>
                  <a:pt x="451344" y="488318"/>
                </a:lnTo>
                <a:lnTo>
                  <a:pt x="458943" y="491313"/>
                </a:lnTo>
                <a:lnTo>
                  <a:pt x="453417" y="495917"/>
                </a:lnTo>
                <a:lnTo>
                  <a:pt x="457562" y="517569"/>
                </a:lnTo>
                <a:lnTo>
                  <a:pt x="463783" y="518492"/>
                </a:lnTo>
                <a:lnTo>
                  <a:pt x="467002" y="524246"/>
                </a:lnTo>
                <a:lnTo>
                  <a:pt x="500862" y="521946"/>
                </a:lnTo>
                <a:lnTo>
                  <a:pt x="503857" y="528395"/>
                </a:lnTo>
                <a:lnTo>
                  <a:pt x="503625" y="531850"/>
                </a:lnTo>
                <a:lnTo>
                  <a:pt x="497635" y="536913"/>
                </a:lnTo>
                <a:lnTo>
                  <a:pt x="496254" y="547511"/>
                </a:lnTo>
                <a:lnTo>
                  <a:pt x="497903" y="551157"/>
                </a:lnTo>
                <a:lnTo>
                  <a:pt x="492051" y="558829"/>
                </a:lnTo>
                <a:lnTo>
                  <a:pt x="488216" y="559636"/>
                </a:lnTo>
                <a:lnTo>
                  <a:pt x="486802" y="563676"/>
                </a:lnTo>
                <a:lnTo>
                  <a:pt x="493060" y="567308"/>
                </a:lnTo>
                <a:lnTo>
                  <a:pt x="493465" y="571547"/>
                </a:lnTo>
                <a:lnTo>
                  <a:pt x="488216" y="577805"/>
                </a:lnTo>
                <a:lnTo>
                  <a:pt x="488216" y="583256"/>
                </a:lnTo>
                <a:lnTo>
                  <a:pt x="490640" y="584872"/>
                </a:lnTo>
                <a:lnTo>
                  <a:pt x="490839" y="596982"/>
                </a:lnTo>
                <a:lnTo>
                  <a:pt x="497907" y="599406"/>
                </a:lnTo>
                <a:lnTo>
                  <a:pt x="501741" y="604651"/>
                </a:lnTo>
                <a:lnTo>
                  <a:pt x="501741" y="616565"/>
                </a:lnTo>
                <a:lnTo>
                  <a:pt x="498511" y="618381"/>
                </a:lnTo>
                <a:lnTo>
                  <a:pt x="498511" y="621206"/>
                </a:lnTo>
                <a:lnTo>
                  <a:pt x="504363" y="621007"/>
                </a:lnTo>
                <a:lnTo>
                  <a:pt x="502953" y="624841"/>
                </a:lnTo>
                <a:lnTo>
                  <a:pt x="506787" y="626860"/>
                </a:lnTo>
                <a:lnTo>
                  <a:pt x="506989" y="631706"/>
                </a:lnTo>
                <a:lnTo>
                  <a:pt x="512238" y="632513"/>
                </a:lnTo>
                <a:lnTo>
                  <a:pt x="517486" y="638366"/>
                </a:lnTo>
                <a:lnTo>
                  <a:pt x="517689" y="647853"/>
                </a:lnTo>
                <a:lnTo>
                  <a:pt x="521729" y="650682"/>
                </a:lnTo>
                <a:lnTo>
                  <a:pt x="522130" y="662184"/>
                </a:lnTo>
                <a:lnTo>
                  <a:pt x="523946" y="665013"/>
                </a:lnTo>
                <a:lnTo>
                  <a:pt x="524959" y="660571"/>
                </a:lnTo>
                <a:lnTo>
                  <a:pt x="529397" y="659764"/>
                </a:lnTo>
                <a:lnTo>
                  <a:pt x="529397" y="666224"/>
                </a:lnTo>
                <a:lnTo>
                  <a:pt x="536060" y="670058"/>
                </a:lnTo>
                <a:lnTo>
                  <a:pt x="536465" y="677126"/>
                </a:lnTo>
                <a:lnTo>
                  <a:pt x="548575" y="677325"/>
                </a:lnTo>
                <a:lnTo>
                  <a:pt x="550394" y="679951"/>
                </a:lnTo>
                <a:lnTo>
                  <a:pt x="558063" y="681564"/>
                </a:lnTo>
                <a:lnTo>
                  <a:pt x="564121" y="678338"/>
                </a:lnTo>
                <a:lnTo>
                  <a:pt x="567149" y="680154"/>
                </a:lnTo>
                <a:lnTo>
                  <a:pt x="567149" y="682375"/>
                </a:lnTo>
                <a:lnTo>
                  <a:pt x="569771" y="689641"/>
                </a:lnTo>
                <a:lnTo>
                  <a:pt x="579060" y="692669"/>
                </a:lnTo>
                <a:lnTo>
                  <a:pt x="587741" y="692669"/>
                </a:lnTo>
                <a:lnTo>
                  <a:pt x="588547" y="689034"/>
                </a:lnTo>
                <a:lnTo>
                  <a:pt x="592179" y="688632"/>
                </a:lnTo>
                <a:lnTo>
                  <a:pt x="593391" y="692065"/>
                </a:lnTo>
                <a:lnTo>
                  <a:pt x="597630" y="700138"/>
                </a:lnTo>
                <a:lnTo>
                  <a:pt x="603685" y="700138"/>
                </a:lnTo>
                <a:lnTo>
                  <a:pt x="616808" y="725574"/>
                </a:lnTo>
                <a:lnTo>
                  <a:pt x="625691" y="732844"/>
                </a:lnTo>
                <a:lnTo>
                  <a:pt x="624678" y="742530"/>
                </a:lnTo>
                <a:lnTo>
                  <a:pt x="629525" y="746166"/>
                </a:lnTo>
                <a:lnTo>
                  <a:pt x="630936" y="757469"/>
                </a:lnTo>
                <a:lnTo>
                  <a:pt x="626899" y="759285"/>
                </a:lnTo>
                <a:lnTo>
                  <a:pt x="636188" y="759285"/>
                </a:lnTo>
                <a:lnTo>
                  <a:pt x="648096" y="769377"/>
                </a:lnTo>
                <a:lnTo>
                  <a:pt x="647893" y="773012"/>
                </a:lnTo>
                <a:lnTo>
                  <a:pt x="639013" y="773822"/>
                </a:lnTo>
                <a:lnTo>
                  <a:pt x="629120" y="787748"/>
                </a:lnTo>
                <a:lnTo>
                  <a:pt x="620240" y="790171"/>
                </a:lnTo>
                <a:lnTo>
                  <a:pt x="626498" y="794815"/>
                </a:lnTo>
                <a:lnTo>
                  <a:pt x="620038" y="800266"/>
                </a:lnTo>
                <a:lnTo>
                  <a:pt x="620240" y="806524"/>
                </a:lnTo>
                <a:lnTo>
                  <a:pt x="626093" y="809754"/>
                </a:lnTo>
                <a:lnTo>
                  <a:pt x="624480" y="835591"/>
                </a:lnTo>
                <a:lnTo>
                  <a:pt x="627102" y="837410"/>
                </a:lnTo>
                <a:lnTo>
                  <a:pt x="627102" y="855376"/>
                </a:lnTo>
                <a:lnTo>
                  <a:pt x="636792" y="857597"/>
                </a:lnTo>
                <a:lnTo>
                  <a:pt x="638203" y="863855"/>
                </a:lnTo>
                <a:lnTo>
                  <a:pt x="634166" y="869306"/>
                </a:lnTo>
                <a:lnTo>
                  <a:pt x="634571" y="872131"/>
                </a:lnTo>
                <a:lnTo>
                  <a:pt x="640022" y="872735"/>
                </a:lnTo>
                <a:lnTo>
                  <a:pt x="641838" y="876974"/>
                </a:lnTo>
                <a:lnTo>
                  <a:pt x="637396" y="886867"/>
                </a:lnTo>
                <a:lnTo>
                  <a:pt x="643856" y="890502"/>
                </a:lnTo>
                <a:lnTo>
                  <a:pt x="643770" y="913235"/>
                </a:lnTo>
                <a:lnTo>
                  <a:pt x="636962" y="919251"/>
                </a:lnTo>
                <a:lnTo>
                  <a:pt x="636962" y="938197"/>
                </a:lnTo>
                <a:lnTo>
                  <a:pt x="629804" y="939882"/>
                </a:lnTo>
                <a:lnTo>
                  <a:pt x="619278" y="931881"/>
                </a:lnTo>
                <a:lnTo>
                  <a:pt x="613806" y="935672"/>
                </a:lnTo>
                <a:lnTo>
                  <a:pt x="615911" y="956304"/>
                </a:lnTo>
                <a:lnTo>
                  <a:pt x="606651" y="958409"/>
                </a:lnTo>
                <a:lnTo>
                  <a:pt x="603652" y="965021"/>
                </a:lnTo>
                <a:lnTo>
                  <a:pt x="605367" y="968447"/>
                </a:lnTo>
                <a:lnTo>
                  <a:pt x="603652" y="976151"/>
                </a:lnTo>
                <a:lnTo>
                  <a:pt x="598802" y="975869"/>
                </a:lnTo>
                <a:lnTo>
                  <a:pt x="597373" y="972443"/>
                </a:lnTo>
                <a:lnTo>
                  <a:pt x="591376" y="968732"/>
                </a:lnTo>
                <a:lnTo>
                  <a:pt x="579103" y="970157"/>
                </a:lnTo>
                <a:lnTo>
                  <a:pt x="578532" y="977012"/>
                </a:lnTo>
                <a:lnTo>
                  <a:pt x="573392" y="975012"/>
                </a:lnTo>
                <a:lnTo>
                  <a:pt x="571395" y="971015"/>
                </a:lnTo>
                <a:lnTo>
                  <a:pt x="556547" y="974726"/>
                </a:lnTo>
                <a:lnTo>
                  <a:pt x="550839" y="981862"/>
                </a:lnTo>
                <a:lnTo>
                  <a:pt x="544556" y="981009"/>
                </a:lnTo>
                <a:lnTo>
                  <a:pt x="545985" y="986716"/>
                </a:lnTo>
                <a:lnTo>
                  <a:pt x="549696" y="988717"/>
                </a:lnTo>
                <a:cubicBezTo>
                  <a:pt x="549696" y="988717"/>
                  <a:pt x="539992" y="998136"/>
                  <a:pt x="538845" y="998421"/>
                </a:cubicBezTo>
                <a:cubicBezTo>
                  <a:pt x="537706" y="998707"/>
                  <a:pt x="533709" y="997564"/>
                  <a:pt x="533709" y="997564"/>
                </a:cubicBezTo>
                <a:lnTo>
                  <a:pt x="531998" y="1002990"/>
                </a:lnTo>
                <a:lnTo>
                  <a:pt x="535995" y="1005847"/>
                </a:lnTo>
                <a:lnTo>
                  <a:pt x="536946" y="1010832"/>
                </a:lnTo>
                <a:lnTo>
                  <a:pt x="551476" y="1015451"/>
                </a:lnTo>
                <a:lnTo>
                  <a:pt x="553754" y="1021961"/>
                </a:lnTo>
                <a:lnTo>
                  <a:pt x="560182" y="1024960"/>
                </a:lnTo>
                <a:lnTo>
                  <a:pt x="567467" y="1034386"/>
                </a:lnTo>
                <a:lnTo>
                  <a:pt x="582037" y="1044243"/>
                </a:lnTo>
                <a:lnTo>
                  <a:pt x="582037" y="1048956"/>
                </a:lnTo>
                <a:lnTo>
                  <a:pt x="591036" y="1055810"/>
                </a:lnTo>
                <a:lnTo>
                  <a:pt x="598321" y="1057955"/>
                </a:lnTo>
                <a:lnTo>
                  <a:pt x="606459" y="1069096"/>
                </a:lnTo>
                <a:lnTo>
                  <a:pt x="617173" y="1068238"/>
                </a:lnTo>
                <a:lnTo>
                  <a:pt x="620602" y="1071664"/>
                </a:lnTo>
                <a:lnTo>
                  <a:pt x="621459" y="1077234"/>
                </a:lnTo>
                <a:lnTo>
                  <a:pt x="633884" y="1100803"/>
                </a:lnTo>
                <a:lnTo>
                  <a:pt x="641169" y="1103805"/>
                </a:lnTo>
                <a:lnTo>
                  <a:pt x="645455" y="1120516"/>
                </a:lnTo>
                <a:lnTo>
                  <a:pt x="650168" y="1122658"/>
                </a:lnTo>
                <a:lnTo>
                  <a:pt x="651025" y="1133368"/>
                </a:lnTo>
                <a:lnTo>
                  <a:pt x="648454" y="1137224"/>
                </a:lnTo>
                <a:lnTo>
                  <a:pt x="646739" y="1143224"/>
                </a:lnTo>
                <a:lnTo>
                  <a:pt x="650168" y="1147937"/>
                </a:lnTo>
                <a:lnTo>
                  <a:pt x="650168" y="1159078"/>
                </a:lnTo>
                <a:lnTo>
                  <a:pt x="647596" y="1162080"/>
                </a:lnTo>
                <a:lnTo>
                  <a:pt x="650165" y="1174074"/>
                </a:lnTo>
                <a:lnTo>
                  <a:pt x="659457" y="1183200"/>
                </a:lnTo>
                <a:lnTo>
                  <a:pt x="669859" y="1185305"/>
                </a:lnTo>
                <a:lnTo>
                  <a:pt x="676786" y="1194341"/>
                </a:lnTo>
                <a:lnTo>
                  <a:pt x="670464" y="1211207"/>
                </a:lnTo>
                <a:lnTo>
                  <a:pt x="655706" y="1223553"/>
                </a:lnTo>
                <a:lnTo>
                  <a:pt x="641505" y="1227857"/>
                </a:lnTo>
                <a:lnTo>
                  <a:pt x="633537" y="1226906"/>
                </a:lnTo>
                <a:lnTo>
                  <a:pt x="632813" y="1232892"/>
                </a:lnTo>
                <a:lnTo>
                  <a:pt x="638539" y="1241624"/>
                </a:lnTo>
                <a:lnTo>
                  <a:pt x="638839" y="1259998"/>
                </a:lnTo>
                <a:lnTo>
                  <a:pt x="642153" y="1261803"/>
                </a:lnTo>
                <a:lnTo>
                  <a:pt x="643057" y="1267526"/>
                </a:lnTo>
                <a:lnTo>
                  <a:pt x="637031" y="1278366"/>
                </a:lnTo>
                <a:lnTo>
                  <a:pt x="632213" y="1278366"/>
                </a:lnTo>
                <a:lnTo>
                  <a:pt x="625286" y="1285897"/>
                </a:lnTo>
                <a:lnTo>
                  <a:pt x="625887" y="1301255"/>
                </a:lnTo>
                <a:lnTo>
                  <a:pt x="639140" y="1308786"/>
                </a:lnTo>
                <a:lnTo>
                  <a:pt x="639744" y="1315712"/>
                </a:lnTo>
                <a:lnTo>
                  <a:pt x="648171" y="1316013"/>
                </a:lnTo>
                <a:lnTo>
                  <a:pt x="658715" y="1328662"/>
                </a:lnTo>
                <a:lnTo>
                  <a:pt x="659920" y="1335889"/>
                </a:lnTo>
                <a:lnTo>
                  <a:pt x="663537" y="1336793"/>
                </a:lnTo>
                <a:lnTo>
                  <a:pt x="664738" y="1344020"/>
                </a:lnTo>
                <a:lnTo>
                  <a:pt x="672869" y="1344924"/>
                </a:lnTo>
                <a:lnTo>
                  <a:pt x="682208" y="1337697"/>
                </a:lnTo>
                <a:lnTo>
                  <a:pt x="687073" y="1328495"/>
                </a:lnTo>
                <a:lnTo>
                  <a:pt x="696814" y="1323207"/>
                </a:lnTo>
                <a:lnTo>
                  <a:pt x="692756" y="1311260"/>
                </a:lnTo>
                <a:lnTo>
                  <a:pt x="696879" y="1301287"/>
                </a:lnTo>
                <a:lnTo>
                  <a:pt x="704887" y="1300709"/>
                </a:lnTo>
                <a:lnTo>
                  <a:pt x="707528" y="1297019"/>
                </a:lnTo>
                <a:lnTo>
                  <a:pt x="714907" y="1297547"/>
                </a:lnTo>
                <a:lnTo>
                  <a:pt x="717547" y="1302821"/>
                </a:lnTo>
                <a:lnTo>
                  <a:pt x="724930" y="1304930"/>
                </a:lnTo>
                <a:lnTo>
                  <a:pt x="728095" y="1312844"/>
                </a:lnTo>
                <a:lnTo>
                  <a:pt x="719656" y="1320755"/>
                </a:lnTo>
                <a:lnTo>
                  <a:pt x="712953" y="1326918"/>
                </a:lnTo>
                <a:lnTo>
                  <a:pt x="710349" y="1334868"/>
                </a:lnTo>
                <a:lnTo>
                  <a:pt x="696337" y="1344917"/>
                </a:lnTo>
                <a:lnTo>
                  <a:pt x="696337" y="1350813"/>
                </a:lnTo>
                <a:lnTo>
                  <a:pt x="700124" y="1352495"/>
                </a:lnTo>
                <a:lnTo>
                  <a:pt x="700124" y="1360496"/>
                </a:lnTo>
                <a:lnTo>
                  <a:pt x="705177" y="1363020"/>
                </a:lnTo>
                <a:lnTo>
                  <a:pt x="700124" y="1371864"/>
                </a:lnTo>
                <a:lnTo>
                  <a:pt x="700547" y="1380285"/>
                </a:lnTo>
                <a:lnTo>
                  <a:pt x="692546" y="1394178"/>
                </a:lnTo>
                <a:lnTo>
                  <a:pt x="697599" y="1400493"/>
                </a:lnTo>
                <a:lnTo>
                  <a:pt x="701809" y="1411862"/>
                </a:lnTo>
                <a:lnTo>
                  <a:pt x="708125" y="1419440"/>
                </a:lnTo>
                <a:lnTo>
                  <a:pt x="708125" y="1440491"/>
                </a:lnTo>
                <a:lnTo>
                  <a:pt x="717384" y="1452283"/>
                </a:lnTo>
                <a:lnTo>
                  <a:pt x="717384" y="1467858"/>
                </a:lnTo>
                <a:lnTo>
                  <a:pt x="722441" y="1472488"/>
                </a:lnTo>
                <a:lnTo>
                  <a:pt x="732967" y="1472488"/>
                </a:lnTo>
                <a:lnTo>
                  <a:pt x="736754" y="1477121"/>
                </a:lnTo>
                <a:lnTo>
                  <a:pt x="742230" y="1477121"/>
                </a:lnTo>
                <a:lnTo>
                  <a:pt x="746017" y="1472492"/>
                </a:lnTo>
                <a:lnTo>
                  <a:pt x="753175" y="1472492"/>
                </a:lnTo>
                <a:lnTo>
                  <a:pt x="763701" y="1476279"/>
                </a:lnTo>
                <a:lnTo>
                  <a:pt x="878645" y="1366811"/>
                </a:lnTo>
                <a:lnTo>
                  <a:pt x="879484" y="1349547"/>
                </a:lnTo>
                <a:lnTo>
                  <a:pt x="888748" y="1338182"/>
                </a:lnTo>
                <a:lnTo>
                  <a:pt x="887485" y="1300709"/>
                </a:lnTo>
                <a:lnTo>
                  <a:pt x="883695" y="1296079"/>
                </a:lnTo>
                <a:lnTo>
                  <a:pt x="884537" y="1285130"/>
                </a:lnTo>
                <a:lnTo>
                  <a:pt x="906012" y="1267026"/>
                </a:lnTo>
                <a:lnTo>
                  <a:pt x="919902" y="1238393"/>
                </a:lnTo>
                <a:lnTo>
                  <a:pt x="920748" y="1212712"/>
                </a:lnTo>
                <a:lnTo>
                  <a:pt x="930851" y="1191661"/>
                </a:lnTo>
                <a:lnTo>
                  <a:pt x="931274" y="1167661"/>
                </a:lnTo>
                <a:lnTo>
                  <a:pt x="922010" y="1153768"/>
                </a:lnTo>
                <a:lnTo>
                  <a:pt x="921587" y="1136504"/>
                </a:lnTo>
                <a:lnTo>
                  <a:pt x="914852" y="1130608"/>
                </a:lnTo>
                <a:lnTo>
                  <a:pt x="915695" y="1106193"/>
                </a:lnTo>
                <a:lnTo>
                  <a:pt x="906432" y="1097768"/>
                </a:lnTo>
                <a:lnTo>
                  <a:pt x="906432" y="1085561"/>
                </a:lnTo>
                <a:lnTo>
                  <a:pt x="901802" y="1082613"/>
                </a:lnTo>
                <a:lnTo>
                  <a:pt x="900959" y="1073773"/>
                </a:lnTo>
                <a:lnTo>
                  <a:pt x="908117" y="1062404"/>
                </a:lnTo>
                <a:lnTo>
                  <a:pt x="916957" y="1044301"/>
                </a:lnTo>
                <a:lnTo>
                  <a:pt x="925378" y="1043458"/>
                </a:lnTo>
                <a:lnTo>
                  <a:pt x="930008" y="1040090"/>
                </a:lnTo>
                <a:lnTo>
                  <a:pt x="930326" y="1032089"/>
                </a:lnTo>
                <a:lnTo>
                  <a:pt x="940957" y="1031666"/>
                </a:lnTo>
                <a:lnTo>
                  <a:pt x="943272" y="1018511"/>
                </a:lnTo>
                <a:lnTo>
                  <a:pt x="936746" y="1011352"/>
                </a:lnTo>
                <a:lnTo>
                  <a:pt x="938009" y="1001669"/>
                </a:lnTo>
                <a:lnTo>
                  <a:pt x="946639" y="991035"/>
                </a:lnTo>
                <a:lnTo>
                  <a:pt x="950430" y="974722"/>
                </a:lnTo>
                <a:lnTo>
                  <a:pt x="950535" y="897146"/>
                </a:lnTo>
                <a:lnTo>
                  <a:pt x="938743" y="885778"/>
                </a:lnTo>
                <a:lnTo>
                  <a:pt x="939481" y="863149"/>
                </a:lnTo>
                <a:lnTo>
                  <a:pt x="925483" y="847676"/>
                </a:lnTo>
                <a:lnTo>
                  <a:pt x="925273" y="803677"/>
                </a:lnTo>
                <a:lnTo>
                  <a:pt x="930536" y="795995"/>
                </a:lnTo>
                <a:lnTo>
                  <a:pt x="931060" y="769575"/>
                </a:lnTo>
                <a:lnTo>
                  <a:pt x="902956" y="739047"/>
                </a:lnTo>
                <a:lnTo>
                  <a:pt x="906222" y="722524"/>
                </a:lnTo>
                <a:lnTo>
                  <a:pt x="903589" y="706103"/>
                </a:lnTo>
                <a:lnTo>
                  <a:pt x="868430" y="699049"/>
                </a:lnTo>
                <a:lnTo>
                  <a:pt x="855803" y="701578"/>
                </a:lnTo>
                <a:lnTo>
                  <a:pt x="846855" y="684208"/>
                </a:lnTo>
                <a:lnTo>
                  <a:pt x="830961" y="684104"/>
                </a:lnTo>
                <a:lnTo>
                  <a:pt x="814749" y="691472"/>
                </a:lnTo>
                <a:lnTo>
                  <a:pt x="799908" y="684737"/>
                </a:lnTo>
                <a:lnTo>
                  <a:pt x="799279" y="675159"/>
                </a:lnTo>
                <a:lnTo>
                  <a:pt x="770122" y="656313"/>
                </a:lnTo>
                <a:lnTo>
                  <a:pt x="754648" y="634843"/>
                </a:lnTo>
                <a:lnTo>
                  <a:pt x="735701" y="636108"/>
                </a:lnTo>
                <a:lnTo>
                  <a:pt x="733596" y="628212"/>
                </a:lnTo>
                <a:lnTo>
                  <a:pt x="737911" y="622002"/>
                </a:lnTo>
                <a:lnTo>
                  <a:pt x="717808" y="608004"/>
                </a:lnTo>
                <a:lnTo>
                  <a:pt x="708020" y="614739"/>
                </a:lnTo>
                <a:lnTo>
                  <a:pt x="696337" y="614634"/>
                </a:lnTo>
                <a:lnTo>
                  <a:pt x="686125" y="590739"/>
                </a:lnTo>
                <a:lnTo>
                  <a:pt x="670861" y="591372"/>
                </a:lnTo>
                <a:lnTo>
                  <a:pt x="670022" y="598635"/>
                </a:lnTo>
                <a:lnTo>
                  <a:pt x="653492" y="608109"/>
                </a:lnTo>
                <a:lnTo>
                  <a:pt x="645705" y="602213"/>
                </a:lnTo>
                <a:lnTo>
                  <a:pt x="643397" y="589994"/>
                </a:lnTo>
                <a:lnTo>
                  <a:pt x="637273" y="587390"/>
                </a:lnTo>
                <a:lnTo>
                  <a:pt x="632636" y="582561"/>
                </a:lnTo>
                <a:lnTo>
                  <a:pt x="633215" y="572325"/>
                </a:lnTo>
                <a:lnTo>
                  <a:pt x="614095" y="568462"/>
                </a:lnTo>
                <a:lnTo>
                  <a:pt x="611389" y="561119"/>
                </a:lnTo>
                <a:lnTo>
                  <a:pt x="614287" y="552431"/>
                </a:lnTo>
                <a:lnTo>
                  <a:pt x="608879" y="549533"/>
                </a:lnTo>
                <a:lnTo>
                  <a:pt x="598447" y="549533"/>
                </a:lnTo>
                <a:lnTo>
                  <a:pt x="592848" y="544318"/>
                </a:lnTo>
                <a:close/>
                <a:moveTo>
                  <a:pt x="237831" y="176908"/>
                </a:moveTo>
                <a:lnTo>
                  <a:pt x="241404" y="176908"/>
                </a:lnTo>
                <a:lnTo>
                  <a:pt x="245571" y="169764"/>
                </a:lnTo>
                <a:lnTo>
                  <a:pt x="248548" y="172144"/>
                </a:lnTo>
                <a:lnTo>
                  <a:pt x="252715" y="170954"/>
                </a:lnTo>
                <a:lnTo>
                  <a:pt x="254502" y="169168"/>
                </a:lnTo>
                <a:lnTo>
                  <a:pt x="258672" y="166788"/>
                </a:lnTo>
                <a:lnTo>
                  <a:pt x="258061" y="160385"/>
                </a:lnTo>
                <a:lnTo>
                  <a:pt x="251514" y="158855"/>
                </a:lnTo>
                <a:lnTo>
                  <a:pt x="247951" y="154283"/>
                </a:lnTo>
                <a:lnTo>
                  <a:pt x="243188" y="154283"/>
                </a:lnTo>
                <a:lnTo>
                  <a:pt x="240808" y="148923"/>
                </a:lnTo>
                <a:lnTo>
                  <a:pt x="240211" y="159047"/>
                </a:lnTo>
                <a:lnTo>
                  <a:pt x="236409" y="165800"/>
                </a:lnTo>
                <a:close/>
              </a:path>
            </a:pathLst>
          </a:custGeom>
          <a:solidFill>
            <a:srgbClr val="F8DCCD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FEFE5BD8-99BF-62A4-521F-679E5804E859}"/>
              </a:ext>
            </a:extLst>
          </p:cNvPr>
          <p:cNvSpPr txBox="1">
            <a:spLocks/>
          </p:cNvSpPr>
          <p:nvPr/>
        </p:nvSpPr>
        <p:spPr>
          <a:xfrm>
            <a:off x="3975357" y="182427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Bolívar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9C9723D1-7A7C-A332-76BF-9585478ED6B6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4D2C1743-E352-76F7-BE80-8119A9AA8C53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D382854B-E3A7-F55A-6662-908FFA66D8F5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A1AD8131-9F02-730D-F67A-0E870C43F77E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17587A93-0948-24DB-B0BA-258E143271F1}"/>
                </a:ext>
              </a:extLst>
            </p:cNvPr>
            <p:cNvSpPr txBox="1"/>
            <p:nvPr/>
          </p:nvSpPr>
          <p:spPr>
            <a:xfrm>
              <a:off x="0" y="955255"/>
              <a:ext cx="2507175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496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6AF11ED3-AB03-A77E-0679-6FF0AFBBE3AD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B4DEFCB9-4F11-1314-A27D-3E8039CA7C19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F0784EE5-C2BD-87F5-B70A-0BFEE7EC3087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BFDBBD12-3719-0827-9A0B-F5226F569D3F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507FA421-C86B-E8DB-E271-36D052B33B0E}"/>
                </a:ext>
              </a:extLst>
            </p:cNvPr>
            <p:cNvSpPr txBox="1"/>
            <p:nvPr/>
          </p:nvSpPr>
          <p:spPr>
            <a:xfrm>
              <a:off x="141955" y="961105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613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CCAFDA09-9AD8-A9AE-581E-4CF6A776799D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17FC7E1-0F7F-5815-3C1F-A5234261BC9D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4FE3308F-79A9-60F1-29EC-7E4D7AD09B70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5FE0A541-0DB4-E076-A54F-DE6142295A24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Decrecimiento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E520E80B-D340-0327-A71F-F797A62DFD60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19%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66BA5088-62B4-67E4-E736-204F8789A1E3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3E8A6026-BB18-0359-EE19-879E38843786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7E1FC9BF-2B78-DCCA-C486-1114712A8C7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A1545635-E0E1-3212-F288-9C1E3B5A7870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2B40047A-3050-C0CF-B0B8-2BBADC7EE583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ECC39AE-4903-D71E-030B-EA8C4F1B8F46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A383A367-F413-756E-F419-131C3A7EAC12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3DD42BB6-988A-7634-AE88-7135000BCECB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984715E2-A4F3-025D-C07F-C98B902E3E0C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04C31EE2-9C5C-8D47-8B0E-FC66BE2A6169}"/>
              </a:ext>
            </a:extLst>
          </p:cNvPr>
          <p:cNvSpPr/>
          <p:nvPr/>
        </p:nvSpPr>
        <p:spPr>
          <a:xfrm>
            <a:off x="433521" y="8566648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CB235A9D-ECB2-7A76-83CB-5C7A840783D2}"/>
              </a:ext>
            </a:extLst>
          </p:cNvPr>
          <p:cNvSpPr/>
          <p:nvPr/>
        </p:nvSpPr>
        <p:spPr>
          <a:xfrm>
            <a:off x="1708232" y="9030906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D88686A1-8581-E164-7C44-F84475F9B9A0}"/>
              </a:ext>
            </a:extLst>
          </p:cNvPr>
          <p:cNvSpPr txBox="1"/>
          <p:nvPr/>
        </p:nvSpPr>
        <p:spPr>
          <a:xfrm>
            <a:off x="544359" y="8541941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93588634-FF25-D359-4E6D-E9088E2A15FF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8755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F61CEBC-3B52-8F8D-96B9-9C765E383D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71AC2F54-1ABC-92FC-589A-1C26AAE65210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C205D423-83D2-009C-3727-D5D8DD72A69E}"/>
              </a:ext>
            </a:extLst>
          </p:cNvPr>
          <p:cNvSpPr/>
          <p:nvPr/>
        </p:nvSpPr>
        <p:spPr>
          <a:xfrm>
            <a:off x="1600201" y="1354310"/>
            <a:ext cx="4472783" cy="7064228"/>
          </a:xfrm>
          <a:custGeom>
            <a:avLst/>
            <a:gdLst>
              <a:gd name="connsiteX0" fmla="*/ 91230 w 459518"/>
              <a:gd name="connsiteY0" fmla="*/ 344535 h 725754"/>
              <a:gd name="connsiteX1" fmla="*/ 101948 w 459518"/>
              <a:gd name="connsiteY1" fmla="*/ 344535 h 725754"/>
              <a:gd name="connsiteX2" fmla="*/ 101948 w 459518"/>
              <a:gd name="connsiteY2" fmla="*/ 356146 h 725754"/>
              <a:gd name="connsiteX3" fmla="*/ 97480 w 459518"/>
              <a:gd name="connsiteY3" fmla="*/ 357933 h 725754"/>
              <a:gd name="connsiteX4" fmla="*/ 97777 w 459518"/>
              <a:gd name="connsiteY4" fmla="*/ 364559 h 725754"/>
              <a:gd name="connsiteX5" fmla="*/ 96244 w 459518"/>
              <a:gd name="connsiteY5" fmla="*/ 368296 h 725754"/>
              <a:gd name="connsiteX6" fmla="*/ 100428 w 459518"/>
              <a:gd name="connsiteY6" fmla="*/ 375356 h 725754"/>
              <a:gd name="connsiteX7" fmla="*/ 114553 w 459518"/>
              <a:gd name="connsiteY7" fmla="*/ 381635 h 725754"/>
              <a:gd name="connsiteX8" fmla="*/ 114029 w 459518"/>
              <a:gd name="connsiteY8" fmla="*/ 387387 h 725754"/>
              <a:gd name="connsiteX9" fmla="*/ 117429 w 459518"/>
              <a:gd name="connsiteY9" fmla="*/ 393666 h 725754"/>
              <a:gd name="connsiteX10" fmla="*/ 127368 w 459518"/>
              <a:gd name="connsiteY10" fmla="*/ 393405 h 725754"/>
              <a:gd name="connsiteX11" fmla="*/ 130769 w 459518"/>
              <a:gd name="connsiteY11" fmla="*/ 387651 h 725754"/>
              <a:gd name="connsiteX12" fmla="*/ 133644 w 459518"/>
              <a:gd name="connsiteY12" fmla="*/ 388436 h 725754"/>
              <a:gd name="connsiteX13" fmla="*/ 134693 w 459518"/>
              <a:gd name="connsiteY13" fmla="*/ 393926 h 725754"/>
              <a:gd name="connsiteX14" fmla="*/ 145150 w 459518"/>
              <a:gd name="connsiteY14" fmla="*/ 397851 h 725754"/>
              <a:gd name="connsiteX15" fmla="*/ 151690 w 459518"/>
              <a:gd name="connsiteY15" fmla="*/ 397066 h 725754"/>
              <a:gd name="connsiteX16" fmla="*/ 160581 w 459518"/>
              <a:gd name="connsiteY16" fmla="*/ 403866 h 725754"/>
              <a:gd name="connsiteX17" fmla="*/ 160320 w 459518"/>
              <a:gd name="connsiteY17" fmla="*/ 406481 h 725754"/>
              <a:gd name="connsiteX18" fmla="*/ 163460 w 459518"/>
              <a:gd name="connsiteY18" fmla="*/ 406481 h 725754"/>
              <a:gd name="connsiteX19" fmla="*/ 165030 w 459518"/>
              <a:gd name="connsiteY19" fmla="*/ 416942 h 725754"/>
              <a:gd name="connsiteX20" fmla="*/ 168430 w 459518"/>
              <a:gd name="connsiteY20" fmla="*/ 419293 h 725754"/>
              <a:gd name="connsiteX21" fmla="*/ 170000 w 459518"/>
              <a:gd name="connsiteY21" fmla="*/ 414591 h 725754"/>
              <a:gd name="connsiteX22" fmla="*/ 182030 w 459518"/>
              <a:gd name="connsiteY22" fmla="*/ 414591 h 725754"/>
              <a:gd name="connsiteX23" fmla="*/ 184121 w 459518"/>
              <a:gd name="connsiteY23" fmla="*/ 418772 h 725754"/>
              <a:gd name="connsiteX24" fmla="*/ 199551 w 459518"/>
              <a:gd name="connsiteY24" fmla="*/ 428448 h 725754"/>
              <a:gd name="connsiteX25" fmla="*/ 189875 w 459518"/>
              <a:gd name="connsiteY25" fmla="*/ 437863 h 725754"/>
              <a:gd name="connsiteX26" fmla="*/ 192491 w 459518"/>
              <a:gd name="connsiteY26" fmla="*/ 440478 h 725754"/>
              <a:gd name="connsiteX27" fmla="*/ 199294 w 459518"/>
              <a:gd name="connsiteY27" fmla="*/ 440721 h 725754"/>
              <a:gd name="connsiteX28" fmla="*/ 198705 w 459518"/>
              <a:gd name="connsiteY28" fmla="*/ 484759 h 725754"/>
              <a:gd name="connsiteX29" fmla="*/ 195431 w 459518"/>
              <a:gd name="connsiteY29" fmla="*/ 490716 h 725754"/>
              <a:gd name="connsiteX30" fmla="*/ 191264 w 459518"/>
              <a:gd name="connsiteY30" fmla="*/ 490419 h 725754"/>
              <a:gd name="connsiteX31" fmla="*/ 187691 w 459518"/>
              <a:gd name="connsiteY31" fmla="*/ 484462 h 725754"/>
              <a:gd name="connsiteX32" fmla="*/ 184714 w 459518"/>
              <a:gd name="connsiteY32" fmla="*/ 484759 h 725754"/>
              <a:gd name="connsiteX33" fmla="*/ 168636 w 459518"/>
              <a:gd name="connsiteY33" fmla="*/ 493989 h 725754"/>
              <a:gd name="connsiteX34" fmla="*/ 153752 w 459518"/>
              <a:gd name="connsiteY34" fmla="*/ 493693 h 725754"/>
              <a:gd name="connsiteX35" fmla="*/ 129933 w 459518"/>
              <a:gd name="connsiteY35" fmla="*/ 505304 h 725754"/>
              <a:gd name="connsiteX36" fmla="*/ 123386 w 459518"/>
              <a:gd name="connsiteY36" fmla="*/ 505304 h 725754"/>
              <a:gd name="connsiteX37" fmla="*/ 123979 w 459518"/>
              <a:gd name="connsiteY37" fmla="*/ 516618 h 725754"/>
              <a:gd name="connsiteX38" fmla="*/ 129043 w 459518"/>
              <a:gd name="connsiteY38" fmla="*/ 517211 h 725754"/>
              <a:gd name="connsiteX39" fmla="*/ 150478 w 459518"/>
              <a:gd name="connsiteY39" fmla="*/ 535373 h 725754"/>
              <a:gd name="connsiteX40" fmla="*/ 150181 w 459518"/>
              <a:gd name="connsiteY40" fmla="*/ 540136 h 725754"/>
              <a:gd name="connsiteX41" fmla="*/ 142441 w 459518"/>
              <a:gd name="connsiteY41" fmla="*/ 545200 h 725754"/>
              <a:gd name="connsiteX42" fmla="*/ 142737 w 459518"/>
              <a:gd name="connsiteY42" fmla="*/ 568718 h 725754"/>
              <a:gd name="connsiteX43" fmla="*/ 154645 w 459518"/>
              <a:gd name="connsiteY43" fmla="*/ 609801 h 725754"/>
              <a:gd name="connsiteX44" fmla="*/ 154348 w 459518"/>
              <a:gd name="connsiteY44" fmla="*/ 638384 h 725754"/>
              <a:gd name="connsiteX45" fmla="*/ 163283 w 459518"/>
              <a:gd name="connsiteY45" fmla="*/ 647314 h 725754"/>
              <a:gd name="connsiteX46" fmla="*/ 168636 w 459518"/>
              <a:gd name="connsiteY46" fmla="*/ 647314 h 725754"/>
              <a:gd name="connsiteX47" fmla="*/ 172210 w 459518"/>
              <a:gd name="connsiteY47" fmla="*/ 643444 h 725754"/>
              <a:gd name="connsiteX48" fmla="*/ 197218 w 459518"/>
              <a:gd name="connsiteY48" fmla="*/ 643740 h 725754"/>
              <a:gd name="connsiteX49" fmla="*/ 203769 w 459518"/>
              <a:gd name="connsiteY49" fmla="*/ 648208 h 725754"/>
              <a:gd name="connsiteX50" fmla="*/ 204065 w 459518"/>
              <a:gd name="connsiteY50" fmla="*/ 655948 h 725754"/>
              <a:gd name="connsiteX51" fmla="*/ 198112 w 459518"/>
              <a:gd name="connsiteY51" fmla="*/ 660412 h 725754"/>
              <a:gd name="connsiteX52" fmla="*/ 199005 w 459518"/>
              <a:gd name="connsiteY52" fmla="*/ 673809 h 725754"/>
              <a:gd name="connsiteX53" fmla="*/ 207042 w 459518"/>
              <a:gd name="connsiteY53" fmla="*/ 673809 h 725754"/>
              <a:gd name="connsiteX54" fmla="*/ 213593 w 459518"/>
              <a:gd name="connsiteY54" fmla="*/ 680656 h 725754"/>
              <a:gd name="connsiteX55" fmla="*/ 218953 w 459518"/>
              <a:gd name="connsiteY55" fmla="*/ 680360 h 725754"/>
              <a:gd name="connsiteX56" fmla="*/ 226394 w 459518"/>
              <a:gd name="connsiteY56" fmla="*/ 673513 h 725754"/>
              <a:gd name="connsiteX57" fmla="*/ 234731 w 459518"/>
              <a:gd name="connsiteY57" fmla="*/ 673809 h 725754"/>
              <a:gd name="connsiteX58" fmla="*/ 251406 w 459518"/>
              <a:gd name="connsiteY58" fmla="*/ 655652 h 725754"/>
              <a:gd name="connsiteX59" fmla="*/ 259439 w 459518"/>
              <a:gd name="connsiteY59" fmla="*/ 653861 h 725754"/>
              <a:gd name="connsiteX60" fmla="*/ 266883 w 459518"/>
              <a:gd name="connsiteY60" fmla="*/ 642551 h 725754"/>
              <a:gd name="connsiteX61" fmla="*/ 277007 w 459518"/>
              <a:gd name="connsiteY61" fmla="*/ 642551 h 725754"/>
              <a:gd name="connsiteX62" fmla="*/ 280455 w 459518"/>
              <a:gd name="connsiteY62" fmla="*/ 646511 h 725754"/>
              <a:gd name="connsiteX63" fmla="*/ 286900 w 459518"/>
              <a:gd name="connsiteY63" fmla="*/ 643954 h 725754"/>
              <a:gd name="connsiteX64" fmla="*/ 303116 w 459518"/>
              <a:gd name="connsiteY64" fmla="*/ 644475 h 725754"/>
              <a:gd name="connsiteX65" fmla="*/ 303640 w 459518"/>
              <a:gd name="connsiteY65" fmla="*/ 651275 h 725754"/>
              <a:gd name="connsiteX66" fmla="*/ 321425 w 459518"/>
              <a:gd name="connsiteY66" fmla="*/ 656509 h 725754"/>
              <a:gd name="connsiteX67" fmla="*/ 341041 w 459518"/>
              <a:gd name="connsiteY67" fmla="*/ 679785 h 725754"/>
              <a:gd name="connsiteX68" fmla="*/ 346007 w 459518"/>
              <a:gd name="connsiteY68" fmla="*/ 679000 h 725754"/>
              <a:gd name="connsiteX69" fmla="*/ 353071 w 459518"/>
              <a:gd name="connsiteY69" fmla="*/ 693121 h 725754"/>
              <a:gd name="connsiteX70" fmla="*/ 359086 w 459518"/>
              <a:gd name="connsiteY70" fmla="*/ 695736 h 725754"/>
              <a:gd name="connsiteX71" fmla="*/ 359086 w 459518"/>
              <a:gd name="connsiteY71" fmla="*/ 702800 h 725754"/>
              <a:gd name="connsiteX72" fmla="*/ 355422 w 459518"/>
              <a:gd name="connsiteY72" fmla="*/ 705151 h 725754"/>
              <a:gd name="connsiteX73" fmla="*/ 356471 w 459518"/>
              <a:gd name="connsiteY73" fmla="*/ 720061 h 725754"/>
              <a:gd name="connsiteX74" fmla="*/ 367315 w 459518"/>
              <a:gd name="connsiteY74" fmla="*/ 723070 h 725754"/>
              <a:gd name="connsiteX75" fmla="*/ 382807 w 459518"/>
              <a:gd name="connsiteY75" fmla="*/ 719757 h 725754"/>
              <a:gd name="connsiteX76" fmla="*/ 384804 w 459518"/>
              <a:gd name="connsiteY76" fmla="*/ 723754 h 725754"/>
              <a:gd name="connsiteX77" fmla="*/ 389944 w 459518"/>
              <a:gd name="connsiteY77" fmla="*/ 725754 h 725754"/>
              <a:gd name="connsiteX78" fmla="*/ 390515 w 459518"/>
              <a:gd name="connsiteY78" fmla="*/ 718900 h 725754"/>
              <a:gd name="connsiteX79" fmla="*/ 402792 w 459518"/>
              <a:gd name="connsiteY79" fmla="*/ 717475 h 725754"/>
              <a:gd name="connsiteX80" fmla="*/ 408785 w 459518"/>
              <a:gd name="connsiteY80" fmla="*/ 721186 h 725754"/>
              <a:gd name="connsiteX81" fmla="*/ 410214 w 459518"/>
              <a:gd name="connsiteY81" fmla="*/ 724611 h 725754"/>
              <a:gd name="connsiteX82" fmla="*/ 415068 w 459518"/>
              <a:gd name="connsiteY82" fmla="*/ 724897 h 725754"/>
              <a:gd name="connsiteX83" fmla="*/ 416779 w 459518"/>
              <a:gd name="connsiteY83" fmla="*/ 717189 h 725754"/>
              <a:gd name="connsiteX84" fmla="*/ 415068 w 459518"/>
              <a:gd name="connsiteY84" fmla="*/ 713764 h 725754"/>
              <a:gd name="connsiteX85" fmla="*/ 418070 w 459518"/>
              <a:gd name="connsiteY85" fmla="*/ 707253 h 725754"/>
              <a:gd name="connsiteX86" fmla="*/ 427330 w 459518"/>
              <a:gd name="connsiteY86" fmla="*/ 705043 h 725754"/>
              <a:gd name="connsiteX87" fmla="*/ 425124 w 459518"/>
              <a:gd name="connsiteY87" fmla="*/ 684516 h 725754"/>
              <a:gd name="connsiteX88" fmla="*/ 430701 w 459518"/>
              <a:gd name="connsiteY88" fmla="*/ 680729 h 725754"/>
              <a:gd name="connsiteX89" fmla="*/ 441336 w 459518"/>
              <a:gd name="connsiteY89" fmla="*/ 688621 h 725754"/>
              <a:gd name="connsiteX90" fmla="*/ 448385 w 459518"/>
              <a:gd name="connsiteY90" fmla="*/ 686939 h 725754"/>
              <a:gd name="connsiteX91" fmla="*/ 448385 w 459518"/>
              <a:gd name="connsiteY91" fmla="*/ 668203 h 725754"/>
              <a:gd name="connsiteX92" fmla="*/ 455243 w 459518"/>
              <a:gd name="connsiteY92" fmla="*/ 662028 h 725754"/>
              <a:gd name="connsiteX93" fmla="*/ 455279 w 459518"/>
              <a:gd name="connsiteY93" fmla="*/ 639241 h 725754"/>
              <a:gd name="connsiteX94" fmla="*/ 448819 w 459518"/>
              <a:gd name="connsiteY94" fmla="*/ 635609 h 725754"/>
              <a:gd name="connsiteX95" fmla="*/ 453261 w 459518"/>
              <a:gd name="connsiteY95" fmla="*/ 625717 h 725754"/>
              <a:gd name="connsiteX96" fmla="*/ 451445 w 459518"/>
              <a:gd name="connsiteY96" fmla="*/ 621477 h 725754"/>
              <a:gd name="connsiteX97" fmla="*/ 445994 w 459518"/>
              <a:gd name="connsiteY97" fmla="*/ 620873 h 725754"/>
              <a:gd name="connsiteX98" fmla="*/ 445589 w 459518"/>
              <a:gd name="connsiteY98" fmla="*/ 618048 h 725754"/>
              <a:gd name="connsiteX99" fmla="*/ 449629 w 459518"/>
              <a:gd name="connsiteY99" fmla="*/ 612597 h 725754"/>
              <a:gd name="connsiteX100" fmla="*/ 448215 w 459518"/>
              <a:gd name="connsiteY100" fmla="*/ 606340 h 725754"/>
              <a:gd name="connsiteX101" fmla="*/ 438525 w 459518"/>
              <a:gd name="connsiteY101" fmla="*/ 604119 h 725754"/>
              <a:gd name="connsiteX102" fmla="*/ 438525 w 459518"/>
              <a:gd name="connsiteY102" fmla="*/ 586153 h 725754"/>
              <a:gd name="connsiteX103" fmla="*/ 435903 w 459518"/>
              <a:gd name="connsiteY103" fmla="*/ 584333 h 725754"/>
              <a:gd name="connsiteX104" fmla="*/ 437516 w 459518"/>
              <a:gd name="connsiteY104" fmla="*/ 558497 h 725754"/>
              <a:gd name="connsiteX105" fmla="*/ 431663 w 459518"/>
              <a:gd name="connsiteY105" fmla="*/ 555267 h 725754"/>
              <a:gd name="connsiteX106" fmla="*/ 431461 w 459518"/>
              <a:gd name="connsiteY106" fmla="*/ 549009 h 725754"/>
              <a:gd name="connsiteX107" fmla="*/ 437921 w 459518"/>
              <a:gd name="connsiteY107" fmla="*/ 543558 h 725754"/>
              <a:gd name="connsiteX108" fmla="*/ 431663 w 459518"/>
              <a:gd name="connsiteY108" fmla="*/ 538914 h 725754"/>
              <a:gd name="connsiteX109" fmla="*/ 440543 w 459518"/>
              <a:gd name="connsiteY109" fmla="*/ 536490 h 725754"/>
              <a:gd name="connsiteX110" fmla="*/ 450436 w 459518"/>
              <a:gd name="connsiteY110" fmla="*/ 522564 h 725754"/>
              <a:gd name="connsiteX111" fmla="*/ 459316 w 459518"/>
              <a:gd name="connsiteY111" fmla="*/ 521754 h 725754"/>
              <a:gd name="connsiteX112" fmla="*/ 459519 w 459518"/>
              <a:gd name="connsiteY112" fmla="*/ 518123 h 725754"/>
              <a:gd name="connsiteX113" fmla="*/ 447611 w 459518"/>
              <a:gd name="connsiteY113" fmla="*/ 508031 h 725754"/>
              <a:gd name="connsiteX114" fmla="*/ 438322 w 459518"/>
              <a:gd name="connsiteY114" fmla="*/ 508031 h 725754"/>
              <a:gd name="connsiteX115" fmla="*/ 442363 w 459518"/>
              <a:gd name="connsiteY115" fmla="*/ 506212 h 725754"/>
              <a:gd name="connsiteX116" fmla="*/ 440948 w 459518"/>
              <a:gd name="connsiteY116" fmla="*/ 494908 h 725754"/>
              <a:gd name="connsiteX117" fmla="*/ 436102 w 459518"/>
              <a:gd name="connsiteY117" fmla="*/ 491273 h 725754"/>
              <a:gd name="connsiteX118" fmla="*/ 437114 w 459518"/>
              <a:gd name="connsiteY118" fmla="*/ 481583 h 725754"/>
              <a:gd name="connsiteX119" fmla="*/ 428231 w 459518"/>
              <a:gd name="connsiteY119" fmla="*/ 474316 h 725754"/>
              <a:gd name="connsiteX120" fmla="*/ 415108 w 459518"/>
              <a:gd name="connsiteY120" fmla="*/ 448881 h 725754"/>
              <a:gd name="connsiteX121" fmla="*/ 409053 w 459518"/>
              <a:gd name="connsiteY121" fmla="*/ 448881 h 725754"/>
              <a:gd name="connsiteX122" fmla="*/ 404814 w 459518"/>
              <a:gd name="connsiteY122" fmla="*/ 440807 h 725754"/>
              <a:gd name="connsiteX123" fmla="*/ 403602 w 459518"/>
              <a:gd name="connsiteY123" fmla="*/ 437371 h 725754"/>
              <a:gd name="connsiteX124" fmla="*/ 399970 w 459518"/>
              <a:gd name="connsiteY124" fmla="*/ 437776 h 725754"/>
              <a:gd name="connsiteX125" fmla="*/ 399160 w 459518"/>
              <a:gd name="connsiteY125" fmla="*/ 441411 h 725754"/>
              <a:gd name="connsiteX126" fmla="*/ 390479 w 459518"/>
              <a:gd name="connsiteY126" fmla="*/ 441411 h 725754"/>
              <a:gd name="connsiteX127" fmla="*/ 381194 w 459518"/>
              <a:gd name="connsiteY127" fmla="*/ 438384 h 725754"/>
              <a:gd name="connsiteX128" fmla="*/ 378572 w 459518"/>
              <a:gd name="connsiteY128" fmla="*/ 431114 h 725754"/>
              <a:gd name="connsiteX129" fmla="*/ 378572 w 459518"/>
              <a:gd name="connsiteY129" fmla="*/ 428896 h 725754"/>
              <a:gd name="connsiteX130" fmla="*/ 375544 w 459518"/>
              <a:gd name="connsiteY130" fmla="*/ 427081 h 725754"/>
              <a:gd name="connsiteX131" fmla="*/ 369486 w 459518"/>
              <a:gd name="connsiteY131" fmla="*/ 430307 h 725754"/>
              <a:gd name="connsiteX132" fmla="*/ 361817 w 459518"/>
              <a:gd name="connsiteY132" fmla="*/ 428694 h 725754"/>
              <a:gd name="connsiteX133" fmla="*/ 359998 w 459518"/>
              <a:gd name="connsiteY133" fmla="*/ 426068 h 725754"/>
              <a:gd name="connsiteX134" fmla="*/ 347888 w 459518"/>
              <a:gd name="connsiteY134" fmla="*/ 425869 h 725754"/>
              <a:gd name="connsiteX135" fmla="*/ 347483 w 459518"/>
              <a:gd name="connsiteY135" fmla="*/ 418801 h 725754"/>
              <a:gd name="connsiteX136" fmla="*/ 340820 w 459518"/>
              <a:gd name="connsiteY136" fmla="*/ 414967 h 725754"/>
              <a:gd name="connsiteX137" fmla="*/ 340820 w 459518"/>
              <a:gd name="connsiteY137" fmla="*/ 408507 h 725754"/>
              <a:gd name="connsiteX138" fmla="*/ 336378 w 459518"/>
              <a:gd name="connsiteY138" fmla="*/ 409313 h 725754"/>
              <a:gd name="connsiteX139" fmla="*/ 335369 w 459518"/>
              <a:gd name="connsiteY139" fmla="*/ 413755 h 725754"/>
              <a:gd name="connsiteX140" fmla="*/ 333553 w 459518"/>
              <a:gd name="connsiteY140" fmla="*/ 410930 h 725754"/>
              <a:gd name="connsiteX141" fmla="*/ 333152 w 459518"/>
              <a:gd name="connsiteY141" fmla="*/ 399424 h 725754"/>
              <a:gd name="connsiteX142" fmla="*/ 329112 w 459518"/>
              <a:gd name="connsiteY142" fmla="*/ 396596 h 725754"/>
              <a:gd name="connsiteX143" fmla="*/ 328909 w 459518"/>
              <a:gd name="connsiteY143" fmla="*/ 387108 h 725754"/>
              <a:gd name="connsiteX144" fmla="*/ 323664 w 459518"/>
              <a:gd name="connsiteY144" fmla="*/ 381256 h 725754"/>
              <a:gd name="connsiteX145" fmla="*/ 318412 w 459518"/>
              <a:gd name="connsiteY145" fmla="*/ 380445 h 725754"/>
              <a:gd name="connsiteX146" fmla="*/ 318210 w 459518"/>
              <a:gd name="connsiteY146" fmla="*/ 375602 h 725754"/>
              <a:gd name="connsiteX147" fmla="*/ 314376 w 459518"/>
              <a:gd name="connsiteY147" fmla="*/ 373584 h 725754"/>
              <a:gd name="connsiteX148" fmla="*/ 315786 w 459518"/>
              <a:gd name="connsiteY148" fmla="*/ 369750 h 725754"/>
              <a:gd name="connsiteX149" fmla="*/ 309934 w 459518"/>
              <a:gd name="connsiteY149" fmla="*/ 369949 h 725754"/>
              <a:gd name="connsiteX150" fmla="*/ 309934 w 459518"/>
              <a:gd name="connsiteY150" fmla="*/ 367124 h 725754"/>
              <a:gd name="connsiteX151" fmla="*/ 313164 w 459518"/>
              <a:gd name="connsiteY151" fmla="*/ 365308 h 725754"/>
              <a:gd name="connsiteX152" fmla="*/ 313164 w 459518"/>
              <a:gd name="connsiteY152" fmla="*/ 353397 h 725754"/>
              <a:gd name="connsiteX153" fmla="*/ 309330 w 459518"/>
              <a:gd name="connsiteY153" fmla="*/ 348148 h 725754"/>
              <a:gd name="connsiteX154" fmla="*/ 302262 w 459518"/>
              <a:gd name="connsiteY154" fmla="*/ 345725 h 725754"/>
              <a:gd name="connsiteX155" fmla="*/ 302059 w 459518"/>
              <a:gd name="connsiteY155" fmla="*/ 333615 h 725754"/>
              <a:gd name="connsiteX156" fmla="*/ 299636 w 459518"/>
              <a:gd name="connsiteY156" fmla="*/ 331998 h 725754"/>
              <a:gd name="connsiteX157" fmla="*/ 299636 w 459518"/>
              <a:gd name="connsiteY157" fmla="*/ 326547 h 725754"/>
              <a:gd name="connsiteX158" fmla="*/ 304888 w 459518"/>
              <a:gd name="connsiteY158" fmla="*/ 320290 h 725754"/>
              <a:gd name="connsiteX159" fmla="*/ 304483 w 459518"/>
              <a:gd name="connsiteY159" fmla="*/ 316050 h 725754"/>
              <a:gd name="connsiteX160" fmla="*/ 298225 w 459518"/>
              <a:gd name="connsiteY160" fmla="*/ 312419 h 725754"/>
              <a:gd name="connsiteX161" fmla="*/ 299636 w 459518"/>
              <a:gd name="connsiteY161" fmla="*/ 308378 h 725754"/>
              <a:gd name="connsiteX162" fmla="*/ 303470 w 459518"/>
              <a:gd name="connsiteY162" fmla="*/ 307572 h 725754"/>
              <a:gd name="connsiteX163" fmla="*/ 309330 w 459518"/>
              <a:gd name="connsiteY163" fmla="*/ 299904 h 725754"/>
              <a:gd name="connsiteX164" fmla="*/ 307677 w 459518"/>
              <a:gd name="connsiteY164" fmla="*/ 296250 h 725754"/>
              <a:gd name="connsiteX165" fmla="*/ 309059 w 459518"/>
              <a:gd name="connsiteY165" fmla="*/ 285660 h 725754"/>
              <a:gd name="connsiteX166" fmla="*/ 315048 w 459518"/>
              <a:gd name="connsiteY166" fmla="*/ 280592 h 725754"/>
              <a:gd name="connsiteX167" fmla="*/ 315280 w 459518"/>
              <a:gd name="connsiteY167" fmla="*/ 277138 h 725754"/>
              <a:gd name="connsiteX168" fmla="*/ 312285 w 459518"/>
              <a:gd name="connsiteY168" fmla="*/ 270688 h 725754"/>
              <a:gd name="connsiteX169" fmla="*/ 278429 w 459518"/>
              <a:gd name="connsiteY169" fmla="*/ 272989 h 725754"/>
              <a:gd name="connsiteX170" fmla="*/ 275203 w 459518"/>
              <a:gd name="connsiteY170" fmla="*/ 267234 h 725754"/>
              <a:gd name="connsiteX171" fmla="*/ 268985 w 459518"/>
              <a:gd name="connsiteY171" fmla="*/ 266312 h 725754"/>
              <a:gd name="connsiteX172" fmla="*/ 264840 w 459518"/>
              <a:gd name="connsiteY172" fmla="*/ 244660 h 725754"/>
              <a:gd name="connsiteX173" fmla="*/ 270366 w 459518"/>
              <a:gd name="connsiteY173" fmla="*/ 240055 h 725754"/>
              <a:gd name="connsiteX174" fmla="*/ 262767 w 459518"/>
              <a:gd name="connsiteY174" fmla="*/ 237060 h 725754"/>
              <a:gd name="connsiteX175" fmla="*/ 261154 w 459518"/>
              <a:gd name="connsiteY175" fmla="*/ 232915 h 725754"/>
              <a:gd name="connsiteX176" fmla="*/ 259541 w 459518"/>
              <a:gd name="connsiteY176" fmla="*/ 232915 h 725754"/>
              <a:gd name="connsiteX177" fmla="*/ 256777 w 459518"/>
              <a:gd name="connsiteY177" fmla="*/ 236829 h 725754"/>
              <a:gd name="connsiteX178" fmla="*/ 244342 w 459518"/>
              <a:gd name="connsiteY178" fmla="*/ 236142 h 725754"/>
              <a:gd name="connsiteX179" fmla="*/ 242265 w 459518"/>
              <a:gd name="connsiteY179" fmla="*/ 229920 h 725754"/>
              <a:gd name="connsiteX180" fmla="*/ 223612 w 459518"/>
              <a:gd name="connsiteY180" fmla="*/ 217253 h 725754"/>
              <a:gd name="connsiteX181" fmla="*/ 224531 w 459518"/>
              <a:gd name="connsiteY181" fmla="*/ 212417 h 725754"/>
              <a:gd name="connsiteX182" fmla="*/ 218772 w 459518"/>
              <a:gd name="connsiteY182" fmla="*/ 212186 h 725754"/>
              <a:gd name="connsiteX183" fmla="*/ 212323 w 459518"/>
              <a:gd name="connsiteY183" fmla="*/ 205277 h 725754"/>
              <a:gd name="connsiteX184" fmla="*/ 208869 w 459518"/>
              <a:gd name="connsiteY184" fmla="*/ 211954 h 725754"/>
              <a:gd name="connsiteX185" fmla="*/ 205874 w 459518"/>
              <a:gd name="connsiteY185" fmla="*/ 208500 h 725754"/>
              <a:gd name="connsiteX186" fmla="*/ 206796 w 459518"/>
              <a:gd name="connsiteY186" fmla="*/ 200209 h 725754"/>
              <a:gd name="connsiteX187" fmla="*/ 216237 w 459518"/>
              <a:gd name="connsiteY187" fmla="*/ 197214 h 725754"/>
              <a:gd name="connsiteX188" fmla="*/ 214396 w 459518"/>
              <a:gd name="connsiteY188" fmla="*/ 194910 h 725754"/>
              <a:gd name="connsiteX189" fmla="*/ 196661 w 459518"/>
              <a:gd name="connsiteY189" fmla="*/ 195601 h 725754"/>
              <a:gd name="connsiteX190" fmla="*/ 180999 w 459518"/>
              <a:gd name="connsiteY190" fmla="*/ 184775 h 725754"/>
              <a:gd name="connsiteX191" fmla="*/ 174550 w 459518"/>
              <a:gd name="connsiteY191" fmla="*/ 185698 h 725754"/>
              <a:gd name="connsiteX192" fmla="*/ 174090 w 459518"/>
              <a:gd name="connsiteY192" fmla="*/ 177176 h 725754"/>
              <a:gd name="connsiteX193" fmla="*/ 162574 w 459518"/>
              <a:gd name="connsiteY193" fmla="*/ 190074 h 725754"/>
              <a:gd name="connsiteX194" fmla="*/ 154515 w 459518"/>
              <a:gd name="connsiteY194" fmla="*/ 190534 h 725754"/>
              <a:gd name="connsiteX195" fmla="*/ 152670 w 459518"/>
              <a:gd name="connsiteY195" fmla="*/ 202741 h 725754"/>
              <a:gd name="connsiteX196" fmla="*/ 146684 w 459518"/>
              <a:gd name="connsiteY196" fmla="*/ 204586 h 725754"/>
              <a:gd name="connsiteX197" fmla="*/ 146684 w 459518"/>
              <a:gd name="connsiteY197" fmla="*/ 196061 h 725754"/>
              <a:gd name="connsiteX198" fmla="*/ 140234 w 459518"/>
              <a:gd name="connsiteY198" fmla="*/ 194451 h 725754"/>
              <a:gd name="connsiteX199" fmla="*/ 138853 w 459518"/>
              <a:gd name="connsiteY199" fmla="*/ 198365 h 725754"/>
              <a:gd name="connsiteX200" fmla="*/ 131022 w 459518"/>
              <a:gd name="connsiteY200" fmla="*/ 193069 h 725754"/>
              <a:gd name="connsiteX201" fmla="*/ 132403 w 459518"/>
              <a:gd name="connsiteY201" fmla="*/ 185929 h 725754"/>
              <a:gd name="connsiteX202" fmla="*/ 132403 w 459518"/>
              <a:gd name="connsiteY202" fmla="*/ 176485 h 725754"/>
              <a:gd name="connsiteX203" fmla="*/ 137467 w 459518"/>
              <a:gd name="connsiteY203" fmla="*/ 175794 h 725754"/>
              <a:gd name="connsiteX204" fmla="*/ 136780 w 459518"/>
              <a:gd name="connsiteY204" fmla="*/ 163127 h 725754"/>
              <a:gd name="connsiteX205" fmla="*/ 143457 w 459518"/>
              <a:gd name="connsiteY205" fmla="*/ 156446 h 725754"/>
              <a:gd name="connsiteX206" fmla="*/ 148984 w 459518"/>
              <a:gd name="connsiteY206" fmla="*/ 134798 h 725754"/>
              <a:gd name="connsiteX207" fmla="*/ 141616 w 459518"/>
              <a:gd name="connsiteY207" fmla="*/ 131109 h 725754"/>
              <a:gd name="connsiteX208" fmla="*/ 146680 w 459518"/>
              <a:gd name="connsiteY208" fmla="*/ 125354 h 725754"/>
              <a:gd name="connsiteX209" fmla="*/ 146221 w 459518"/>
              <a:gd name="connsiteY209" fmla="*/ 111996 h 725754"/>
              <a:gd name="connsiteX210" fmla="*/ 151979 w 459518"/>
              <a:gd name="connsiteY210" fmla="*/ 106697 h 725754"/>
              <a:gd name="connsiteX211" fmla="*/ 142307 w 459518"/>
              <a:gd name="connsiteY211" fmla="*/ 99557 h 725754"/>
              <a:gd name="connsiteX212" fmla="*/ 139775 w 459518"/>
              <a:gd name="connsiteY212" fmla="*/ 106465 h 725754"/>
              <a:gd name="connsiteX213" fmla="*/ 130099 w 459518"/>
              <a:gd name="connsiteY213" fmla="*/ 106006 h 725754"/>
              <a:gd name="connsiteX214" fmla="*/ 108910 w 459518"/>
              <a:gd name="connsiteY214" fmla="*/ 97253 h 725754"/>
              <a:gd name="connsiteX215" fmla="*/ 102002 w 459518"/>
              <a:gd name="connsiteY215" fmla="*/ 97716 h 725754"/>
              <a:gd name="connsiteX216" fmla="*/ 92095 w 459518"/>
              <a:gd name="connsiteY216" fmla="*/ 91957 h 725754"/>
              <a:gd name="connsiteX217" fmla="*/ 92558 w 459518"/>
              <a:gd name="connsiteY217" fmla="*/ 79981 h 725754"/>
              <a:gd name="connsiteX218" fmla="*/ 101079 w 459518"/>
              <a:gd name="connsiteY218" fmla="*/ 74914 h 725754"/>
              <a:gd name="connsiteX219" fmla="*/ 99466 w 459518"/>
              <a:gd name="connsiteY219" fmla="*/ 64778 h 725754"/>
              <a:gd name="connsiteX220" fmla="*/ 91404 w 459518"/>
              <a:gd name="connsiteY220" fmla="*/ 60170 h 725754"/>
              <a:gd name="connsiteX221" fmla="*/ 89100 w 459518"/>
              <a:gd name="connsiteY221" fmla="*/ 41517 h 725754"/>
              <a:gd name="connsiteX222" fmla="*/ 83345 w 459518"/>
              <a:gd name="connsiteY222" fmla="*/ 38985 h 725754"/>
              <a:gd name="connsiteX223" fmla="*/ 75742 w 459518"/>
              <a:gd name="connsiteY223" fmla="*/ 34138 h 725754"/>
              <a:gd name="connsiteX224" fmla="*/ 74928 w 459518"/>
              <a:gd name="connsiteY224" fmla="*/ 24336 h 725754"/>
              <a:gd name="connsiteX225" fmla="*/ 83349 w 459518"/>
              <a:gd name="connsiteY225" fmla="*/ 15076 h 725754"/>
              <a:gd name="connsiteX226" fmla="*/ 83558 w 459518"/>
              <a:gd name="connsiteY226" fmla="*/ 655 h 725754"/>
              <a:gd name="connsiteX227" fmla="*/ 78295 w 459518"/>
              <a:gd name="connsiteY227" fmla="*/ 445 h 725754"/>
              <a:gd name="connsiteX228" fmla="*/ 62612 w 459518"/>
              <a:gd name="connsiteY228" fmla="*/ 13177 h 725754"/>
              <a:gd name="connsiteX229" fmla="*/ 56929 w 459518"/>
              <a:gd name="connsiteY229" fmla="*/ 6232 h 725754"/>
              <a:gd name="connsiteX230" fmla="*/ 51706 w 459518"/>
              <a:gd name="connsiteY230" fmla="*/ 0 h 725754"/>
              <a:gd name="connsiteX231" fmla="*/ 46273 w 459518"/>
              <a:gd name="connsiteY231" fmla="*/ 3650 h 725754"/>
              <a:gd name="connsiteX232" fmla="*/ 53421 w 459518"/>
              <a:gd name="connsiteY232" fmla="*/ 5433 h 725754"/>
              <a:gd name="connsiteX233" fmla="*/ 50889 w 459518"/>
              <a:gd name="connsiteY233" fmla="*/ 20914 h 725754"/>
              <a:gd name="connsiteX234" fmla="*/ 58032 w 459518"/>
              <a:gd name="connsiteY234" fmla="*/ 26795 h 725754"/>
              <a:gd name="connsiteX235" fmla="*/ 65252 w 459518"/>
              <a:gd name="connsiteY235" fmla="*/ 24564 h 725754"/>
              <a:gd name="connsiteX236" fmla="*/ 65180 w 459518"/>
              <a:gd name="connsiteY236" fmla="*/ 31038 h 725754"/>
              <a:gd name="connsiteX237" fmla="*/ 72396 w 459518"/>
              <a:gd name="connsiteY237" fmla="*/ 36844 h 725754"/>
              <a:gd name="connsiteX238" fmla="*/ 75225 w 459518"/>
              <a:gd name="connsiteY238" fmla="*/ 41756 h 725754"/>
              <a:gd name="connsiteX239" fmla="*/ 78950 w 459518"/>
              <a:gd name="connsiteY239" fmla="*/ 41756 h 725754"/>
              <a:gd name="connsiteX240" fmla="*/ 78950 w 459518"/>
              <a:gd name="connsiteY240" fmla="*/ 48827 h 725754"/>
              <a:gd name="connsiteX241" fmla="*/ 77236 w 459518"/>
              <a:gd name="connsiteY241" fmla="*/ 53291 h 725754"/>
              <a:gd name="connsiteX242" fmla="*/ 71206 w 459518"/>
              <a:gd name="connsiteY242" fmla="*/ 52397 h 725754"/>
              <a:gd name="connsiteX243" fmla="*/ 71875 w 459518"/>
              <a:gd name="connsiteY243" fmla="*/ 45402 h 725754"/>
              <a:gd name="connsiteX244" fmla="*/ 67111 w 459518"/>
              <a:gd name="connsiteY244" fmla="*/ 45177 h 725754"/>
              <a:gd name="connsiteX245" fmla="*/ 66518 w 459518"/>
              <a:gd name="connsiteY245" fmla="*/ 37140 h 725754"/>
              <a:gd name="connsiteX246" fmla="*/ 58850 w 459518"/>
              <a:gd name="connsiteY246" fmla="*/ 37140 h 725754"/>
              <a:gd name="connsiteX247" fmla="*/ 52151 w 459518"/>
              <a:gd name="connsiteY247" fmla="*/ 27761 h 725754"/>
              <a:gd name="connsiteX248" fmla="*/ 52227 w 459518"/>
              <a:gd name="connsiteY248" fmla="*/ 32749 h 725754"/>
              <a:gd name="connsiteX249" fmla="*/ 47615 w 459518"/>
              <a:gd name="connsiteY249" fmla="*/ 33494 h 725754"/>
              <a:gd name="connsiteX250" fmla="*/ 47539 w 459518"/>
              <a:gd name="connsiteY250" fmla="*/ 41680 h 725754"/>
              <a:gd name="connsiteX251" fmla="*/ 55352 w 459518"/>
              <a:gd name="connsiteY251" fmla="*/ 38182 h 725754"/>
              <a:gd name="connsiteX252" fmla="*/ 59892 w 459518"/>
              <a:gd name="connsiteY252" fmla="*/ 39969 h 725754"/>
              <a:gd name="connsiteX253" fmla="*/ 58778 w 459518"/>
              <a:gd name="connsiteY253" fmla="*/ 44063 h 725754"/>
              <a:gd name="connsiteX254" fmla="*/ 54238 w 459518"/>
              <a:gd name="connsiteY254" fmla="*/ 49496 h 725754"/>
              <a:gd name="connsiteX255" fmla="*/ 47391 w 459518"/>
              <a:gd name="connsiteY255" fmla="*/ 52994 h 725754"/>
              <a:gd name="connsiteX256" fmla="*/ 48657 w 459518"/>
              <a:gd name="connsiteY256" fmla="*/ 60879 h 725754"/>
              <a:gd name="connsiteX257" fmla="*/ 52824 w 459518"/>
              <a:gd name="connsiteY257" fmla="*/ 64156 h 725754"/>
              <a:gd name="connsiteX258" fmla="*/ 53417 w 459518"/>
              <a:gd name="connsiteY258" fmla="*/ 57161 h 725754"/>
              <a:gd name="connsiteX259" fmla="*/ 56542 w 459518"/>
              <a:gd name="connsiteY259" fmla="*/ 52694 h 725754"/>
              <a:gd name="connsiteX260" fmla="*/ 63017 w 459518"/>
              <a:gd name="connsiteY260" fmla="*/ 47557 h 725754"/>
              <a:gd name="connsiteX261" fmla="*/ 66963 w 459518"/>
              <a:gd name="connsiteY261" fmla="*/ 48154 h 725754"/>
              <a:gd name="connsiteX262" fmla="*/ 67187 w 459518"/>
              <a:gd name="connsiteY262" fmla="*/ 54853 h 725754"/>
              <a:gd name="connsiteX263" fmla="*/ 61234 w 459518"/>
              <a:gd name="connsiteY263" fmla="*/ 58279 h 725754"/>
              <a:gd name="connsiteX264" fmla="*/ 55280 w 459518"/>
              <a:gd name="connsiteY264" fmla="*/ 73239 h 725754"/>
              <a:gd name="connsiteX265" fmla="*/ 50592 w 459518"/>
              <a:gd name="connsiteY265" fmla="*/ 73311 h 725754"/>
              <a:gd name="connsiteX266" fmla="*/ 45677 w 459518"/>
              <a:gd name="connsiteY266" fmla="*/ 66167 h 725754"/>
              <a:gd name="connsiteX267" fmla="*/ 44338 w 459518"/>
              <a:gd name="connsiteY267" fmla="*/ 69741 h 725754"/>
              <a:gd name="connsiteX268" fmla="*/ 50961 w 459518"/>
              <a:gd name="connsiteY268" fmla="*/ 77482 h 725754"/>
              <a:gd name="connsiteX269" fmla="*/ 45680 w 459518"/>
              <a:gd name="connsiteY269" fmla="*/ 77482 h 725754"/>
              <a:gd name="connsiteX270" fmla="*/ 43893 w 459518"/>
              <a:gd name="connsiteY270" fmla="*/ 86416 h 725754"/>
              <a:gd name="connsiteX271" fmla="*/ 49250 w 459518"/>
              <a:gd name="connsiteY271" fmla="*/ 90655 h 725754"/>
              <a:gd name="connsiteX272" fmla="*/ 44562 w 459518"/>
              <a:gd name="connsiteY272" fmla="*/ 93484 h 725754"/>
              <a:gd name="connsiteX273" fmla="*/ 42103 w 459518"/>
              <a:gd name="connsiteY273" fmla="*/ 100107 h 725754"/>
              <a:gd name="connsiteX274" fmla="*/ 33621 w 459518"/>
              <a:gd name="connsiteY274" fmla="*/ 107106 h 725754"/>
              <a:gd name="connsiteX275" fmla="*/ 33621 w 459518"/>
              <a:gd name="connsiteY275" fmla="*/ 109710 h 725754"/>
              <a:gd name="connsiteX276" fmla="*/ 36822 w 459518"/>
              <a:gd name="connsiteY276" fmla="*/ 109638 h 725754"/>
              <a:gd name="connsiteX277" fmla="*/ 38012 w 459518"/>
              <a:gd name="connsiteY277" fmla="*/ 117971 h 725754"/>
              <a:gd name="connsiteX278" fmla="*/ 34290 w 459518"/>
              <a:gd name="connsiteY278" fmla="*/ 120279 h 725754"/>
              <a:gd name="connsiteX279" fmla="*/ 33845 w 459518"/>
              <a:gd name="connsiteY279" fmla="*/ 136878 h 725754"/>
              <a:gd name="connsiteX280" fmla="*/ 27146 w 459518"/>
              <a:gd name="connsiteY280" fmla="*/ 142311 h 725754"/>
              <a:gd name="connsiteX281" fmla="*/ 27370 w 459518"/>
              <a:gd name="connsiteY281" fmla="*/ 152431 h 725754"/>
              <a:gd name="connsiteX282" fmla="*/ 13676 w 459518"/>
              <a:gd name="connsiteY282" fmla="*/ 160696 h 725754"/>
              <a:gd name="connsiteX283" fmla="*/ 7646 w 459518"/>
              <a:gd name="connsiteY283" fmla="*/ 166053 h 725754"/>
              <a:gd name="connsiteX284" fmla="*/ 3328 w 459518"/>
              <a:gd name="connsiteY284" fmla="*/ 175657 h 725754"/>
              <a:gd name="connsiteX285" fmla="*/ 8761 w 459518"/>
              <a:gd name="connsiteY285" fmla="*/ 170965 h 725754"/>
              <a:gd name="connsiteX286" fmla="*/ 25435 w 459518"/>
              <a:gd name="connsiteY286" fmla="*/ 171041 h 725754"/>
              <a:gd name="connsiteX287" fmla="*/ 30347 w 459518"/>
              <a:gd name="connsiteY287" fmla="*/ 177888 h 725754"/>
              <a:gd name="connsiteX288" fmla="*/ 34218 w 459518"/>
              <a:gd name="connsiteY288" fmla="*/ 178709 h 725754"/>
              <a:gd name="connsiteX289" fmla="*/ 38460 w 459518"/>
              <a:gd name="connsiteY289" fmla="*/ 174687 h 725754"/>
              <a:gd name="connsiteX290" fmla="*/ 43297 w 459518"/>
              <a:gd name="connsiteY290" fmla="*/ 182652 h 725754"/>
              <a:gd name="connsiteX291" fmla="*/ 44414 w 459518"/>
              <a:gd name="connsiteY291" fmla="*/ 188906 h 725754"/>
              <a:gd name="connsiteX292" fmla="*/ 52155 w 459518"/>
              <a:gd name="connsiteY292" fmla="*/ 192997 h 725754"/>
              <a:gd name="connsiteX293" fmla="*/ 52155 w 459518"/>
              <a:gd name="connsiteY293" fmla="*/ 203045 h 725754"/>
              <a:gd name="connsiteX294" fmla="*/ 56918 w 459518"/>
              <a:gd name="connsiteY294" fmla="*/ 204908 h 725754"/>
              <a:gd name="connsiteX295" fmla="*/ 57143 w 459518"/>
              <a:gd name="connsiteY295" fmla="*/ 227236 h 725754"/>
              <a:gd name="connsiteX296" fmla="*/ 49330 w 459518"/>
              <a:gd name="connsiteY296" fmla="*/ 242197 h 725754"/>
              <a:gd name="connsiteX297" fmla="*/ 45159 w 459518"/>
              <a:gd name="connsiteY297" fmla="*/ 257826 h 725754"/>
              <a:gd name="connsiteX298" fmla="*/ 38905 w 459518"/>
              <a:gd name="connsiteY298" fmla="*/ 265567 h 725754"/>
              <a:gd name="connsiteX299" fmla="*/ 30572 w 459518"/>
              <a:gd name="connsiteY299" fmla="*/ 279261 h 725754"/>
              <a:gd name="connsiteX300" fmla="*/ 18292 w 459518"/>
              <a:gd name="connsiteY300" fmla="*/ 283949 h 725754"/>
              <a:gd name="connsiteX301" fmla="*/ 15984 w 459518"/>
              <a:gd name="connsiteY301" fmla="*/ 287150 h 725754"/>
              <a:gd name="connsiteX302" fmla="*/ 9799 w 459518"/>
              <a:gd name="connsiteY302" fmla="*/ 287128 h 725754"/>
              <a:gd name="connsiteX303" fmla="*/ 8106 w 459518"/>
              <a:gd name="connsiteY303" fmla="*/ 295849 h 725754"/>
              <a:gd name="connsiteX304" fmla="*/ 5230 w 459518"/>
              <a:gd name="connsiteY304" fmla="*/ 296634 h 725754"/>
              <a:gd name="connsiteX305" fmla="*/ 0 w 459518"/>
              <a:gd name="connsiteY305" fmla="*/ 302385 h 725754"/>
              <a:gd name="connsiteX306" fmla="*/ 3136 w 459518"/>
              <a:gd name="connsiteY306" fmla="*/ 306574 h 725754"/>
              <a:gd name="connsiteX307" fmla="*/ 9676 w 459518"/>
              <a:gd name="connsiteY307" fmla="*/ 306310 h 725754"/>
              <a:gd name="connsiteX308" fmla="*/ 12815 w 459518"/>
              <a:gd name="connsiteY308" fmla="*/ 303434 h 725754"/>
              <a:gd name="connsiteX309" fmla="*/ 19876 w 459518"/>
              <a:gd name="connsiteY309" fmla="*/ 303958 h 725754"/>
              <a:gd name="connsiteX310" fmla="*/ 21706 w 459518"/>
              <a:gd name="connsiteY310" fmla="*/ 306049 h 725754"/>
              <a:gd name="connsiteX311" fmla="*/ 42367 w 459518"/>
              <a:gd name="connsiteY311" fmla="*/ 316510 h 725754"/>
              <a:gd name="connsiteX312" fmla="*/ 41061 w 459518"/>
              <a:gd name="connsiteY312" fmla="*/ 318864 h 725754"/>
              <a:gd name="connsiteX313" fmla="*/ 55964 w 459518"/>
              <a:gd name="connsiteY313" fmla="*/ 335340 h 725754"/>
              <a:gd name="connsiteX314" fmla="*/ 60413 w 459518"/>
              <a:gd name="connsiteY314" fmla="*/ 335865 h 725754"/>
              <a:gd name="connsiteX315" fmla="*/ 60937 w 459518"/>
              <a:gd name="connsiteY315" fmla="*/ 341616 h 725754"/>
              <a:gd name="connsiteX316" fmla="*/ 64337 w 459518"/>
              <a:gd name="connsiteY316" fmla="*/ 344235 h 725754"/>
              <a:gd name="connsiteX317" fmla="*/ 80813 w 459518"/>
              <a:gd name="connsiteY317" fmla="*/ 344495 h 725754"/>
              <a:gd name="connsiteX318" fmla="*/ 82383 w 459518"/>
              <a:gd name="connsiteY318" fmla="*/ 339004 h 725754"/>
              <a:gd name="connsiteX319" fmla="*/ 84474 w 459518"/>
              <a:gd name="connsiteY319" fmla="*/ 340050 h 725754"/>
              <a:gd name="connsiteX320" fmla="*/ 84474 w 459518"/>
              <a:gd name="connsiteY320" fmla="*/ 343710 h 725754"/>
              <a:gd name="connsiteX321" fmla="*/ 86926 w 459518"/>
              <a:gd name="connsiteY321" fmla="*/ 349234 h 72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459518" h="725754">
                <a:moveTo>
                  <a:pt x="91230" y="344535"/>
                </a:moveTo>
                <a:lnTo>
                  <a:pt x="101948" y="344535"/>
                </a:lnTo>
                <a:lnTo>
                  <a:pt x="101948" y="356146"/>
                </a:lnTo>
                <a:lnTo>
                  <a:pt x="97480" y="357933"/>
                </a:lnTo>
                <a:lnTo>
                  <a:pt x="97777" y="364559"/>
                </a:lnTo>
                <a:lnTo>
                  <a:pt x="96244" y="368296"/>
                </a:lnTo>
                <a:lnTo>
                  <a:pt x="100428" y="375356"/>
                </a:lnTo>
                <a:lnTo>
                  <a:pt x="114553" y="381635"/>
                </a:lnTo>
                <a:lnTo>
                  <a:pt x="114029" y="387387"/>
                </a:lnTo>
                <a:cubicBezTo>
                  <a:pt x="114029" y="387387"/>
                  <a:pt x="116380" y="393666"/>
                  <a:pt x="117429" y="393666"/>
                </a:cubicBezTo>
                <a:cubicBezTo>
                  <a:pt x="118478" y="393666"/>
                  <a:pt x="127368" y="393405"/>
                  <a:pt x="127368" y="393405"/>
                </a:cubicBezTo>
                <a:lnTo>
                  <a:pt x="130769" y="387651"/>
                </a:lnTo>
                <a:lnTo>
                  <a:pt x="133644" y="388436"/>
                </a:lnTo>
                <a:lnTo>
                  <a:pt x="134693" y="393926"/>
                </a:lnTo>
                <a:lnTo>
                  <a:pt x="145150" y="397851"/>
                </a:lnTo>
                <a:lnTo>
                  <a:pt x="151690" y="397066"/>
                </a:lnTo>
                <a:lnTo>
                  <a:pt x="160581" y="403866"/>
                </a:lnTo>
                <a:lnTo>
                  <a:pt x="160320" y="406481"/>
                </a:lnTo>
                <a:lnTo>
                  <a:pt x="163460" y="406481"/>
                </a:lnTo>
                <a:lnTo>
                  <a:pt x="165030" y="416942"/>
                </a:lnTo>
                <a:lnTo>
                  <a:pt x="168430" y="419293"/>
                </a:lnTo>
                <a:cubicBezTo>
                  <a:pt x="168430" y="419293"/>
                  <a:pt x="168951" y="414591"/>
                  <a:pt x="170000" y="414591"/>
                </a:cubicBezTo>
                <a:lnTo>
                  <a:pt x="182030" y="414591"/>
                </a:lnTo>
                <a:lnTo>
                  <a:pt x="184121" y="418772"/>
                </a:lnTo>
                <a:lnTo>
                  <a:pt x="199551" y="428448"/>
                </a:lnTo>
                <a:lnTo>
                  <a:pt x="189875" y="437863"/>
                </a:lnTo>
                <a:lnTo>
                  <a:pt x="192491" y="440478"/>
                </a:lnTo>
                <a:lnTo>
                  <a:pt x="199294" y="440721"/>
                </a:lnTo>
                <a:lnTo>
                  <a:pt x="198705" y="484759"/>
                </a:lnTo>
                <a:lnTo>
                  <a:pt x="195431" y="490716"/>
                </a:lnTo>
                <a:lnTo>
                  <a:pt x="191264" y="490419"/>
                </a:lnTo>
                <a:lnTo>
                  <a:pt x="187691" y="484462"/>
                </a:lnTo>
                <a:lnTo>
                  <a:pt x="184714" y="484759"/>
                </a:lnTo>
                <a:lnTo>
                  <a:pt x="168636" y="493989"/>
                </a:lnTo>
                <a:lnTo>
                  <a:pt x="153752" y="493693"/>
                </a:lnTo>
                <a:lnTo>
                  <a:pt x="129933" y="505304"/>
                </a:lnTo>
                <a:lnTo>
                  <a:pt x="123386" y="505304"/>
                </a:lnTo>
                <a:lnTo>
                  <a:pt x="123979" y="516618"/>
                </a:lnTo>
                <a:lnTo>
                  <a:pt x="129043" y="517211"/>
                </a:lnTo>
                <a:lnTo>
                  <a:pt x="150478" y="535373"/>
                </a:lnTo>
                <a:lnTo>
                  <a:pt x="150181" y="540136"/>
                </a:lnTo>
                <a:lnTo>
                  <a:pt x="142441" y="545200"/>
                </a:lnTo>
                <a:lnTo>
                  <a:pt x="142737" y="568718"/>
                </a:lnTo>
                <a:lnTo>
                  <a:pt x="154645" y="609801"/>
                </a:lnTo>
                <a:lnTo>
                  <a:pt x="154348" y="638384"/>
                </a:lnTo>
                <a:lnTo>
                  <a:pt x="163283" y="647314"/>
                </a:lnTo>
                <a:lnTo>
                  <a:pt x="168636" y="647314"/>
                </a:lnTo>
                <a:lnTo>
                  <a:pt x="172210" y="643444"/>
                </a:lnTo>
                <a:lnTo>
                  <a:pt x="197218" y="643740"/>
                </a:lnTo>
                <a:lnTo>
                  <a:pt x="203769" y="648208"/>
                </a:lnTo>
                <a:lnTo>
                  <a:pt x="204065" y="655948"/>
                </a:lnTo>
                <a:lnTo>
                  <a:pt x="198112" y="660412"/>
                </a:lnTo>
                <a:lnTo>
                  <a:pt x="199005" y="673809"/>
                </a:lnTo>
                <a:lnTo>
                  <a:pt x="207042" y="673809"/>
                </a:lnTo>
                <a:lnTo>
                  <a:pt x="213593" y="680656"/>
                </a:lnTo>
                <a:lnTo>
                  <a:pt x="218953" y="680360"/>
                </a:lnTo>
                <a:lnTo>
                  <a:pt x="226394" y="673513"/>
                </a:lnTo>
                <a:lnTo>
                  <a:pt x="234731" y="673809"/>
                </a:lnTo>
                <a:lnTo>
                  <a:pt x="251406" y="655652"/>
                </a:lnTo>
                <a:lnTo>
                  <a:pt x="259439" y="653861"/>
                </a:lnTo>
                <a:lnTo>
                  <a:pt x="266883" y="642551"/>
                </a:lnTo>
                <a:lnTo>
                  <a:pt x="277007" y="642551"/>
                </a:lnTo>
                <a:lnTo>
                  <a:pt x="280455" y="646511"/>
                </a:lnTo>
                <a:lnTo>
                  <a:pt x="286900" y="643954"/>
                </a:lnTo>
                <a:lnTo>
                  <a:pt x="303116" y="644475"/>
                </a:lnTo>
                <a:lnTo>
                  <a:pt x="303640" y="651275"/>
                </a:lnTo>
                <a:lnTo>
                  <a:pt x="321425" y="656509"/>
                </a:lnTo>
                <a:lnTo>
                  <a:pt x="341041" y="679785"/>
                </a:lnTo>
                <a:lnTo>
                  <a:pt x="346007" y="679000"/>
                </a:lnTo>
                <a:lnTo>
                  <a:pt x="353071" y="693121"/>
                </a:lnTo>
                <a:lnTo>
                  <a:pt x="359086" y="695736"/>
                </a:lnTo>
                <a:lnTo>
                  <a:pt x="359086" y="702800"/>
                </a:lnTo>
                <a:lnTo>
                  <a:pt x="355422" y="705151"/>
                </a:lnTo>
                <a:lnTo>
                  <a:pt x="356471" y="720061"/>
                </a:lnTo>
                <a:lnTo>
                  <a:pt x="367315" y="723070"/>
                </a:lnTo>
                <a:lnTo>
                  <a:pt x="382807" y="719757"/>
                </a:lnTo>
                <a:lnTo>
                  <a:pt x="384804" y="723754"/>
                </a:lnTo>
                <a:lnTo>
                  <a:pt x="389944" y="725754"/>
                </a:lnTo>
                <a:lnTo>
                  <a:pt x="390515" y="718900"/>
                </a:lnTo>
                <a:lnTo>
                  <a:pt x="402792" y="717475"/>
                </a:lnTo>
                <a:lnTo>
                  <a:pt x="408785" y="721186"/>
                </a:lnTo>
                <a:lnTo>
                  <a:pt x="410214" y="724611"/>
                </a:lnTo>
                <a:lnTo>
                  <a:pt x="415068" y="724897"/>
                </a:lnTo>
                <a:lnTo>
                  <a:pt x="416779" y="717189"/>
                </a:lnTo>
                <a:lnTo>
                  <a:pt x="415068" y="713764"/>
                </a:lnTo>
                <a:lnTo>
                  <a:pt x="418070" y="707253"/>
                </a:lnTo>
                <a:lnTo>
                  <a:pt x="427330" y="705043"/>
                </a:lnTo>
                <a:lnTo>
                  <a:pt x="425124" y="684516"/>
                </a:lnTo>
                <a:lnTo>
                  <a:pt x="430701" y="680729"/>
                </a:lnTo>
                <a:lnTo>
                  <a:pt x="441336" y="688621"/>
                </a:lnTo>
                <a:lnTo>
                  <a:pt x="448385" y="686939"/>
                </a:lnTo>
                <a:lnTo>
                  <a:pt x="448385" y="668203"/>
                </a:lnTo>
                <a:lnTo>
                  <a:pt x="455243" y="662028"/>
                </a:lnTo>
                <a:lnTo>
                  <a:pt x="455279" y="639241"/>
                </a:lnTo>
                <a:lnTo>
                  <a:pt x="448819" y="635609"/>
                </a:lnTo>
                <a:lnTo>
                  <a:pt x="453261" y="625717"/>
                </a:lnTo>
                <a:lnTo>
                  <a:pt x="451445" y="621477"/>
                </a:lnTo>
                <a:lnTo>
                  <a:pt x="445994" y="620873"/>
                </a:lnTo>
                <a:lnTo>
                  <a:pt x="445589" y="618048"/>
                </a:lnTo>
                <a:lnTo>
                  <a:pt x="449629" y="612597"/>
                </a:lnTo>
                <a:lnTo>
                  <a:pt x="448215" y="606340"/>
                </a:lnTo>
                <a:lnTo>
                  <a:pt x="438525" y="604119"/>
                </a:lnTo>
                <a:lnTo>
                  <a:pt x="438525" y="586153"/>
                </a:lnTo>
                <a:lnTo>
                  <a:pt x="435903" y="584333"/>
                </a:lnTo>
                <a:lnTo>
                  <a:pt x="437516" y="558497"/>
                </a:lnTo>
                <a:lnTo>
                  <a:pt x="431663" y="555267"/>
                </a:lnTo>
                <a:lnTo>
                  <a:pt x="431461" y="549009"/>
                </a:lnTo>
                <a:lnTo>
                  <a:pt x="437921" y="543558"/>
                </a:lnTo>
                <a:lnTo>
                  <a:pt x="431663" y="538914"/>
                </a:lnTo>
                <a:lnTo>
                  <a:pt x="440543" y="536490"/>
                </a:lnTo>
                <a:lnTo>
                  <a:pt x="450436" y="522564"/>
                </a:lnTo>
                <a:lnTo>
                  <a:pt x="459316" y="521754"/>
                </a:lnTo>
                <a:lnTo>
                  <a:pt x="459519" y="518123"/>
                </a:lnTo>
                <a:lnTo>
                  <a:pt x="447611" y="508031"/>
                </a:lnTo>
                <a:lnTo>
                  <a:pt x="438322" y="508031"/>
                </a:lnTo>
                <a:lnTo>
                  <a:pt x="442363" y="506212"/>
                </a:lnTo>
                <a:lnTo>
                  <a:pt x="440948" y="494908"/>
                </a:lnTo>
                <a:lnTo>
                  <a:pt x="436102" y="491273"/>
                </a:lnTo>
                <a:lnTo>
                  <a:pt x="437114" y="481583"/>
                </a:lnTo>
                <a:lnTo>
                  <a:pt x="428231" y="474316"/>
                </a:lnTo>
                <a:lnTo>
                  <a:pt x="415108" y="448881"/>
                </a:lnTo>
                <a:lnTo>
                  <a:pt x="409053" y="448881"/>
                </a:lnTo>
                <a:lnTo>
                  <a:pt x="404814" y="440807"/>
                </a:lnTo>
                <a:lnTo>
                  <a:pt x="403602" y="437371"/>
                </a:lnTo>
                <a:lnTo>
                  <a:pt x="399970" y="437776"/>
                </a:lnTo>
                <a:lnTo>
                  <a:pt x="399160" y="441411"/>
                </a:lnTo>
                <a:lnTo>
                  <a:pt x="390479" y="441411"/>
                </a:lnTo>
                <a:lnTo>
                  <a:pt x="381194" y="438384"/>
                </a:lnTo>
                <a:lnTo>
                  <a:pt x="378572" y="431114"/>
                </a:lnTo>
                <a:lnTo>
                  <a:pt x="378572" y="428896"/>
                </a:lnTo>
                <a:lnTo>
                  <a:pt x="375544" y="427081"/>
                </a:lnTo>
                <a:lnTo>
                  <a:pt x="369486" y="430307"/>
                </a:lnTo>
                <a:lnTo>
                  <a:pt x="361817" y="428694"/>
                </a:lnTo>
                <a:lnTo>
                  <a:pt x="359998" y="426068"/>
                </a:lnTo>
                <a:lnTo>
                  <a:pt x="347888" y="425869"/>
                </a:lnTo>
                <a:lnTo>
                  <a:pt x="347483" y="418801"/>
                </a:lnTo>
                <a:lnTo>
                  <a:pt x="340820" y="414967"/>
                </a:lnTo>
                <a:lnTo>
                  <a:pt x="340820" y="408507"/>
                </a:lnTo>
                <a:lnTo>
                  <a:pt x="336378" y="409313"/>
                </a:lnTo>
                <a:lnTo>
                  <a:pt x="335369" y="413755"/>
                </a:lnTo>
                <a:lnTo>
                  <a:pt x="333553" y="410930"/>
                </a:lnTo>
                <a:lnTo>
                  <a:pt x="333152" y="399424"/>
                </a:lnTo>
                <a:lnTo>
                  <a:pt x="329112" y="396596"/>
                </a:lnTo>
                <a:lnTo>
                  <a:pt x="328909" y="387108"/>
                </a:lnTo>
                <a:lnTo>
                  <a:pt x="323664" y="381256"/>
                </a:lnTo>
                <a:lnTo>
                  <a:pt x="318412" y="380445"/>
                </a:lnTo>
                <a:lnTo>
                  <a:pt x="318210" y="375602"/>
                </a:lnTo>
                <a:lnTo>
                  <a:pt x="314376" y="373584"/>
                </a:lnTo>
                <a:lnTo>
                  <a:pt x="315786" y="369750"/>
                </a:lnTo>
                <a:lnTo>
                  <a:pt x="309934" y="369949"/>
                </a:lnTo>
                <a:lnTo>
                  <a:pt x="309934" y="367124"/>
                </a:lnTo>
                <a:lnTo>
                  <a:pt x="313164" y="365308"/>
                </a:lnTo>
                <a:lnTo>
                  <a:pt x="313164" y="353397"/>
                </a:lnTo>
                <a:lnTo>
                  <a:pt x="309330" y="348148"/>
                </a:lnTo>
                <a:lnTo>
                  <a:pt x="302262" y="345725"/>
                </a:lnTo>
                <a:lnTo>
                  <a:pt x="302059" y="333615"/>
                </a:lnTo>
                <a:lnTo>
                  <a:pt x="299636" y="331998"/>
                </a:lnTo>
                <a:lnTo>
                  <a:pt x="299636" y="326547"/>
                </a:lnTo>
                <a:lnTo>
                  <a:pt x="304888" y="320290"/>
                </a:lnTo>
                <a:lnTo>
                  <a:pt x="304483" y="316050"/>
                </a:lnTo>
                <a:lnTo>
                  <a:pt x="298225" y="312419"/>
                </a:lnTo>
                <a:lnTo>
                  <a:pt x="299636" y="308378"/>
                </a:lnTo>
                <a:lnTo>
                  <a:pt x="303470" y="307572"/>
                </a:lnTo>
                <a:lnTo>
                  <a:pt x="309330" y="299904"/>
                </a:lnTo>
                <a:lnTo>
                  <a:pt x="307677" y="296250"/>
                </a:lnTo>
                <a:lnTo>
                  <a:pt x="309059" y="285660"/>
                </a:lnTo>
                <a:lnTo>
                  <a:pt x="315048" y="280592"/>
                </a:lnTo>
                <a:lnTo>
                  <a:pt x="315280" y="277138"/>
                </a:lnTo>
                <a:lnTo>
                  <a:pt x="312285" y="270688"/>
                </a:lnTo>
                <a:lnTo>
                  <a:pt x="278429" y="272989"/>
                </a:lnTo>
                <a:lnTo>
                  <a:pt x="275203" y="267234"/>
                </a:lnTo>
                <a:lnTo>
                  <a:pt x="268985" y="266312"/>
                </a:lnTo>
                <a:lnTo>
                  <a:pt x="264840" y="244660"/>
                </a:lnTo>
                <a:lnTo>
                  <a:pt x="270366" y="240055"/>
                </a:lnTo>
                <a:lnTo>
                  <a:pt x="262767" y="237060"/>
                </a:lnTo>
                <a:lnTo>
                  <a:pt x="261154" y="232915"/>
                </a:lnTo>
                <a:lnTo>
                  <a:pt x="259541" y="232915"/>
                </a:lnTo>
                <a:lnTo>
                  <a:pt x="256777" y="236829"/>
                </a:lnTo>
                <a:lnTo>
                  <a:pt x="244342" y="236142"/>
                </a:lnTo>
                <a:lnTo>
                  <a:pt x="242265" y="229920"/>
                </a:lnTo>
                <a:lnTo>
                  <a:pt x="223612" y="217253"/>
                </a:lnTo>
                <a:lnTo>
                  <a:pt x="224531" y="212417"/>
                </a:lnTo>
                <a:lnTo>
                  <a:pt x="218772" y="212186"/>
                </a:lnTo>
                <a:cubicBezTo>
                  <a:pt x="218772" y="212186"/>
                  <a:pt x="212555" y="203664"/>
                  <a:pt x="212323" y="205277"/>
                </a:cubicBezTo>
                <a:cubicBezTo>
                  <a:pt x="212092" y="206887"/>
                  <a:pt x="208869" y="211954"/>
                  <a:pt x="208869" y="211954"/>
                </a:cubicBezTo>
                <a:lnTo>
                  <a:pt x="205874" y="208500"/>
                </a:lnTo>
                <a:cubicBezTo>
                  <a:pt x="205874" y="208500"/>
                  <a:pt x="205874" y="200209"/>
                  <a:pt x="206796" y="200209"/>
                </a:cubicBezTo>
                <a:cubicBezTo>
                  <a:pt x="207719" y="200209"/>
                  <a:pt x="216237" y="197214"/>
                  <a:pt x="216237" y="197214"/>
                </a:cubicBezTo>
                <a:lnTo>
                  <a:pt x="214396" y="194910"/>
                </a:lnTo>
                <a:lnTo>
                  <a:pt x="196661" y="195601"/>
                </a:lnTo>
                <a:lnTo>
                  <a:pt x="180999" y="184775"/>
                </a:lnTo>
                <a:lnTo>
                  <a:pt x="174550" y="185698"/>
                </a:lnTo>
                <a:lnTo>
                  <a:pt x="174090" y="177176"/>
                </a:lnTo>
                <a:lnTo>
                  <a:pt x="162574" y="190074"/>
                </a:lnTo>
                <a:lnTo>
                  <a:pt x="154515" y="190534"/>
                </a:lnTo>
                <a:lnTo>
                  <a:pt x="152670" y="202741"/>
                </a:lnTo>
                <a:lnTo>
                  <a:pt x="146684" y="204586"/>
                </a:lnTo>
                <a:lnTo>
                  <a:pt x="146684" y="196061"/>
                </a:lnTo>
                <a:lnTo>
                  <a:pt x="140234" y="194451"/>
                </a:lnTo>
                <a:lnTo>
                  <a:pt x="138853" y="198365"/>
                </a:lnTo>
                <a:lnTo>
                  <a:pt x="131022" y="193069"/>
                </a:lnTo>
                <a:lnTo>
                  <a:pt x="132403" y="185929"/>
                </a:lnTo>
                <a:lnTo>
                  <a:pt x="132403" y="176485"/>
                </a:lnTo>
                <a:lnTo>
                  <a:pt x="137467" y="175794"/>
                </a:lnTo>
                <a:lnTo>
                  <a:pt x="136780" y="163127"/>
                </a:lnTo>
                <a:cubicBezTo>
                  <a:pt x="136780" y="163127"/>
                  <a:pt x="143226" y="157369"/>
                  <a:pt x="143457" y="156446"/>
                </a:cubicBezTo>
                <a:cubicBezTo>
                  <a:pt x="143689" y="155524"/>
                  <a:pt x="148984" y="134798"/>
                  <a:pt x="148984" y="134798"/>
                </a:cubicBezTo>
                <a:lnTo>
                  <a:pt x="141616" y="131109"/>
                </a:lnTo>
                <a:lnTo>
                  <a:pt x="146680" y="125354"/>
                </a:lnTo>
                <a:lnTo>
                  <a:pt x="146221" y="111996"/>
                </a:lnTo>
                <a:lnTo>
                  <a:pt x="151979" y="106697"/>
                </a:lnTo>
                <a:lnTo>
                  <a:pt x="142307" y="99557"/>
                </a:lnTo>
                <a:lnTo>
                  <a:pt x="139775" y="106465"/>
                </a:lnTo>
                <a:lnTo>
                  <a:pt x="130099" y="106006"/>
                </a:lnTo>
                <a:lnTo>
                  <a:pt x="108910" y="97253"/>
                </a:lnTo>
                <a:lnTo>
                  <a:pt x="102002" y="97716"/>
                </a:lnTo>
                <a:lnTo>
                  <a:pt x="92095" y="91957"/>
                </a:lnTo>
                <a:lnTo>
                  <a:pt x="92558" y="79981"/>
                </a:lnTo>
                <a:lnTo>
                  <a:pt x="101079" y="74914"/>
                </a:lnTo>
                <a:lnTo>
                  <a:pt x="99466" y="64778"/>
                </a:lnTo>
                <a:lnTo>
                  <a:pt x="91404" y="60170"/>
                </a:lnTo>
                <a:lnTo>
                  <a:pt x="89100" y="41517"/>
                </a:lnTo>
                <a:lnTo>
                  <a:pt x="83345" y="38985"/>
                </a:lnTo>
                <a:lnTo>
                  <a:pt x="75742" y="34138"/>
                </a:lnTo>
                <a:lnTo>
                  <a:pt x="74928" y="24336"/>
                </a:lnTo>
                <a:lnTo>
                  <a:pt x="83349" y="15076"/>
                </a:lnTo>
                <a:lnTo>
                  <a:pt x="83558" y="655"/>
                </a:lnTo>
                <a:lnTo>
                  <a:pt x="78295" y="445"/>
                </a:lnTo>
                <a:lnTo>
                  <a:pt x="62612" y="13177"/>
                </a:lnTo>
                <a:lnTo>
                  <a:pt x="56929" y="6232"/>
                </a:lnTo>
                <a:lnTo>
                  <a:pt x="51706" y="0"/>
                </a:lnTo>
                <a:lnTo>
                  <a:pt x="46273" y="3650"/>
                </a:lnTo>
                <a:lnTo>
                  <a:pt x="53421" y="5433"/>
                </a:lnTo>
                <a:lnTo>
                  <a:pt x="50889" y="20914"/>
                </a:lnTo>
                <a:lnTo>
                  <a:pt x="58032" y="26795"/>
                </a:lnTo>
                <a:lnTo>
                  <a:pt x="65252" y="24564"/>
                </a:lnTo>
                <a:lnTo>
                  <a:pt x="65180" y="31038"/>
                </a:lnTo>
                <a:lnTo>
                  <a:pt x="72396" y="36844"/>
                </a:lnTo>
                <a:lnTo>
                  <a:pt x="75225" y="41756"/>
                </a:lnTo>
                <a:lnTo>
                  <a:pt x="78950" y="41756"/>
                </a:lnTo>
                <a:lnTo>
                  <a:pt x="78950" y="48827"/>
                </a:lnTo>
                <a:lnTo>
                  <a:pt x="77236" y="53291"/>
                </a:lnTo>
                <a:lnTo>
                  <a:pt x="71206" y="52397"/>
                </a:lnTo>
                <a:lnTo>
                  <a:pt x="71875" y="45402"/>
                </a:lnTo>
                <a:lnTo>
                  <a:pt x="67111" y="45177"/>
                </a:lnTo>
                <a:lnTo>
                  <a:pt x="66518" y="37140"/>
                </a:lnTo>
                <a:lnTo>
                  <a:pt x="58850" y="37140"/>
                </a:lnTo>
                <a:lnTo>
                  <a:pt x="52151" y="27761"/>
                </a:lnTo>
                <a:lnTo>
                  <a:pt x="52227" y="32749"/>
                </a:lnTo>
                <a:lnTo>
                  <a:pt x="47615" y="33494"/>
                </a:lnTo>
                <a:lnTo>
                  <a:pt x="47539" y="41680"/>
                </a:lnTo>
                <a:lnTo>
                  <a:pt x="55352" y="38182"/>
                </a:lnTo>
                <a:lnTo>
                  <a:pt x="59892" y="39969"/>
                </a:lnTo>
                <a:lnTo>
                  <a:pt x="58778" y="44063"/>
                </a:lnTo>
                <a:lnTo>
                  <a:pt x="54238" y="49496"/>
                </a:lnTo>
                <a:lnTo>
                  <a:pt x="47391" y="52994"/>
                </a:lnTo>
                <a:lnTo>
                  <a:pt x="48657" y="60879"/>
                </a:lnTo>
                <a:lnTo>
                  <a:pt x="52824" y="64156"/>
                </a:lnTo>
                <a:lnTo>
                  <a:pt x="53417" y="57161"/>
                </a:lnTo>
                <a:lnTo>
                  <a:pt x="56542" y="52694"/>
                </a:lnTo>
                <a:lnTo>
                  <a:pt x="63017" y="47557"/>
                </a:lnTo>
                <a:lnTo>
                  <a:pt x="66963" y="48154"/>
                </a:lnTo>
                <a:lnTo>
                  <a:pt x="67187" y="54853"/>
                </a:lnTo>
                <a:lnTo>
                  <a:pt x="61234" y="58279"/>
                </a:lnTo>
                <a:lnTo>
                  <a:pt x="55280" y="73239"/>
                </a:lnTo>
                <a:lnTo>
                  <a:pt x="50592" y="73311"/>
                </a:lnTo>
                <a:lnTo>
                  <a:pt x="45677" y="66167"/>
                </a:lnTo>
                <a:lnTo>
                  <a:pt x="44338" y="69741"/>
                </a:lnTo>
                <a:lnTo>
                  <a:pt x="50961" y="77482"/>
                </a:lnTo>
                <a:lnTo>
                  <a:pt x="45680" y="77482"/>
                </a:lnTo>
                <a:lnTo>
                  <a:pt x="43893" y="86416"/>
                </a:lnTo>
                <a:lnTo>
                  <a:pt x="49250" y="90655"/>
                </a:lnTo>
                <a:lnTo>
                  <a:pt x="44562" y="93484"/>
                </a:lnTo>
                <a:lnTo>
                  <a:pt x="42103" y="100107"/>
                </a:lnTo>
                <a:lnTo>
                  <a:pt x="33621" y="107106"/>
                </a:lnTo>
                <a:lnTo>
                  <a:pt x="33621" y="109710"/>
                </a:lnTo>
                <a:lnTo>
                  <a:pt x="36822" y="109638"/>
                </a:lnTo>
                <a:lnTo>
                  <a:pt x="38012" y="117971"/>
                </a:lnTo>
                <a:lnTo>
                  <a:pt x="34290" y="120279"/>
                </a:lnTo>
                <a:lnTo>
                  <a:pt x="33845" y="136878"/>
                </a:lnTo>
                <a:lnTo>
                  <a:pt x="27146" y="142311"/>
                </a:lnTo>
                <a:lnTo>
                  <a:pt x="27370" y="152431"/>
                </a:lnTo>
                <a:lnTo>
                  <a:pt x="13676" y="160696"/>
                </a:lnTo>
                <a:lnTo>
                  <a:pt x="7646" y="166053"/>
                </a:lnTo>
                <a:lnTo>
                  <a:pt x="3328" y="175657"/>
                </a:lnTo>
                <a:lnTo>
                  <a:pt x="8761" y="170965"/>
                </a:lnTo>
                <a:lnTo>
                  <a:pt x="25435" y="171041"/>
                </a:lnTo>
                <a:lnTo>
                  <a:pt x="30347" y="177888"/>
                </a:lnTo>
                <a:lnTo>
                  <a:pt x="34218" y="178709"/>
                </a:lnTo>
                <a:lnTo>
                  <a:pt x="38460" y="174687"/>
                </a:lnTo>
                <a:lnTo>
                  <a:pt x="43297" y="182652"/>
                </a:lnTo>
                <a:lnTo>
                  <a:pt x="44414" y="188906"/>
                </a:lnTo>
                <a:lnTo>
                  <a:pt x="52155" y="192997"/>
                </a:lnTo>
                <a:lnTo>
                  <a:pt x="52155" y="203045"/>
                </a:lnTo>
                <a:lnTo>
                  <a:pt x="56918" y="204908"/>
                </a:lnTo>
                <a:lnTo>
                  <a:pt x="57143" y="227236"/>
                </a:lnTo>
                <a:lnTo>
                  <a:pt x="49330" y="242197"/>
                </a:lnTo>
                <a:lnTo>
                  <a:pt x="45159" y="257826"/>
                </a:lnTo>
                <a:lnTo>
                  <a:pt x="38905" y="265567"/>
                </a:lnTo>
                <a:lnTo>
                  <a:pt x="30572" y="279261"/>
                </a:lnTo>
                <a:lnTo>
                  <a:pt x="18292" y="283949"/>
                </a:lnTo>
                <a:lnTo>
                  <a:pt x="15984" y="287150"/>
                </a:lnTo>
                <a:lnTo>
                  <a:pt x="9799" y="287128"/>
                </a:lnTo>
                <a:lnTo>
                  <a:pt x="8106" y="295849"/>
                </a:lnTo>
                <a:lnTo>
                  <a:pt x="5230" y="296634"/>
                </a:lnTo>
                <a:lnTo>
                  <a:pt x="0" y="302385"/>
                </a:lnTo>
                <a:lnTo>
                  <a:pt x="3136" y="306574"/>
                </a:lnTo>
                <a:lnTo>
                  <a:pt x="9676" y="306310"/>
                </a:lnTo>
                <a:lnTo>
                  <a:pt x="12815" y="303434"/>
                </a:lnTo>
                <a:lnTo>
                  <a:pt x="19876" y="303958"/>
                </a:lnTo>
                <a:lnTo>
                  <a:pt x="21706" y="306049"/>
                </a:lnTo>
                <a:lnTo>
                  <a:pt x="42367" y="316510"/>
                </a:lnTo>
                <a:lnTo>
                  <a:pt x="41061" y="318864"/>
                </a:lnTo>
                <a:lnTo>
                  <a:pt x="55964" y="335340"/>
                </a:lnTo>
                <a:lnTo>
                  <a:pt x="60413" y="335865"/>
                </a:lnTo>
                <a:lnTo>
                  <a:pt x="60937" y="341616"/>
                </a:lnTo>
                <a:lnTo>
                  <a:pt x="64337" y="344235"/>
                </a:lnTo>
                <a:lnTo>
                  <a:pt x="80813" y="344495"/>
                </a:lnTo>
                <a:lnTo>
                  <a:pt x="82383" y="339004"/>
                </a:lnTo>
                <a:lnTo>
                  <a:pt x="84474" y="340050"/>
                </a:lnTo>
                <a:lnTo>
                  <a:pt x="84474" y="343710"/>
                </a:lnTo>
                <a:lnTo>
                  <a:pt x="86926" y="349234"/>
                </a:lnTo>
                <a:close/>
              </a:path>
            </a:pathLst>
          </a:custGeom>
          <a:solidFill>
            <a:srgbClr val="F9DDCE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5483B37D-F3DF-02DA-AF3D-95C86C6F09EE}"/>
              </a:ext>
            </a:extLst>
          </p:cNvPr>
          <p:cNvSpPr txBox="1">
            <a:spLocks/>
          </p:cNvSpPr>
          <p:nvPr/>
        </p:nvSpPr>
        <p:spPr>
          <a:xfrm>
            <a:off x="3871761" y="272405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Sucre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E83860D1-35A6-DE13-983D-3080C08A2F16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790DCDF5-DD71-81E1-011E-EC9BD9E50630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E8FE2F5E-DE7B-242E-74C9-39312D1AB8E9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3C572DA7-051A-57B6-6B62-4EF9033188A1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492552C6-FB5D-C2F6-7F91-E9517661B40A}"/>
                </a:ext>
              </a:extLst>
            </p:cNvPr>
            <p:cNvSpPr txBox="1"/>
            <p:nvPr/>
          </p:nvSpPr>
          <p:spPr>
            <a:xfrm>
              <a:off x="97726" y="968357"/>
              <a:ext cx="2378845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399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6E100EC2-7FE2-FFA9-A38A-0F607C087859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DAE7FD79-958E-C151-A519-325083E91DC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33F386FE-1AD7-349A-AC94-0D8DC586002B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B6166B69-117E-5E6F-0545-13A0F9C15EF7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A74320A8-BEC9-1EB8-13BF-9EE241CD4335}"/>
                </a:ext>
              </a:extLst>
            </p:cNvPr>
            <p:cNvSpPr txBox="1"/>
            <p:nvPr/>
          </p:nvSpPr>
          <p:spPr>
            <a:xfrm>
              <a:off x="33207" y="916719"/>
              <a:ext cx="2537892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289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CFDCF812-E427-2E39-02D3-C28CEDAD5609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96A4FE6-A20A-F993-D633-178F77D02EE0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29D84078-6F68-7431-5A80-A8C220877A31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FC52539E-81A1-3E5E-2DA6-061EB8A79168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30E8D084-1288-C0DF-D1C3-7062FCDA046D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38%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650BBF91-03BB-91CD-D8E1-26B8584A9627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CB337BA6-63B0-CBB7-8AEA-9638F9B0BF36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C6AB2EBB-0BDD-5B63-F80B-D4B0A26F0508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3035601-B3D3-894A-8E65-50907C790D7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017A6BB0-AD39-0D98-375D-14A84F791F6E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1E88426B-EDC3-4704-F459-09635130BAD6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16C9F11D-6724-2178-79ED-DADC0DEA8490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4C5C72DB-C7D7-4FF8-11DD-D1EA2AB354F9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43B69D33-AD44-0348-FB8D-8AB2CB4B295E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AB74A930-9AE9-96FC-7335-9A3276D860BA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597A1475-74BE-AB47-53B1-8AC04C4EBA6B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EE6C4564-44AF-58DC-94FD-43DEBEE22C32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AB587C37-990A-F11E-75C4-09BE2AAD2689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5441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49FBB0-748E-C068-EAF4-26BA100502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2F57988E-442F-343C-3001-99271B2C5637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B3070EF8-271A-6F6F-6F91-7D52C95BA963}"/>
              </a:ext>
            </a:extLst>
          </p:cNvPr>
          <p:cNvSpPr/>
          <p:nvPr/>
        </p:nvSpPr>
        <p:spPr>
          <a:xfrm>
            <a:off x="2171700" y="2402245"/>
            <a:ext cx="4734528" cy="5703017"/>
          </a:xfrm>
          <a:custGeom>
            <a:avLst/>
            <a:gdLst>
              <a:gd name="connsiteX0" fmla="*/ 295596 w 675748"/>
              <a:gd name="connsiteY0" fmla="*/ 10855 h 813978"/>
              <a:gd name="connsiteX1" fmla="*/ 290676 w 675748"/>
              <a:gd name="connsiteY1" fmla="*/ 10945 h 813978"/>
              <a:gd name="connsiteX2" fmla="*/ 287819 w 675748"/>
              <a:gd name="connsiteY2" fmla="*/ 14968 h 813978"/>
              <a:gd name="connsiteX3" fmla="*/ 280928 w 675748"/>
              <a:gd name="connsiteY3" fmla="*/ 16758 h 813978"/>
              <a:gd name="connsiteX4" fmla="*/ 280212 w 675748"/>
              <a:gd name="connsiteY4" fmla="*/ 21587 h 813978"/>
              <a:gd name="connsiteX5" fmla="*/ 274400 w 675748"/>
              <a:gd name="connsiteY5" fmla="*/ 22035 h 813978"/>
              <a:gd name="connsiteX6" fmla="*/ 273864 w 675748"/>
              <a:gd name="connsiteY6" fmla="*/ 20603 h 813978"/>
              <a:gd name="connsiteX7" fmla="*/ 269303 w 675748"/>
              <a:gd name="connsiteY7" fmla="*/ 20245 h 813978"/>
              <a:gd name="connsiteX8" fmla="*/ 270464 w 675748"/>
              <a:gd name="connsiteY8" fmla="*/ 16577 h 813978"/>
              <a:gd name="connsiteX9" fmla="*/ 268992 w 675748"/>
              <a:gd name="connsiteY9" fmla="*/ 17279 h 813978"/>
              <a:gd name="connsiteX10" fmla="*/ 262999 w 675748"/>
              <a:gd name="connsiteY10" fmla="*/ 17756 h 813978"/>
              <a:gd name="connsiteX11" fmla="*/ 261081 w 675748"/>
              <a:gd name="connsiteY11" fmla="*/ 20154 h 813978"/>
              <a:gd name="connsiteX12" fmla="*/ 259642 w 675748"/>
              <a:gd name="connsiteY12" fmla="*/ 19916 h 813978"/>
              <a:gd name="connsiteX13" fmla="*/ 260362 w 675748"/>
              <a:gd name="connsiteY13" fmla="*/ 16798 h 813978"/>
              <a:gd name="connsiteX14" fmla="*/ 265397 w 675748"/>
              <a:gd name="connsiteY14" fmla="*/ 14638 h 813978"/>
              <a:gd name="connsiteX15" fmla="*/ 267075 w 675748"/>
              <a:gd name="connsiteY15" fmla="*/ 10081 h 813978"/>
              <a:gd name="connsiteX16" fmla="*/ 273550 w 675748"/>
              <a:gd name="connsiteY16" fmla="*/ 12960 h 813978"/>
              <a:gd name="connsiteX17" fmla="*/ 273311 w 675748"/>
              <a:gd name="connsiteY17" fmla="*/ 16317 h 813978"/>
              <a:gd name="connsiteX18" fmla="*/ 275951 w 675748"/>
              <a:gd name="connsiteY18" fmla="*/ 15358 h 813978"/>
              <a:gd name="connsiteX19" fmla="*/ 277145 w 675748"/>
              <a:gd name="connsiteY19" fmla="*/ 10562 h 813978"/>
              <a:gd name="connsiteX20" fmla="*/ 274989 w 675748"/>
              <a:gd name="connsiteY20" fmla="*/ 6004 h 813978"/>
              <a:gd name="connsiteX21" fmla="*/ 266116 w 675748"/>
              <a:gd name="connsiteY21" fmla="*/ 5288 h 813978"/>
              <a:gd name="connsiteX22" fmla="*/ 260604 w 675748"/>
              <a:gd name="connsiteY22" fmla="*/ 7448 h 813978"/>
              <a:gd name="connsiteX23" fmla="*/ 243097 w 675748"/>
              <a:gd name="connsiteY23" fmla="*/ 7205 h 813978"/>
              <a:gd name="connsiteX24" fmla="*/ 237708 w 675748"/>
              <a:gd name="connsiteY24" fmla="*/ 9285 h 813978"/>
              <a:gd name="connsiteX25" fmla="*/ 230626 w 675748"/>
              <a:gd name="connsiteY25" fmla="*/ 6355 h 813978"/>
              <a:gd name="connsiteX26" fmla="*/ 228672 w 675748"/>
              <a:gd name="connsiteY26" fmla="*/ 492 h 813978"/>
              <a:gd name="connsiteX27" fmla="*/ 223786 w 675748"/>
              <a:gd name="connsiteY27" fmla="*/ 0 h 813978"/>
              <a:gd name="connsiteX28" fmla="*/ 214258 w 675748"/>
              <a:gd name="connsiteY28" fmla="*/ 5621 h 813978"/>
              <a:gd name="connsiteX29" fmla="*/ 210594 w 675748"/>
              <a:gd name="connsiteY29" fmla="*/ 14656 h 813978"/>
              <a:gd name="connsiteX30" fmla="*/ 213770 w 675748"/>
              <a:gd name="connsiteY30" fmla="*/ 17344 h 813978"/>
              <a:gd name="connsiteX31" fmla="*/ 214258 w 675748"/>
              <a:gd name="connsiteY31" fmla="*/ 23207 h 813978"/>
              <a:gd name="connsiteX32" fmla="*/ 208735 w 675748"/>
              <a:gd name="connsiteY32" fmla="*/ 26119 h 813978"/>
              <a:gd name="connsiteX33" fmla="*/ 193789 w 675748"/>
              <a:gd name="connsiteY33" fmla="*/ 31906 h 813978"/>
              <a:gd name="connsiteX34" fmla="*/ 185911 w 675748"/>
              <a:gd name="connsiteY34" fmla="*/ 37730 h 813978"/>
              <a:gd name="connsiteX35" fmla="*/ 176203 w 675748"/>
              <a:gd name="connsiteY35" fmla="*/ 40056 h 813978"/>
              <a:gd name="connsiteX36" fmla="*/ 173324 w 675748"/>
              <a:gd name="connsiteY36" fmla="*/ 38858 h 813978"/>
              <a:gd name="connsiteX37" fmla="*/ 167330 w 675748"/>
              <a:gd name="connsiteY37" fmla="*/ 41014 h 813978"/>
              <a:gd name="connsiteX38" fmla="*/ 165652 w 675748"/>
              <a:gd name="connsiteY38" fmla="*/ 47008 h 813978"/>
              <a:gd name="connsiteX39" fmla="*/ 154620 w 675748"/>
              <a:gd name="connsiteY39" fmla="*/ 55642 h 813978"/>
              <a:gd name="connsiteX40" fmla="*/ 151263 w 675748"/>
              <a:gd name="connsiteY40" fmla="*/ 55403 h 813978"/>
              <a:gd name="connsiteX41" fmla="*/ 151263 w 675748"/>
              <a:gd name="connsiteY41" fmla="*/ 57559 h 813978"/>
              <a:gd name="connsiteX42" fmla="*/ 154620 w 675748"/>
              <a:gd name="connsiteY42" fmla="*/ 60438 h 813978"/>
              <a:gd name="connsiteX43" fmla="*/ 153422 w 675748"/>
              <a:gd name="connsiteY43" fmla="*/ 64033 h 813978"/>
              <a:gd name="connsiteX44" fmla="*/ 159264 w 675748"/>
              <a:gd name="connsiteY44" fmla="*/ 64750 h 813978"/>
              <a:gd name="connsiteX45" fmla="*/ 153477 w 675748"/>
              <a:gd name="connsiteY45" fmla="*/ 74223 h 813978"/>
              <a:gd name="connsiteX46" fmla="*/ 133688 w 675748"/>
              <a:gd name="connsiteY46" fmla="*/ 81591 h 813978"/>
              <a:gd name="connsiteX47" fmla="*/ 127976 w 675748"/>
              <a:gd name="connsiteY47" fmla="*/ 87262 h 813978"/>
              <a:gd name="connsiteX48" fmla="*/ 129734 w 675748"/>
              <a:gd name="connsiteY48" fmla="*/ 95314 h 813978"/>
              <a:gd name="connsiteX49" fmla="*/ 126374 w 675748"/>
              <a:gd name="connsiteY49" fmla="*/ 101029 h 813978"/>
              <a:gd name="connsiteX50" fmla="*/ 130070 w 675748"/>
              <a:gd name="connsiteY50" fmla="*/ 107413 h 813978"/>
              <a:gd name="connsiteX51" fmla="*/ 127719 w 675748"/>
              <a:gd name="connsiteY51" fmla="*/ 107749 h 813978"/>
              <a:gd name="connsiteX52" fmla="*/ 127047 w 675748"/>
              <a:gd name="connsiteY52" fmla="*/ 120521 h 813978"/>
              <a:gd name="connsiteX53" fmla="*/ 123350 w 675748"/>
              <a:gd name="connsiteY53" fmla="*/ 132621 h 813978"/>
              <a:gd name="connsiteX54" fmla="*/ 120326 w 675748"/>
              <a:gd name="connsiteY54" fmla="*/ 133630 h 813978"/>
              <a:gd name="connsiteX55" fmla="*/ 106881 w 675748"/>
              <a:gd name="connsiteY55" fmla="*/ 144047 h 813978"/>
              <a:gd name="connsiteX56" fmla="*/ 105536 w 675748"/>
              <a:gd name="connsiteY56" fmla="*/ 149762 h 813978"/>
              <a:gd name="connsiteX57" fmla="*/ 102175 w 675748"/>
              <a:gd name="connsiteY57" fmla="*/ 147747 h 813978"/>
              <a:gd name="connsiteX58" fmla="*/ 98142 w 675748"/>
              <a:gd name="connsiteY58" fmla="*/ 150771 h 813978"/>
              <a:gd name="connsiteX59" fmla="*/ 98142 w 675748"/>
              <a:gd name="connsiteY59" fmla="*/ 159174 h 813978"/>
              <a:gd name="connsiteX60" fmla="*/ 92427 w 675748"/>
              <a:gd name="connsiteY60" fmla="*/ 175979 h 813978"/>
              <a:gd name="connsiteX61" fmla="*/ 87725 w 675748"/>
              <a:gd name="connsiteY61" fmla="*/ 179003 h 813978"/>
              <a:gd name="connsiteX62" fmla="*/ 74953 w 675748"/>
              <a:gd name="connsiteY62" fmla="*/ 188747 h 813978"/>
              <a:gd name="connsiteX63" fmla="*/ 73271 w 675748"/>
              <a:gd name="connsiteY63" fmla="*/ 195807 h 813978"/>
              <a:gd name="connsiteX64" fmla="*/ 69238 w 675748"/>
              <a:gd name="connsiteY64" fmla="*/ 203537 h 813978"/>
              <a:gd name="connsiteX65" fmla="*/ 62518 w 675748"/>
              <a:gd name="connsiteY65" fmla="*/ 205888 h 813978"/>
              <a:gd name="connsiteX66" fmla="*/ 61509 w 675748"/>
              <a:gd name="connsiteY66" fmla="*/ 209252 h 813978"/>
              <a:gd name="connsiteX67" fmla="*/ 51761 w 675748"/>
              <a:gd name="connsiteY67" fmla="*/ 213954 h 813978"/>
              <a:gd name="connsiteX68" fmla="*/ 44367 w 675748"/>
              <a:gd name="connsiteY68" fmla="*/ 212949 h 813978"/>
              <a:gd name="connsiteX69" fmla="*/ 35144 w 675748"/>
              <a:gd name="connsiteY69" fmla="*/ 215220 h 813978"/>
              <a:gd name="connsiteX70" fmla="*/ 27374 w 675748"/>
              <a:gd name="connsiteY70" fmla="*/ 218215 h 813978"/>
              <a:gd name="connsiteX71" fmla="*/ 34742 w 675748"/>
              <a:gd name="connsiteY71" fmla="*/ 219373 h 813978"/>
              <a:gd name="connsiteX72" fmla="*/ 34851 w 675748"/>
              <a:gd name="connsiteY72" fmla="*/ 226741 h 813978"/>
              <a:gd name="connsiteX73" fmla="*/ 39061 w 675748"/>
              <a:gd name="connsiteY73" fmla="*/ 228217 h 813978"/>
              <a:gd name="connsiteX74" fmla="*/ 45977 w 675748"/>
              <a:gd name="connsiteY74" fmla="*/ 240370 h 813978"/>
              <a:gd name="connsiteX75" fmla="*/ 53120 w 675748"/>
              <a:gd name="connsiteY75" fmla="*/ 271926 h 813978"/>
              <a:gd name="connsiteX76" fmla="*/ 61158 w 675748"/>
              <a:gd name="connsiteY76" fmla="*/ 298721 h 813978"/>
              <a:gd name="connsiteX77" fmla="*/ 91227 w 675748"/>
              <a:gd name="connsiteY77" fmla="*/ 324920 h 813978"/>
              <a:gd name="connsiteX78" fmla="*/ 105518 w 675748"/>
              <a:gd name="connsiteY78" fmla="*/ 331466 h 813978"/>
              <a:gd name="connsiteX79" fmla="*/ 113558 w 675748"/>
              <a:gd name="connsiteY79" fmla="*/ 331767 h 813978"/>
              <a:gd name="connsiteX80" fmla="*/ 120406 w 675748"/>
              <a:gd name="connsiteY80" fmla="*/ 337720 h 813978"/>
              <a:gd name="connsiteX81" fmla="*/ 123976 w 675748"/>
              <a:gd name="connsiteY81" fmla="*/ 352008 h 813978"/>
              <a:gd name="connsiteX82" fmla="*/ 124276 w 675748"/>
              <a:gd name="connsiteY82" fmla="*/ 380590 h 813978"/>
              <a:gd name="connsiteX83" fmla="*/ 128443 w 675748"/>
              <a:gd name="connsiteY83" fmla="*/ 384460 h 813978"/>
              <a:gd name="connsiteX84" fmla="*/ 128370 w 675748"/>
              <a:gd name="connsiteY84" fmla="*/ 398299 h 813978"/>
              <a:gd name="connsiteX85" fmla="*/ 121502 w 675748"/>
              <a:gd name="connsiteY85" fmla="*/ 411538 h 813978"/>
              <a:gd name="connsiteX86" fmla="*/ 109685 w 675748"/>
              <a:gd name="connsiteY86" fmla="*/ 421387 h 813978"/>
              <a:gd name="connsiteX87" fmla="*/ 105742 w 675748"/>
              <a:gd name="connsiteY87" fmla="*/ 420599 h 813978"/>
              <a:gd name="connsiteX88" fmla="*/ 89595 w 675748"/>
              <a:gd name="connsiteY88" fmla="*/ 428871 h 813978"/>
              <a:gd name="connsiteX89" fmla="*/ 76990 w 675748"/>
              <a:gd name="connsiteY89" fmla="*/ 444631 h 813978"/>
              <a:gd name="connsiteX90" fmla="*/ 76592 w 675748"/>
              <a:gd name="connsiteY90" fmla="*/ 451322 h 813978"/>
              <a:gd name="connsiteX91" fmla="*/ 72656 w 675748"/>
              <a:gd name="connsiteY91" fmla="*/ 454476 h 813978"/>
              <a:gd name="connsiteX92" fmla="*/ 70486 w 675748"/>
              <a:gd name="connsiteY92" fmla="*/ 460828 h 813978"/>
              <a:gd name="connsiteX93" fmla="*/ 58778 w 675748"/>
              <a:gd name="connsiteY93" fmla="*/ 499976 h 813978"/>
              <a:gd name="connsiteX94" fmla="*/ 41481 w 675748"/>
              <a:gd name="connsiteY94" fmla="*/ 525151 h 813978"/>
              <a:gd name="connsiteX95" fmla="*/ 38113 w 675748"/>
              <a:gd name="connsiteY95" fmla="*/ 534411 h 813978"/>
              <a:gd name="connsiteX96" fmla="*/ 38113 w 675748"/>
              <a:gd name="connsiteY96" fmla="*/ 540726 h 813978"/>
              <a:gd name="connsiteX97" fmla="*/ 42324 w 675748"/>
              <a:gd name="connsiteY97" fmla="*/ 543674 h 813978"/>
              <a:gd name="connsiteX98" fmla="*/ 40638 w 675748"/>
              <a:gd name="connsiteY98" fmla="*/ 563463 h 813978"/>
              <a:gd name="connsiteX99" fmla="*/ 33386 w 675748"/>
              <a:gd name="connsiteY99" fmla="*/ 585534 h 813978"/>
              <a:gd name="connsiteX100" fmla="*/ 33263 w 675748"/>
              <a:gd name="connsiteY100" fmla="*/ 602987 h 813978"/>
              <a:gd name="connsiteX101" fmla="*/ 21051 w 675748"/>
              <a:gd name="connsiteY101" fmla="*/ 617564 h 813978"/>
              <a:gd name="connsiteX102" fmla="*/ 15930 w 675748"/>
              <a:gd name="connsiteY102" fmla="*/ 618743 h 813978"/>
              <a:gd name="connsiteX103" fmla="*/ 12385 w 675748"/>
              <a:gd name="connsiteY103" fmla="*/ 626624 h 813978"/>
              <a:gd name="connsiteX104" fmla="*/ 12385 w 675748"/>
              <a:gd name="connsiteY104" fmla="*/ 632925 h 813978"/>
              <a:gd name="connsiteX105" fmla="*/ 8052 w 675748"/>
              <a:gd name="connsiteY105" fmla="*/ 661287 h 813978"/>
              <a:gd name="connsiteX106" fmla="*/ 4901 w 675748"/>
              <a:gd name="connsiteY106" fmla="*/ 665230 h 813978"/>
              <a:gd name="connsiteX107" fmla="*/ 7657 w 675748"/>
              <a:gd name="connsiteY107" fmla="*/ 675864 h 813978"/>
              <a:gd name="connsiteX108" fmla="*/ 5690 w 675748"/>
              <a:gd name="connsiteY108" fmla="*/ 695559 h 813978"/>
              <a:gd name="connsiteX109" fmla="*/ 2536 w 675748"/>
              <a:gd name="connsiteY109" fmla="*/ 697530 h 813978"/>
              <a:gd name="connsiteX110" fmla="*/ 0 w 675748"/>
              <a:gd name="connsiteY110" fmla="*/ 707825 h 813978"/>
              <a:gd name="connsiteX111" fmla="*/ 15796 w 675748"/>
              <a:gd name="connsiteY111" fmla="*/ 734822 h 813978"/>
              <a:gd name="connsiteX112" fmla="*/ 15796 w 675748"/>
              <a:gd name="connsiteY112" fmla="*/ 747453 h 813978"/>
              <a:gd name="connsiteX113" fmla="*/ 33903 w 675748"/>
              <a:gd name="connsiteY113" fmla="*/ 769348 h 813978"/>
              <a:gd name="connsiteX114" fmla="*/ 45691 w 675748"/>
              <a:gd name="connsiteY114" fmla="*/ 796714 h 813978"/>
              <a:gd name="connsiteX115" fmla="*/ 64637 w 675748"/>
              <a:gd name="connsiteY115" fmla="*/ 813979 h 813978"/>
              <a:gd name="connsiteX116" fmla="*/ 256206 w 675748"/>
              <a:gd name="connsiteY116" fmla="*/ 813979 h 813978"/>
              <a:gd name="connsiteX117" fmla="*/ 261678 w 675748"/>
              <a:gd name="connsiteY117" fmla="*/ 799662 h 813978"/>
              <a:gd name="connsiteX118" fmla="*/ 267154 w 675748"/>
              <a:gd name="connsiteY118" fmla="*/ 796714 h 813978"/>
              <a:gd name="connsiteX119" fmla="*/ 278519 w 675748"/>
              <a:gd name="connsiteY119" fmla="*/ 776929 h 813978"/>
              <a:gd name="connsiteX120" fmla="*/ 285681 w 675748"/>
              <a:gd name="connsiteY120" fmla="*/ 773558 h 813978"/>
              <a:gd name="connsiteX121" fmla="*/ 310097 w 675748"/>
              <a:gd name="connsiteY121" fmla="*/ 773558 h 813978"/>
              <a:gd name="connsiteX122" fmla="*/ 316835 w 675748"/>
              <a:gd name="connsiteY122" fmla="*/ 777348 h 813978"/>
              <a:gd name="connsiteX123" fmla="*/ 330729 w 675748"/>
              <a:gd name="connsiteY123" fmla="*/ 772719 h 813978"/>
              <a:gd name="connsiteX124" fmla="*/ 335358 w 675748"/>
              <a:gd name="connsiteY124" fmla="*/ 761770 h 813978"/>
              <a:gd name="connsiteX125" fmla="*/ 341677 w 675748"/>
              <a:gd name="connsiteY125" fmla="*/ 761770 h 813978"/>
              <a:gd name="connsiteX126" fmla="*/ 350518 w 675748"/>
              <a:gd name="connsiteY126" fmla="*/ 747453 h 813978"/>
              <a:gd name="connsiteX127" fmla="*/ 350518 w 675748"/>
              <a:gd name="connsiteY127" fmla="*/ 737351 h 813978"/>
              <a:gd name="connsiteX128" fmla="*/ 364411 w 675748"/>
              <a:gd name="connsiteY128" fmla="*/ 725982 h 813978"/>
              <a:gd name="connsiteX129" fmla="*/ 365254 w 675748"/>
              <a:gd name="connsiteY129" fmla="*/ 719667 h 813978"/>
              <a:gd name="connsiteX130" fmla="*/ 369464 w 675748"/>
              <a:gd name="connsiteY130" fmla="*/ 715876 h 813978"/>
              <a:gd name="connsiteX131" fmla="*/ 371262 w 675748"/>
              <a:gd name="connsiteY131" fmla="*/ 696065 h 813978"/>
              <a:gd name="connsiteX132" fmla="*/ 375457 w 675748"/>
              <a:gd name="connsiteY132" fmla="*/ 684726 h 813978"/>
              <a:gd name="connsiteX133" fmla="*/ 383860 w 675748"/>
              <a:gd name="connsiteY133" fmla="*/ 684726 h 813978"/>
              <a:gd name="connsiteX134" fmla="*/ 395199 w 675748"/>
              <a:gd name="connsiteY134" fmla="*/ 672127 h 813978"/>
              <a:gd name="connsiteX135" fmla="*/ 396458 w 675748"/>
              <a:gd name="connsiteY135" fmla="*/ 656169 h 813978"/>
              <a:gd name="connsiteX136" fmla="*/ 399399 w 675748"/>
              <a:gd name="connsiteY136" fmla="*/ 654487 h 813978"/>
              <a:gd name="connsiteX137" fmla="*/ 404861 w 675748"/>
              <a:gd name="connsiteY137" fmla="*/ 642731 h 813978"/>
              <a:gd name="connsiteX138" fmla="*/ 401081 w 675748"/>
              <a:gd name="connsiteY138" fmla="*/ 631808 h 813978"/>
              <a:gd name="connsiteX139" fmla="*/ 406539 w 675748"/>
              <a:gd name="connsiteY139" fmla="*/ 628028 h 813978"/>
              <a:gd name="connsiteX140" fmla="*/ 414938 w 675748"/>
              <a:gd name="connsiteY140" fmla="*/ 629290 h 813978"/>
              <a:gd name="connsiteX141" fmla="*/ 430897 w 675748"/>
              <a:gd name="connsiteY141" fmla="*/ 621731 h 813978"/>
              <a:gd name="connsiteX142" fmla="*/ 439299 w 675748"/>
              <a:gd name="connsiteY142" fmla="*/ 613328 h 813978"/>
              <a:gd name="connsiteX143" fmla="*/ 443495 w 675748"/>
              <a:gd name="connsiteY143" fmla="*/ 612908 h 813978"/>
              <a:gd name="connsiteX144" fmla="*/ 453156 w 675748"/>
              <a:gd name="connsiteY144" fmla="*/ 599471 h 813978"/>
              <a:gd name="connsiteX145" fmla="*/ 451478 w 675748"/>
              <a:gd name="connsiteY145" fmla="*/ 584351 h 813978"/>
              <a:gd name="connsiteX146" fmla="*/ 455674 w 675748"/>
              <a:gd name="connsiteY146" fmla="*/ 581831 h 813978"/>
              <a:gd name="connsiteX147" fmla="*/ 458618 w 675748"/>
              <a:gd name="connsiteY147" fmla="*/ 585610 h 813978"/>
              <a:gd name="connsiteX148" fmla="*/ 469954 w 675748"/>
              <a:gd name="connsiteY148" fmla="*/ 583093 h 813978"/>
              <a:gd name="connsiteX149" fmla="*/ 470377 w 675748"/>
              <a:gd name="connsiteY149" fmla="*/ 575953 h 813978"/>
              <a:gd name="connsiteX150" fmla="*/ 481717 w 675748"/>
              <a:gd name="connsiteY150" fmla="*/ 566711 h 813978"/>
              <a:gd name="connsiteX151" fmla="*/ 488433 w 675748"/>
              <a:gd name="connsiteY151" fmla="*/ 560833 h 813978"/>
              <a:gd name="connsiteX152" fmla="*/ 490116 w 675748"/>
              <a:gd name="connsiteY152" fmla="*/ 549074 h 813978"/>
              <a:gd name="connsiteX153" fmla="*/ 500612 w 675748"/>
              <a:gd name="connsiteY153" fmla="*/ 540252 h 813978"/>
              <a:gd name="connsiteX154" fmla="*/ 504392 w 675748"/>
              <a:gd name="connsiteY154" fmla="*/ 539413 h 813978"/>
              <a:gd name="connsiteX155" fmla="*/ 508595 w 675748"/>
              <a:gd name="connsiteY155" fmla="*/ 545714 h 813978"/>
              <a:gd name="connsiteX156" fmla="*/ 519512 w 675748"/>
              <a:gd name="connsiteY156" fmla="*/ 546133 h 813978"/>
              <a:gd name="connsiteX157" fmla="*/ 522875 w 675748"/>
              <a:gd name="connsiteY157" fmla="*/ 548655 h 813978"/>
              <a:gd name="connsiteX158" fmla="*/ 535474 w 675748"/>
              <a:gd name="connsiteY158" fmla="*/ 547392 h 813978"/>
              <a:gd name="connsiteX159" fmla="*/ 542610 w 675748"/>
              <a:gd name="connsiteY159" fmla="*/ 543196 h 813978"/>
              <a:gd name="connsiteX160" fmla="*/ 552691 w 675748"/>
              <a:gd name="connsiteY160" fmla="*/ 543612 h 813978"/>
              <a:gd name="connsiteX161" fmla="*/ 557310 w 675748"/>
              <a:gd name="connsiteY161" fmla="*/ 547392 h 813978"/>
              <a:gd name="connsiteX162" fmla="*/ 565289 w 675748"/>
              <a:gd name="connsiteY162" fmla="*/ 546133 h 813978"/>
              <a:gd name="connsiteX163" fmla="*/ 579150 w 675748"/>
              <a:gd name="connsiteY163" fmla="*/ 536053 h 813978"/>
              <a:gd name="connsiteX164" fmla="*/ 586710 w 675748"/>
              <a:gd name="connsiteY164" fmla="*/ 534794 h 813978"/>
              <a:gd name="connsiteX165" fmla="*/ 591329 w 675748"/>
              <a:gd name="connsiteY165" fmla="*/ 529332 h 813978"/>
              <a:gd name="connsiteX166" fmla="*/ 596791 w 675748"/>
              <a:gd name="connsiteY166" fmla="*/ 528073 h 813978"/>
              <a:gd name="connsiteX167" fmla="*/ 601410 w 675748"/>
              <a:gd name="connsiteY167" fmla="*/ 533955 h 813978"/>
              <a:gd name="connsiteX168" fmla="*/ 616779 w 675748"/>
              <a:gd name="connsiteY168" fmla="*/ 537546 h 813978"/>
              <a:gd name="connsiteX169" fmla="*/ 627138 w 675748"/>
              <a:gd name="connsiteY169" fmla="*/ 527252 h 813978"/>
              <a:gd name="connsiteX170" fmla="*/ 630502 w 675748"/>
              <a:gd name="connsiteY170" fmla="*/ 519255 h 813978"/>
              <a:gd name="connsiteX171" fmla="*/ 634293 w 675748"/>
              <a:gd name="connsiteY171" fmla="*/ 516307 h 813978"/>
              <a:gd name="connsiteX172" fmla="*/ 633454 w 675748"/>
              <a:gd name="connsiteY172" fmla="*/ 503256 h 813978"/>
              <a:gd name="connsiteX173" fmla="*/ 643556 w 675748"/>
              <a:gd name="connsiteY173" fmla="*/ 493570 h 813978"/>
              <a:gd name="connsiteX174" fmla="*/ 656809 w 675748"/>
              <a:gd name="connsiteY174" fmla="*/ 489258 h 813978"/>
              <a:gd name="connsiteX175" fmla="*/ 655840 w 675748"/>
              <a:gd name="connsiteY175" fmla="*/ 484592 h 813978"/>
              <a:gd name="connsiteX176" fmla="*/ 651843 w 675748"/>
              <a:gd name="connsiteY176" fmla="*/ 481735 h 813978"/>
              <a:gd name="connsiteX177" fmla="*/ 653554 w 675748"/>
              <a:gd name="connsiteY177" fmla="*/ 476309 h 813978"/>
              <a:gd name="connsiteX178" fmla="*/ 658690 w 675748"/>
              <a:gd name="connsiteY178" fmla="*/ 477166 h 813978"/>
              <a:gd name="connsiteX179" fmla="*/ 669541 w 675748"/>
              <a:gd name="connsiteY179" fmla="*/ 467462 h 813978"/>
              <a:gd name="connsiteX180" fmla="*/ 665830 w 675748"/>
              <a:gd name="connsiteY180" fmla="*/ 465461 h 813978"/>
              <a:gd name="connsiteX181" fmla="*/ 664401 w 675748"/>
              <a:gd name="connsiteY181" fmla="*/ 459754 h 813978"/>
              <a:gd name="connsiteX182" fmla="*/ 670684 w 675748"/>
              <a:gd name="connsiteY182" fmla="*/ 460607 h 813978"/>
              <a:gd name="connsiteX183" fmla="*/ 675748 w 675748"/>
              <a:gd name="connsiteY183" fmla="*/ 453073 h 813978"/>
              <a:gd name="connsiteX184" fmla="*/ 664904 w 675748"/>
              <a:gd name="connsiteY184" fmla="*/ 450064 h 813978"/>
              <a:gd name="connsiteX185" fmla="*/ 663855 w 675748"/>
              <a:gd name="connsiteY185" fmla="*/ 435154 h 813978"/>
              <a:gd name="connsiteX186" fmla="*/ 667519 w 675748"/>
              <a:gd name="connsiteY186" fmla="*/ 432803 h 813978"/>
              <a:gd name="connsiteX187" fmla="*/ 667519 w 675748"/>
              <a:gd name="connsiteY187" fmla="*/ 425739 h 813978"/>
              <a:gd name="connsiteX188" fmla="*/ 661504 w 675748"/>
              <a:gd name="connsiteY188" fmla="*/ 423123 h 813978"/>
              <a:gd name="connsiteX189" fmla="*/ 654440 w 675748"/>
              <a:gd name="connsiteY189" fmla="*/ 409002 h 813978"/>
              <a:gd name="connsiteX190" fmla="*/ 649474 w 675748"/>
              <a:gd name="connsiteY190" fmla="*/ 409787 h 813978"/>
              <a:gd name="connsiteX191" fmla="*/ 629858 w 675748"/>
              <a:gd name="connsiteY191" fmla="*/ 386511 h 813978"/>
              <a:gd name="connsiteX192" fmla="*/ 612073 w 675748"/>
              <a:gd name="connsiteY192" fmla="*/ 381277 h 813978"/>
              <a:gd name="connsiteX193" fmla="*/ 611548 w 675748"/>
              <a:gd name="connsiteY193" fmla="*/ 374477 h 813978"/>
              <a:gd name="connsiteX194" fmla="*/ 595333 w 675748"/>
              <a:gd name="connsiteY194" fmla="*/ 373956 h 813978"/>
              <a:gd name="connsiteX195" fmla="*/ 588887 w 675748"/>
              <a:gd name="connsiteY195" fmla="*/ 376525 h 813978"/>
              <a:gd name="connsiteX196" fmla="*/ 585451 w 675748"/>
              <a:gd name="connsiteY196" fmla="*/ 372524 h 813978"/>
              <a:gd name="connsiteX197" fmla="*/ 575349 w 675748"/>
              <a:gd name="connsiteY197" fmla="*/ 372524 h 813978"/>
              <a:gd name="connsiteX198" fmla="*/ 567876 w 675748"/>
              <a:gd name="connsiteY198" fmla="*/ 383892 h 813978"/>
              <a:gd name="connsiteX199" fmla="*/ 559665 w 675748"/>
              <a:gd name="connsiteY199" fmla="*/ 385683 h 813978"/>
              <a:gd name="connsiteX200" fmla="*/ 543037 w 675748"/>
              <a:gd name="connsiteY200" fmla="*/ 403891 h 813978"/>
              <a:gd name="connsiteX201" fmla="*/ 534931 w 675748"/>
              <a:gd name="connsiteY201" fmla="*/ 403577 h 813978"/>
              <a:gd name="connsiteX202" fmla="*/ 527245 w 675748"/>
              <a:gd name="connsiteY202" fmla="*/ 410417 h 813978"/>
              <a:gd name="connsiteX203" fmla="*/ 521877 w 675748"/>
              <a:gd name="connsiteY203" fmla="*/ 410626 h 813978"/>
              <a:gd name="connsiteX204" fmla="*/ 515457 w 675748"/>
              <a:gd name="connsiteY204" fmla="*/ 403786 h 813978"/>
              <a:gd name="connsiteX205" fmla="*/ 507459 w 675748"/>
              <a:gd name="connsiteY205" fmla="*/ 403786 h 813978"/>
              <a:gd name="connsiteX206" fmla="*/ 506512 w 675748"/>
              <a:gd name="connsiteY206" fmla="*/ 390418 h 813978"/>
              <a:gd name="connsiteX207" fmla="*/ 512408 w 675748"/>
              <a:gd name="connsiteY207" fmla="*/ 385998 h 813978"/>
              <a:gd name="connsiteX208" fmla="*/ 512194 w 675748"/>
              <a:gd name="connsiteY208" fmla="*/ 378206 h 813978"/>
              <a:gd name="connsiteX209" fmla="*/ 505564 w 675748"/>
              <a:gd name="connsiteY209" fmla="*/ 373786 h 813978"/>
              <a:gd name="connsiteX210" fmla="*/ 480617 w 675748"/>
              <a:gd name="connsiteY210" fmla="*/ 373472 h 813978"/>
              <a:gd name="connsiteX211" fmla="*/ 477145 w 675748"/>
              <a:gd name="connsiteY211" fmla="*/ 377262 h 813978"/>
              <a:gd name="connsiteX212" fmla="*/ 471672 w 675748"/>
              <a:gd name="connsiteY212" fmla="*/ 377262 h 813978"/>
              <a:gd name="connsiteX213" fmla="*/ 462828 w 675748"/>
              <a:gd name="connsiteY213" fmla="*/ 368419 h 813978"/>
              <a:gd name="connsiteX214" fmla="*/ 463251 w 675748"/>
              <a:gd name="connsiteY214" fmla="*/ 339579 h 813978"/>
              <a:gd name="connsiteX215" fmla="*/ 451145 w 675748"/>
              <a:gd name="connsiteY215" fmla="*/ 298739 h 813978"/>
              <a:gd name="connsiteX216" fmla="*/ 450935 w 675748"/>
              <a:gd name="connsiteY216" fmla="*/ 275054 h 813978"/>
              <a:gd name="connsiteX217" fmla="*/ 458513 w 675748"/>
              <a:gd name="connsiteY217" fmla="*/ 270106 h 813978"/>
              <a:gd name="connsiteX218" fmla="*/ 458936 w 675748"/>
              <a:gd name="connsiteY218" fmla="*/ 265162 h 813978"/>
              <a:gd name="connsiteX219" fmla="*/ 437566 w 675748"/>
              <a:gd name="connsiteY219" fmla="*/ 247268 h 813978"/>
              <a:gd name="connsiteX220" fmla="*/ 432412 w 675748"/>
              <a:gd name="connsiteY220" fmla="*/ 246635 h 813978"/>
              <a:gd name="connsiteX221" fmla="*/ 431779 w 675748"/>
              <a:gd name="connsiteY221" fmla="*/ 235585 h 813978"/>
              <a:gd name="connsiteX222" fmla="*/ 438199 w 675748"/>
              <a:gd name="connsiteY222" fmla="*/ 235266 h 813978"/>
              <a:gd name="connsiteX223" fmla="*/ 462304 w 675748"/>
              <a:gd name="connsiteY223" fmla="*/ 223692 h 813978"/>
              <a:gd name="connsiteX224" fmla="*/ 477040 w 675748"/>
              <a:gd name="connsiteY224" fmla="*/ 224006 h 813978"/>
              <a:gd name="connsiteX225" fmla="*/ 493248 w 675748"/>
              <a:gd name="connsiteY225" fmla="*/ 214743 h 813978"/>
              <a:gd name="connsiteX226" fmla="*/ 496196 w 675748"/>
              <a:gd name="connsiteY226" fmla="*/ 214533 h 813978"/>
              <a:gd name="connsiteX227" fmla="*/ 499668 w 675748"/>
              <a:gd name="connsiteY227" fmla="*/ 220321 h 813978"/>
              <a:gd name="connsiteX228" fmla="*/ 503777 w 675748"/>
              <a:gd name="connsiteY228" fmla="*/ 220740 h 813978"/>
              <a:gd name="connsiteX229" fmla="*/ 507141 w 675748"/>
              <a:gd name="connsiteY229" fmla="*/ 214638 h 813978"/>
              <a:gd name="connsiteX230" fmla="*/ 507749 w 675748"/>
              <a:gd name="connsiteY230" fmla="*/ 170586 h 813978"/>
              <a:gd name="connsiteX231" fmla="*/ 500920 w 675748"/>
              <a:gd name="connsiteY231" fmla="*/ 170484 h 813978"/>
              <a:gd name="connsiteX232" fmla="*/ 498305 w 675748"/>
              <a:gd name="connsiteY232" fmla="*/ 167865 h 813978"/>
              <a:gd name="connsiteX233" fmla="*/ 507984 w 675748"/>
              <a:gd name="connsiteY233" fmla="*/ 158450 h 813978"/>
              <a:gd name="connsiteX234" fmla="*/ 492553 w 675748"/>
              <a:gd name="connsiteY234" fmla="*/ 148775 h 813978"/>
              <a:gd name="connsiteX235" fmla="*/ 490459 w 675748"/>
              <a:gd name="connsiteY235" fmla="*/ 144590 h 813978"/>
              <a:gd name="connsiteX236" fmla="*/ 478429 w 675748"/>
              <a:gd name="connsiteY236" fmla="*/ 144590 h 813978"/>
              <a:gd name="connsiteX237" fmla="*/ 476859 w 675748"/>
              <a:gd name="connsiteY237" fmla="*/ 149299 h 813978"/>
              <a:gd name="connsiteX238" fmla="*/ 473459 w 675748"/>
              <a:gd name="connsiteY238" fmla="*/ 146944 h 813978"/>
              <a:gd name="connsiteX239" fmla="*/ 471893 w 675748"/>
              <a:gd name="connsiteY239" fmla="*/ 136484 h 813978"/>
              <a:gd name="connsiteX240" fmla="*/ 468753 w 675748"/>
              <a:gd name="connsiteY240" fmla="*/ 136484 h 813978"/>
              <a:gd name="connsiteX241" fmla="*/ 469013 w 675748"/>
              <a:gd name="connsiteY241" fmla="*/ 133868 h 813978"/>
              <a:gd name="connsiteX242" fmla="*/ 460123 w 675748"/>
              <a:gd name="connsiteY242" fmla="*/ 127068 h 813978"/>
              <a:gd name="connsiteX243" fmla="*/ 453583 w 675748"/>
              <a:gd name="connsiteY243" fmla="*/ 127853 h 813978"/>
              <a:gd name="connsiteX244" fmla="*/ 443122 w 675748"/>
              <a:gd name="connsiteY244" fmla="*/ 123929 h 813978"/>
              <a:gd name="connsiteX245" fmla="*/ 442073 w 675748"/>
              <a:gd name="connsiteY245" fmla="*/ 118438 h 813978"/>
              <a:gd name="connsiteX246" fmla="*/ 439198 w 675748"/>
              <a:gd name="connsiteY246" fmla="*/ 117653 h 813978"/>
              <a:gd name="connsiteX247" fmla="*/ 435798 w 675748"/>
              <a:gd name="connsiteY247" fmla="*/ 123404 h 813978"/>
              <a:gd name="connsiteX248" fmla="*/ 425862 w 675748"/>
              <a:gd name="connsiteY248" fmla="*/ 123668 h 813978"/>
              <a:gd name="connsiteX249" fmla="*/ 422461 w 675748"/>
              <a:gd name="connsiteY249" fmla="*/ 117393 h 813978"/>
              <a:gd name="connsiteX250" fmla="*/ 422982 w 675748"/>
              <a:gd name="connsiteY250" fmla="*/ 111638 h 813978"/>
              <a:gd name="connsiteX251" fmla="*/ 408861 w 675748"/>
              <a:gd name="connsiteY251" fmla="*/ 105362 h 813978"/>
              <a:gd name="connsiteX252" fmla="*/ 404676 w 675748"/>
              <a:gd name="connsiteY252" fmla="*/ 98298 h 813978"/>
              <a:gd name="connsiteX253" fmla="*/ 406304 w 675748"/>
              <a:gd name="connsiteY253" fmla="*/ 94587 h 813978"/>
              <a:gd name="connsiteX254" fmla="*/ 405989 w 675748"/>
              <a:gd name="connsiteY254" fmla="*/ 88116 h 813978"/>
              <a:gd name="connsiteX255" fmla="*/ 410409 w 675748"/>
              <a:gd name="connsiteY255" fmla="*/ 86011 h 813978"/>
              <a:gd name="connsiteX256" fmla="*/ 410304 w 675748"/>
              <a:gd name="connsiteY256" fmla="*/ 74642 h 813978"/>
              <a:gd name="connsiteX257" fmla="*/ 399674 w 675748"/>
              <a:gd name="connsiteY257" fmla="*/ 74432 h 813978"/>
              <a:gd name="connsiteX258" fmla="*/ 395333 w 675748"/>
              <a:gd name="connsiteY258" fmla="*/ 79214 h 813978"/>
              <a:gd name="connsiteX259" fmla="*/ 392906 w 675748"/>
              <a:gd name="connsiteY259" fmla="*/ 73716 h 813978"/>
              <a:gd name="connsiteX260" fmla="*/ 392906 w 675748"/>
              <a:gd name="connsiteY260" fmla="*/ 70049 h 813978"/>
              <a:gd name="connsiteX261" fmla="*/ 390816 w 675748"/>
              <a:gd name="connsiteY261" fmla="*/ 69003 h 813978"/>
              <a:gd name="connsiteX262" fmla="*/ 389246 w 675748"/>
              <a:gd name="connsiteY262" fmla="*/ 74494 h 813978"/>
              <a:gd name="connsiteX263" fmla="*/ 372770 w 675748"/>
              <a:gd name="connsiteY263" fmla="*/ 74234 h 813978"/>
              <a:gd name="connsiteX264" fmla="*/ 369370 w 675748"/>
              <a:gd name="connsiteY264" fmla="*/ 71618 h 813978"/>
              <a:gd name="connsiteX265" fmla="*/ 368845 w 675748"/>
              <a:gd name="connsiteY265" fmla="*/ 65867 h 813978"/>
              <a:gd name="connsiteX266" fmla="*/ 364396 w 675748"/>
              <a:gd name="connsiteY266" fmla="*/ 65343 h 813978"/>
              <a:gd name="connsiteX267" fmla="*/ 349494 w 675748"/>
              <a:gd name="connsiteY267" fmla="*/ 48867 h 813978"/>
              <a:gd name="connsiteX268" fmla="*/ 350796 w 675748"/>
              <a:gd name="connsiteY268" fmla="*/ 46512 h 813978"/>
              <a:gd name="connsiteX269" fmla="*/ 330139 w 675748"/>
              <a:gd name="connsiteY269" fmla="*/ 36052 h 813978"/>
              <a:gd name="connsiteX270" fmla="*/ 328309 w 675748"/>
              <a:gd name="connsiteY270" fmla="*/ 33957 h 813978"/>
              <a:gd name="connsiteX271" fmla="*/ 321244 w 675748"/>
              <a:gd name="connsiteY271" fmla="*/ 33436 h 813978"/>
              <a:gd name="connsiteX272" fmla="*/ 318108 w 675748"/>
              <a:gd name="connsiteY272" fmla="*/ 36312 h 813978"/>
              <a:gd name="connsiteX273" fmla="*/ 311569 w 675748"/>
              <a:gd name="connsiteY273" fmla="*/ 36572 h 813978"/>
              <a:gd name="connsiteX274" fmla="*/ 308429 w 675748"/>
              <a:gd name="connsiteY274" fmla="*/ 32387 h 813978"/>
              <a:gd name="connsiteX275" fmla="*/ 313663 w 675748"/>
              <a:gd name="connsiteY275" fmla="*/ 26636 h 813978"/>
              <a:gd name="connsiteX276" fmla="*/ 316539 w 675748"/>
              <a:gd name="connsiteY276" fmla="*/ 25851 h 813978"/>
              <a:gd name="connsiteX277" fmla="*/ 318181 w 675748"/>
              <a:gd name="connsiteY277" fmla="*/ 17167 h 813978"/>
              <a:gd name="connsiteX278" fmla="*/ 316517 w 675748"/>
              <a:gd name="connsiteY278" fmla="*/ 14118 h 813978"/>
              <a:gd name="connsiteX279" fmla="*/ 304732 w 675748"/>
              <a:gd name="connsiteY279" fmla="*/ 13589 h 813978"/>
              <a:gd name="connsiteX280" fmla="*/ 302099 w 675748"/>
              <a:gd name="connsiteY280" fmla="*/ 8746 h 813978"/>
              <a:gd name="connsiteX281" fmla="*/ 296178 w 675748"/>
              <a:gd name="connsiteY281" fmla="*/ 8638 h 813978"/>
              <a:gd name="connsiteX282" fmla="*/ 57881 w 675748"/>
              <a:gd name="connsiteY282" fmla="*/ 169508 h 813978"/>
              <a:gd name="connsiteX283" fmla="*/ 62265 w 675748"/>
              <a:gd name="connsiteY283" fmla="*/ 170249 h 813978"/>
              <a:gd name="connsiteX284" fmla="*/ 62568 w 675748"/>
              <a:gd name="connsiteY284" fmla="*/ 167305 h 813978"/>
              <a:gd name="connsiteX285" fmla="*/ 58749 w 675748"/>
              <a:gd name="connsiteY285" fmla="*/ 168292 h 81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</a:cxnLst>
            <a:rect l="l" t="t" r="r" b="b"/>
            <a:pathLst>
              <a:path w="675748" h="813978">
                <a:moveTo>
                  <a:pt x="295596" y="10855"/>
                </a:moveTo>
                <a:lnTo>
                  <a:pt x="290676" y="10945"/>
                </a:lnTo>
                <a:lnTo>
                  <a:pt x="287819" y="14968"/>
                </a:lnTo>
                <a:lnTo>
                  <a:pt x="280928" y="16758"/>
                </a:lnTo>
                <a:lnTo>
                  <a:pt x="280212" y="21587"/>
                </a:lnTo>
                <a:lnTo>
                  <a:pt x="274400" y="22035"/>
                </a:lnTo>
                <a:lnTo>
                  <a:pt x="273864" y="20603"/>
                </a:lnTo>
                <a:lnTo>
                  <a:pt x="269303" y="20245"/>
                </a:lnTo>
                <a:lnTo>
                  <a:pt x="270464" y="16577"/>
                </a:lnTo>
                <a:lnTo>
                  <a:pt x="268992" y="17279"/>
                </a:lnTo>
                <a:lnTo>
                  <a:pt x="262999" y="17756"/>
                </a:lnTo>
                <a:lnTo>
                  <a:pt x="261081" y="20154"/>
                </a:lnTo>
                <a:lnTo>
                  <a:pt x="259642" y="19916"/>
                </a:lnTo>
                <a:lnTo>
                  <a:pt x="260362" y="16798"/>
                </a:lnTo>
                <a:lnTo>
                  <a:pt x="265397" y="14638"/>
                </a:lnTo>
                <a:lnTo>
                  <a:pt x="267075" y="10081"/>
                </a:lnTo>
                <a:lnTo>
                  <a:pt x="273550" y="12960"/>
                </a:lnTo>
                <a:lnTo>
                  <a:pt x="273311" y="16317"/>
                </a:lnTo>
                <a:lnTo>
                  <a:pt x="275951" y="15358"/>
                </a:lnTo>
                <a:lnTo>
                  <a:pt x="277145" y="10562"/>
                </a:lnTo>
                <a:lnTo>
                  <a:pt x="274989" y="6004"/>
                </a:lnTo>
                <a:lnTo>
                  <a:pt x="266116" y="5288"/>
                </a:lnTo>
                <a:lnTo>
                  <a:pt x="260604" y="7448"/>
                </a:lnTo>
                <a:lnTo>
                  <a:pt x="243097" y="7205"/>
                </a:lnTo>
                <a:lnTo>
                  <a:pt x="237708" y="9285"/>
                </a:lnTo>
                <a:lnTo>
                  <a:pt x="230626" y="6355"/>
                </a:lnTo>
                <a:lnTo>
                  <a:pt x="228672" y="492"/>
                </a:lnTo>
                <a:lnTo>
                  <a:pt x="223786" y="0"/>
                </a:lnTo>
                <a:lnTo>
                  <a:pt x="214258" y="5621"/>
                </a:lnTo>
                <a:lnTo>
                  <a:pt x="210594" y="14656"/>
                </a:lnTo>
                <a:lnTo>
                  <a:pt x="213770" y="17344"/>
                </a:lnTo>
                <a:lnTo>
                  <a:pt x="214258" y="23207"/>
                </a:lnTo>
                <a:lnTo>
                  <a:pt x="208735" y="26119"/>
                </a:lnTo>
                <a:lnTo>
                  <a:pt x="193789" y="31906"/>
                </a:lnTo>
                <a:lnTo>
                  <a:pt x="185911" y="37730"/>
                </a:lnTo>
                <a:lnTo>
                  <a:pt x="176203" y="40056"/>
                </a:lnTo>
                <a:lnTo>
                  <a:pt x="173324" y="38858"/>
                </a:lnTo>
                <a:lnTo>
                  <a:pt x="167330" y="41014"/>
                </a:lnTo>
                <a:lnTo>
                  <a:pt x="165652" y="47008"/>
                </a:lnTo>
                <a:lnTo>
                  <a:pt x="154620" y="55642"/>
                </a:lnTo>
                <a:lnTo>
                  <a:pt x="151263" y="55403"/>
                </a:lnTo>
                <a:lnTo>
                  <a:pt x="151263" y="57559"/>
                </a:lnTo>
                <a:lnTo>
                  <a:pt x="154620" y="60438"/>
                </a:lnTo>
                <a:lnTo>
                  <a:pt x="153422" y="64033"/>
                </a:lnTo>
                <a:lnTo>
                  <a:pt x="159264" y="64750"/>
                </a:lnTo>
                <a:lnTo>
                  <a:pt x="153477" y="74223"/>
                </a:lnTo>
                <a:lnTo>
                  <a:pt x="133688" y="81591"/>
                </a:lnTo>
                <a:lnTo>
                  <a:pt x="127976" y="87262"/>
                </a:lnTo>
                <a:lnTo>
                  <a:pt x="129734" y="95314"/>
                </a:lnTo>
                <a:lnTo>
                  <a:pt x="126374" y="101029"/>
                </a:lnTo>
                <a:lnTo>
                  <a:pt x="130070" y="107413"/>
                </a:lnTo>
                <a:lnTo>
                  <a:pt x="127719" y="107749"/>
                </a:lnTo>
                <a:lnTo>
                  <a:pt x="127047" y="120521"/>
                </a:lnTo>
                <a:lnTo>
                  <a:pt x="123350" y="132621"/>
                </a:lnTo>
                <a:lnTo>
                  <a:pt x="120326" y="133630"/>
                </a:lnTo>
                <a:lnTo>
                  <a:pt x="106881" y="144047"/>
                </a:lnTo>
                <a:lnTo>
                  <a:pt x="105536" y="149762"/>
                </a:lnTo>
                <a:lnTo>
                  <a:pt x="102175" y="147747"/>
                </a:lnTo>
                <a:lnTo>
                  <a:pt x="98142" y="150771"/>
                </a:lnTo>
                <a:lnTo>
                  <a:pt x="98142" y="159174"/>
                </a:lnTo>
                <a:lnTo>
                  <a:pt x="92427" y="175979"/>
                </a:lnTo>
                <a:lnTo>
                  <a:pt x="87725" y="179003"/>
                </a:lnTo>
                <a:lnTo>
                  <a:pt x="74953" y="188747"/>
                </a:lnTo>
                <a:lnTo>
                  <a:pt x="73271" y="195807"/>
                </a:lnTo>
                <a:lnTo>
                  <a:pt x="69238" y="203537"/>
                </a:lnTo>
                <a:lnTo>
                  <a:pt x="62518" y="205888"/>
                </a:lnTo>
                <a:lnTo>
                  <a:pt x="61509" y="209252"/>
                </a:lnTo>
                <a:lnTo>
                  <a:pt x="51761" y="213954"/>
                </a:lnTo>
                <a:lnTo>
                  <a:pt x="44367" y="212949"/>
                </a:lnTo>
                <a:lnTo>
                  <a:pt x="35144" y="215220"/>
                </a:lnTo>
                <a:lnTo>
                  <a:pt x="27374" y="218215"/>
                </a:lnTo>
                <a:lnTo>
                  <a:pt x="34742" y="219373"/>
                </a:lnTo>
                <a:lnTo>
                  <a:pt x="34851" y="226741"/>
                </a:lnTo>
                <a:lnTo>
                  <a:pt x="39061" y="228217"/>
                </a:lnTo>
                <a:lnTo>
                  <a:pt x="45977" y="240370"/>
                </a:lnTo>
                <a:lnTo>
                  <a:pt x="53120" y="271926"/>
                </a:lnTo>
                <a:lnTo>
                  <a:pt x="61158" y="298721"/>
                </a:lnTo>
                <a:lnTo>
                  <a:pt x="91227" y="324920"/>
                </a:lnTo>
                <a:lnTo>
                  <a:pt x="105518" y="331466"/>
                </a:lnTo>
                <a:lnTo>
                  <a:pt x="113558" y="331767"/>
                </a:lnTo>
                <a:lnTo>
                  <a:pt x="120406" y="337720"/>
                </a:lnTo>
                <a:lnTo>
                  <a:pt x="123976" y="352008"/>
                </a:lnTo>
                <a:lnTo>
                  <a:pt x="124276" y="380590"/>
                </a:lnTo>
                <a:lnTo>
                  <a:pt x="128443" y="384460"/>
                </a:lnTo>
                <a:lnTo>
                  <a:pt x="128370" y="398299"/>
                </a:lnTo>
                <a:lnTo>
                  <a:pt x="121502" y="411538"/>
                </a:lnTo>
                <a:lnTo>
                  <a:pt x="109685" y="421387"/>
                </a:lnTo>
                <a:lnTo>
                  <a:pt x="105742" y="420599"/>
                </a:lnTo>
                <a:lnTo>
                  <a:pt x="89595" y="428871"/>
                </a:lnTo>
                <a:lnTo>
                  <a:pt x="76990" y="444631"/>
                </a:lnTo>
                <a:lnTo>
                  <a:pt x="76592" y="451322"/>
                </a:lnTo>
                <a:lnTo>
                  <a:pt x="72656" y="454476"/>
                </a:lnTo>
                <a:lnTo>
                  <a:pt x="70486" y="460828"/>
                </a:lnTo>
                <a:lnTo>
                  <a:pt x="58778" y="499976"/>
                </a:lnTo>
                <a:lnTo>
                  <a:pt x="41481" y="525151"/>
                </a:lnTo>
                <a:lnTo>
                  <a:pt x="38113" y="534411"/>
                </a:lnTo>
                <a:lnTo>
                  <a:pt x="38113" y="540726"/>
                </a:lnTo>
                <a:lnTo>
                  <a:pt x="42324" y="543674"/>
                </a:lnTo>
                <a:lnTo>
                  <a:pt x="40638" y="563463"/>
                </a:lnTo>
                <a:lnTo>
                  <a:pt x="33386" y="585534"/>
                </a:lnTo>
                <a:lnTo>
                  <a:pt x="33263" y="602987"/>
                </a:lnTo>
                <a:lnTo>
                  <a:pt x="21051" y="617564"/>
                </a:lnTo>
                <a:lnTo>
                  <a:pt x="15930" y="618743"/>
                </a:lnTo>
                <a:lnTo>
                  <a:pt x="12385" y="626624"/>
                </a:lnTo>
                <a:lnTo>
                  <a:pt x="12385" y="632925"/>
                </a:lnTo>
                <a:lnTo>
                  <a:pt x="8052" y="661287"/>
                </a:lnTo>
                <a:lnTo>
                  <a:pt x="4901" y="665230"/>
                </a:lnTo>
                <a:lnTo>
                  <a:pt x="7657" y="675864"/>
                </a:lnTo>
                <a:lnTo>
                  <a:pt x="5690" y="695559"/>
                </a:lnTo>
                <a:lnTo>
                  <a:pt x="2536" y="697530"/>
                </a:lnTo>
                <a:lnTo>
                  <a:pt x="0" y="707825"/>
                </a:lnTo>
                <a:lnTo>
                  <a:pt x="15796" y="734822"/>
                </a:lnTo>
                <a:lnTo>
                  <a:pt x="15796" y="747453"/>
                </a:lnTo>
                <a:lnTo>
                  <a:pt x="33903" y="769348"/>
                </a:lnTo>
                <a:lnTo>
                  <a:pt x="45691" y="796714"/>
                </a:lnTo>
                <a:lnTo>
                  <a:pt x="64637" y="813979"/>
                </a:lnTo>
                <a:lnTo>
                  <a:pt x="256206" y="813979"/>
                </a:lnTo>
                <a:lnTo>
                  <a:pt x="261678" y="799662"/>
                </a:lnTo>
                <a:lnTo>
                  <a:pt x="267154" y="796714"/>
                </a:lnTo>
                <a:lnTo>
                  <a:pt x="278519" y="776929"/>
                </a:lnTo>
                <a:lnTo>
                  <a:pt x="285681" y="773558"/>
                </a:lnTo>
                <a:lnTo>
                  <a:pt x="310097" y="773558"/>
                </a:lnTo>
                <a:lnTo>
                  <a:pt x="316835" y="777348"/>
                </a:lnTo>
                <a:lnTo>
                  <a:pt x="330729" y="772719"/>
                </a:lnTo>
                <a:lnTo>
                  <a:pt x="335358" y="761770"/>
                </a:lnTo>
                <a:lnTo>
                  <a:pt x="341677" y="761770"/>
                </a:lnTo>
                <a:lnTo>
                  <a:pt x="350518" y="747453"/>
                </a:lnTo>
                <a:lnTo>
                  <a:pt x="350518" y="737351"/>
                </a:lnTo>
                <a:lnTo>
                  <a:pt x="364411" y="725982"/>
                </a:lnTo>
                <a:lnTo>
                  <a:pt x="365254" y="719667"/>
                </a:lnTo>
                <a:lnTo>
                  <a:pt x="369464" y="715876"/>
                </a:lnTo>
                <a:lnTo>
                  <a:pt x="371262" y="696065"/>
                </a:lnTo>
                <a:lnTo>
                  <a:pt x="375457" y="684726"/>
                </a:lnTo>
                <a:lnTo>
                  <a:pt x="383860" y="684726"/>
                </a:lnTo>
                <a:lnTo>
                  <a:pt x="395199" y="672127"/>
                </a:lnTo>
                <a:lnTo>
                  <a:pt x="396458" y="656169"/>
                </a:lnTo>
                <a:lnTo>
                  <a:pt x="399399" y="654487"/>
                </a:lnTo>
                <a:lnTo>
                  <a:pt x="404861" y="642731"/>
                </a:lnTo>
                <a:lnTo>
                  <a:pt x="401081" y="631808"/>
                </a:lnTo>
                <a:lnTo>
                  <a:pt x="406539" y="628028"/>
                </a:lnTo>
                <a:lnTo>
                  <a:pt x="414938" y="629290"/>
                </a:lnTo>
                <a:lnTo>
                  <a:pt x="430897" y="621731"/>
                </a:lnTo>
                <a:lnTo>
                  <a:pt x="439299" y="613328"/>
                </a:lnTo>
                <a:lnTo>
                  <a:pt x="443495" y="612908"/>
                </a:lnTo>
                <a:lnTo>
                  <a:pt x="453156" y="599471"/>
                </a:lnTo>
                <a:lnTo>
                  <a:pt x="451478" y="584351"/>
                </a:lnTo>
                <a:lnTo>
                  <a:pt x="455674" y="581831"/>
                </a:lnTo>
                <a:lnTo>
                  <a:pt x="458618" y="585610"/>
                </a:lnTo>
                <a:lnTo>
                  <a:pt x="469954" y="583093"/>
                </a:lnTo>
                <a:lnTo>
                  <a:pt x="470377" y="575953"/>
                </a:lnTo>
                <a:lnTo>
                  <a:pt x="481717" y="566711"/>
                </a:lnTo>
                <a:lnTo>
                  <a:pt x="488433" y="560833"/>
                </a:lnTo>
                <a:lnTo>
                  <a:pt x="490116" y="549074"/>
                </a:lnTo>
                <a:lnTo>
                  <a:pt x="500612" y="540252"/>
                </a:lnTo>
                <a:lnTo>
                  <a:pt x="504392" y="539413"/>
                </a:lnTo>
                <a:lnTo>
                  <a:pt x="508595" y="545714"/>
                </a:lnTo>
                <a:lnTo>
                  <a:pt x="519512" y="546133"/>
                </a:lnTo>
                <a:lnTo>
                  <a:pt x="522875" y="548655"/>
                </a:lnTo>
                <a:lnTo>
                  <a:pt x="535474" y="547392"/>
                </a:lnTo>
                <a:lnTo>
                  <a:pt x="542610" y="543196"/>
                </a:lnTo>
                <a:lnTo>
                  <a:pt x="552691" y="543612"/>
                </a:lnTo>
                <a:lnTo>
                  <a:pt x="557310" y="547392"/>
                </a:lnTo>
                <a:lnTo>
                  <a:pt x="565289" y="546133"/>
                </a:lnTo>
                <a:lnTo>
                  <a:pt x="579150" y="536053"/>
                </a:lnTo>
                <a:lnTo>
                  <a:pt x="586710" y="534794"/>
                </a:lnTo>
                <a:lnTo>
                  <a:pt x="591329" y="529332"/>
                </a:lnTo>
                <a:lnTo>
                  <a:pt x="596791" y="528073"/>
                </a:lnTo>
                <a:lnTo>
                  <a:pt x="601410" y="533955"/>
                </a:lnTo>
                <a:lnTo>
                  <a:pt x="616779" y="537546"/>
                </a:lnTo>
                <a:lnTo>
                  <a:pt x="627138" y="527252"/>
                </a:lnTo>
                <a:lnTo>
                  <a:pt x="630502" y="519255"/>
                </a:lnTo>
                <a:lnTo>
                  <a:pt x="634293" y="516307"/>
                </a:lnTo>
                <a:lnTo>
                  <a:pt x="633454" y="503256"/>
                </a:lnTo>
                <a:lnTo>
                  <a:pt x="643556" y="493570"/>
                </a:lnTo>
                <a:lnTo>
                  <a:pt x="656809" y="489258"/>
                </a:lnTo>
                <a:lnTo>
                  <a:pt x="655840" y="484592"/>
                </a:lnTo>
                <a:lnTo>
                  <a:pt x="651843" y="481735"/>
                </a:lnTo>
                <a:lnTo>
                  <a:pt x="653554" y="476309"/>
                </a:lnTo>
                <a:cubicBezTo>
                  <a:pt x="653554" y="476309"/>
                  <a:pt x="657551" y="477452"/>
                  <a:pt x="658690" y="477166"/>
                </a:cubicBezTo>
                <a:cubicBezTo>
                  <a:pt x="659837" y="476881"/>
                  <a:pt x="669541" y="467462"/>
                  <a:pt x="669541" y="467462"/>
                </a:cubicBezTo>
                <a:lnTo>
                  <a:pt x="665830" y="465461"/>
                </a:lnTo>
                <a:lnTo>
                  <a:pt x="664401" y="459754"/>
                </a:lnTo>
                <a:lnTo>
                  <a:pt x="670684" y="460607"/>
                </a:lnTo>
                <a:lnTo>
                  <a:pt x="675748" y="453073"/>
                </a:lnTo>
                <a:lnTo>
                  <a:pt x="664904" y="450064"/>
                </a:lnTo>
                <a:lnTo>
                  <a:pt x="663855" y="435154"/>
                </a:lnTo>
                <a:lnTo>
                  <a:pt x="667519" y="432803"/>
                </a:lnTo>
                <a:lnTo>
                  <a:pt x="667519" y="425739"/>
                </a:lnTo>
                <a:lnTo>
                  <a:pt x="661504" y="423123"/>
                </a:lnTo>
                <a:lnTo>
                  <a:pt x="654440" y="409002"/>
                </a:lnTo>
                <a:lnTo>
                  <a:pt x="649474" y="409787"/>
                </a:lnTo>
                <a:lnTo>
                  <a:pt x="629858" y="386511"/>
                </a:lnTo>
                <a:lnTo>
                  <a:pt x="612073" y="381277"/>
                </a:lnTo>
                <a:lnTo>
                  <a:pt x="611548" y="374477"/>
                </a:lnTo>
                <a:lnTo>
                  <a:pt x="595333" y="373956"/>
                </a:lnTo>
                <a:lnTo>
                  <a:pt x="588887" y="376525"/>
                </a:lnTo>
                <a:lnTo>
                  <a:pt x="585451" y="372524"/>
                </a:lnTo>
                <a:lnTo>
                  <a:pt x="575349" y="372524"/>
                </a:lnTo>
                <a:lnTo>
                  <a:pt x="567876" y="383892"/>
                </a:lnTo>
                <a:lnTo>
                  <a:pt x="559665" y="385683"/>
                </a:lnTo>
                <a:lnTo>
                  <a:pt x="543037" y="403891"/>
                </a:lnTo>
                <a:lnTo>
                  <a:pt x="534931" y="403577"/>
                </a:lnTo>
                <a:lnTo>
                  <a:pt x="527245" y="410417"/>
                </a:lnTo>
                <a:lnTo>
                  <a:pt x="521877" y="410626"/>
                </a:lnTo>
                <a:lnTo>
                  <a:pt x="515457" y="403786"/>
                </a:lnTo>
                <a:lnTo>
                  <a:pt x="507459" y="403786"/>
                </a:lnTo>
                <a:lnTo>
                  <a:pt x="506512" y="390418"/>
                </a:lnTo>
                <a:lnTo>
                  <a:pt x="512408" y="385998"/>
                </a:lnTo>
                <a:lnTo>
                  <a:pt x="512194" y="378206"/>
                </a:lnTo>
                <a:lnTo>
                  <a:pt x="505564" y="373786"/>
                </a:lnTo>
                <a:lnTo>
                  <a:pt x="480617" y="373472"/>
                </a:lnTo>
                <a:lnTo>
                  <a:pt x="477145" y="377262"/>
                </a:lnTo>
                <a:lnTo>
                  <a:pt x="471672" y="377262"/>
                </a:lnTo>
                <a:lnTo>
                  <a:pt x="462828" y="368419"/>
                </a:lnTo>
                <a:lnTo>
                  <a:pt x="463251" y="339579"/>
                </a:lnTo>
                <a:lnTo>
                  <a:pt x="451145" y="298739"/>
                </a:lnTo>
                <a:lnTo>
                  <a:pt x="450935" y="275054"/>
                </a:lnTo>
                <a:lnTo>
                  <a:pt x="458513" y="270106"/>
                </a:lnTo>
                <a:lnTo>
                  <a:pt x="458936" y="265162"/>
                </a:lnTo>
                <a:lnTo>
                  <a:pt x="437566" y="247268"/>
                </a:lnTo>
                <a:lnTo>
                  <a:pt x="432412" y="246635"/>
                </a:lnTo>
                <a:lnTo>
                  <a:pt x="431779" y="235585"/>
                </a:lnTo>
                <a:lnTo>
                  <a:pt x="438199" y="235266"/>
                </a:lnTo>
                <a:lnTo>
                  <a:pt x="462304" y="223692"/>
                </a:lnTo>
                <a:lnTo>
                  <a:pt x="477040" y="224006"/>
                </a:lnTo>
                <a:lnTo>
                  <a:pt x="493248" y="214743"/>
                </a:lnTo>
                <a:lnTo>
                  <a:pt x="496196" y="214533"/>
                </a:lnTo>
                <a:lnTo>
                  <a:pt x="499668" y="220321"/>
                </a:lnTo>
                <a:lnTo>
                  <a:pt x="503777" y="220740"/>
                </a:lnTo>
                <a:lnTo>
                  <a:pt x="507141" y="214638"/>
                </a:lnTo>
                <a:lnTo>
                  <a:pt x="507749" y="170586"/>
                </a:lnTo>
                <a:lnTo>
                  <a:pt x="500920" y="170484"/>
                </a:lnTo>
                <a:lnTo>
                  <a:pt x="498305" y="167865"/>
                </a:lnTo>
                <a:lnTo>
                  <a:pt x="507984" y="158450"/>
                </a:lnTo>
                <a:lnTo>
                  <a:pt x="492553" y="148775"/>
                </a:lnTo>
                <a:lnTo>
                  <a:pt x="490459" y="144590"/>
                </a:lnTo>
                <a:lnTo>
                  <a:pt x="478429" y="144590"/>
                </a:lnTo>
                <a:cubicBezTo>
                  <a:pt x="477380" y="144590"/>
                  <a:pt x="476859" y="149299"/>
                  <a:pt x="476859" y="149299"/>
                </a:cubicBezTo>
                <a:lnTo>
                  <a:pt x="473459" y="146944"/>
                </a:lnTo>
                <a:lnTo>
                  <a:pt x="471893" y="136484"/>
                </a:lnTo>
                <a:lnTo>
                  <a:pt x="468753" y="136484"/>
                </a:lnTo>
                <a:lnTo>
                  <a:pt x="469013" y="133868"/>
                </a:lnTo>
                <a:lnTo>
                  <a:pt x="460123" y="127068"/>
                </a:lnTo>
                <a:lnTo>
                  <a:pt x="453583" y="127853"/>
                </a:lnTo>
                <a:lnTo>
                  <a:pt x="443122" y="123929"/>
                </a:lnTo>
                <a:lnTo>
                  <a:pt x="442073" y="118438"/>
                </a:lnTo>
                <a:lnTo>
                  <a:pt x="439198" y="117653"/>
                </a:lnTo>
                <a:lnTo>
                  <a:pt x="435798" y="123404"/>
                </a:lnTo>
                <a:cubicBezTo>
                  <a:pt x="435798" y="123404"/>
                  <a:pt x="426907" y="123668"/>
                  <a:pt x="425862" y="123668"/>
                </a:cubicBezTo>
                <a:cubicBezTo>
                  <a:pt x="424813" y="123668"/>
                  <a:pt x="422461" y="117393"/>
                  <a:pt x="422461" y="117393"/>
                </a:cubicBezTo>
                <a:lnTo>
                  <a:pt x="422982" y="111638"/>
                </a:lnTo>
                <a:lnTo>
                  <a:pt x="408861" y="105362"/>
                </a:lnTo>
                <a:lnTo>
                  <a:pt x="404676" y="98298"/>
                </a:lnTo>
                <a:lnTo>
                  <a:pt x="406304" y="94587"/>
                </a:lnTo>
                <a:lnTo>
                  <a:pt x="405989" y="88116"/>
                </a:lnTo>
                <a:lnTo>
                  <a:pt x="410409" y="86011"/>
                </a:lnTo>
                <a:lnTo>
                  <a:pt x="410304" y="74642"/>
                </a:lnTo>
                <a:lnTo>
                  <a:pt x="399674" y="74432"/>
                </a:lnTo>
                <a:lnTo>
                  <a:pt x="395333" y="79214"/>
                </a:lnTo>
                <a:lnTo>
                  <a:pt x="392906" y="73716"/>
                </a:lnTo>
                <a:lnTo>
                  <a:pt x="392906" y="70049"/>
                </a:lnTo>
                <a:lnTo>
                  <a:pt x="390816" y="69003"/>
                </a:lnTo>
                <a:lnTo>
                  <a:pt x="389246" y="74494"/>
                </a:lnTo>
                <a:lnTo>
                  <a:pt x="372770" y="74234"/>
                </a:lnTo>
                <a:lnTo>
                  <a:pt x="369370" y="71618"/>
                </a:lnTo>
                <a:lnTo>
                  <a:pt x="368845" y="65867"/>
                </a:lnTo>
                <a:lnTo>
                  <a:pt x="364396" y="65343"/>
                </a:lnTo>
                <a:lnTo>
                  <a:pt x="349494" y="48867"/>
                </a:lnTo>
                <a:lnTo>
                  <a:pt x="350796" y="46512"/>
                </a:lnTo>
                <a:lnTo>
                  <a:pt x="330139" y="36052"/>
                </a:lnTo>
                <a:lnTo>
                  <a:pt x="328309" y="33957"/>
                </a:lnTo>
                <a:lnTo>
                  <a:pt x="321244" y="33436"/>
                </a:lnTo>
                <a:lnTo>
                  <a:pt x="318108" y="36312"/>
                </a:lnTo>
                <a:lnTo>
                  <a:pt x="311569" y="36572"/>
                </a:lnTo>
                <a:lnTo>
                  <a:pt x="308429" y="32387"/>
                </a:lnTo>
                <a:lnTo>
                  <a:pt x="313663" y="26636"/>
                </a:lnTo>
                <a:lnTo>
                  <a:pt x="316539" y="25851"/>
                </a:lnTo>
                <a:lnTo>
                  <a:pt x="318181" y="17167"/>
                </a:lnTo>
                <a:lnTo>
                  <a:pt x="316517" y="14118"/>
                </a:lnTo>
                <a:lnTo>
                  <a:pt x="304732" y="13589"/>
                </a:lnTo>
                <a:lnTo>
                  <a:pt x="302099" y="8746"/>
                </a:lnTo>
                <a:lnTo>
                  <a:pt x="296178" y="8638"/>
                </a:lnTo>
                <a:close/>
                <a:moveTo>
                  <a:pt x="57881" y="169508"/>
                </a:moveTo>
                <a:lnTo>
                  <a:pt x="62265" y="170249"/>
                </a:lnTo>
                <a:lnTo>
                  <a:pt x="62568" y="167305"/>
                </a:lnTo>
                <a:lnTo>
                  <a:pt x="58749" y="168292"/>
                </a:lnTo>
                <a:close/>
              </a:path>
            </a:pathLst>
          </a:custGeom>
          <a:solidFill>
            <a:srgbClr val="F9DED0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8479A081-228C-7CC0-E015-F1FE69E94558}"/>
              </a:ext>
            </a:extLst>
          </p:cNvPr>
          <p:cNvSpPr txBox="1">
            <a:spLocks/>
          </p:cNvSpPr>
          <p:nvPr/>
        </p:nvSpPr>
        <p:spPr>
          <a:xfrm>
            <a:off x="3749329" y="174229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Córdoba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4B03219A-F641-0681-DCA9-4EFC03A3BD8A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97BD418E-919C-2000-1584-01E517E693A5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6F47403-F7AF-E9FB-C412-8442C4D05DF6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6FE6932C-73DD-CA4E-3C53-5B4BAAA078F4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F6563D6E-EAF8-98D4-3E50-92894161AA80}"/>
                </a:ext>
              </a:extLst>
            </p:cNvPr>
            <p:cNvSpPr txBox="1"/>
            <p:nvPr/>
          </p:nvSpPr>
          <p:spPr>
            <a:xfrm>
              <a:off x="242716" y="981143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319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744BD6F9-0463-073C-C22A-4420CB656179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753300B-D0FC-A783-CD7B-D7CBA44EBC12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5D581861-3E28-3FEE-A63C-2CE4161FD5B1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C9D0CFE5-3728-6794-70BD-0A7CCD686AC3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41778F22-44E7-4433-A7B2-A87AC2883754}"/>
                </a:ext>
              </a:extLst>
            </p:cNvPr>
            <p:cNvSpPr txBox="1"/>
            <p:nvPr/>
          </p:nvSpPr>
          <p:spPr>
            <a:xfrm>
              <a:off x="59773" y="973303"/>
              <a:ext cx="247811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302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4CF8D2D0-5E00-F524-3995-147CE0A9DBA7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472B4D-EF31-E659-712B-0825FBFA1ACD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26AD315F-1451-4336-F3FB-63F45C65E95A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8C7C02AA-199C-63DA-DB9E-82DF45E8BF34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F6B3ECB6-4080-7715-3A80-F41F6529D14A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6%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F2F6E362-F91F-0256-54E0-F5AC196CE2E6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8A528BF5-F928-E34E-76A2-81E2366DD779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9462ED68-3325-7EB9-30E9-15D0AA22D6B7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2065828-E200-2301-685D-71BC3242D7F1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09AB321C-4D6E-08C0-A84B-D10ECD91E1CE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F1E54C89-DFE0-DABE-33C6-1C7C0A520BC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AE26659A-D812-FF44-57AC-306722D0CE34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427A2C27-3DDC-AD2B-0047-A0C151A54310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FA4062A5-F0CB-462A-4C67-3FE4FF62B44C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A58B0E4E-4885-D25F-F247-5D3C864506E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4C5EE6EC-2EB3-0CDD-063F-42BF4B27E6A3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D5096543-81C6-5904-B91D-165FD7F100EE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CC9FE8A8-3C7E-02A8-1540-62989E9C7C0C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01117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5377640" cy="10287000"/>
          </a:xfrm>
          <a:custGeom>
            <a:avLst/>
            <a:gdLst/>
            <a:ahLst/>
            <a:cxnLst/>
            <a:rect l="l" t="t" r="r" b="b"/>
            <a:pathLst>
              <a:path w="15377640" h="11344160">
                <a:moveTo>
                  <a:pt x="0" y="0"/>
                </a:moveTo>
                <a:lnTo>
                  <a:pt x="15377640" y="0"/>
                </a:lnTo>
                <a:lnTo>
                  <a:pt x="15377640" y="11344160"/>
                </a:lnTo>
                <a:lnTo>
                  <a:pt x="0" y="1134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3214176" y="-1"/>
            <a:ext cx="5073823" cy="2271832"/>
            <a:chOff x="0" y="0"/>
            <a:chExt cx="851470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51470" cy="406400"/>
            </a:xfrm>
            <a:custGeom>
              <a:avLst/>
              <a:gdLst/>
              <a:ahLst/>
              <a:cxnLst/>
              <a:rect l="l" t="t" r="r" b="b"/>
              <a:pathLst>
                <a:path w="851470" h="406400">
                  <a:moveTo>
                    <a:pt x="64827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48270" y="406400"/>
                  </a:lnTo>
                  <a:lnTo>
                    <a:pt x="851470" y="203200"/>
                  </a:lnTo>
                  <a:lnTo>
                    <a:pt x="648270" y="0"/>
                  </a:ln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3717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724413" y="-149865"/>
            <a:ext cx="4744638" cy="2372319"/>
          </a:xfrm>
          <a:custGeom>
            <a:avLst/>
            <a:gdLst/>
            <a:ahLst/>
            <a:cxnLst/>
            <a:rect l="l" t="t" r="r" b="b"/>
            <a:pathLst>
              <a:path w="4744638" h="2372319">
                <a:moveTo>
                  <a:pt x="0" y="0"/>
                </a:moveTo>
                <a:lnTo>
                  <a:pt x="4744638" y="0"/>
                </a:lnTo>
                <a:lnTo>
                  <a:pt x="4744638" y="2372319"/>
                </a:lnTo>
                <a:lnTo>
                  <a:pt x="0" y="2372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Freeform 8">
            <a:hlinkClick r:id="rId6" action="ppaction://hlinksldjump"/>
          </p:cNvPr>
          <p:cNvSpPr/>
          <p:nvPr/>
        </p:nvSpPr>
        <p:spPr>
          <a:xfrm>
            <a:off x="7043038" y="1281872"/>
            <a:ext cx="3648892" cy="1546218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" name="Freeform 9"/>
          <p:cNvSpPr/>
          <p:nvPr/>
        </p:nvSpPr>
        <p:spPr>
          <a:xfrm>
            <a:off x="192882" y="1060983"/>
            <a:ext cx="1395167" cy="1395167"/>
          </a:xfrm>
          <a:custGeom>
            <a:avLst/>
            <a:gdLst/>
            <a:ahLst/>
            <a:cxnLst/>
            <a:rect l="l" t="t" r="r" b="b"/>
            <a:pathLst>
              <a:path w="1395167" h="1395167">
                <a:moveTo>
                  <a:pt x="0" y="0"/>
                </a:moveTo>
                <a:lnTo>
                  <a:pt x="1395168" y="0"/>
                </a:lnTo>
                <a:lnTo>
                  <a:pt x="1395168" y="1395167"/>
                </a:lnTo>
                <a:lnTo>
                  <a:pt x="0" y="13951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0" name="Freeform 10">
            <a:hlinkClick r:id="rId10" action="ppaction://hlinksldjump"/>
          </p:cNvPr>
          <p:cNvSpPr/>
          <p:nvPr/>
        </p:nvSpPr>
        <p:spPr>
          <a:xfrm>
            <a:off x="3242785" y="3459805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2" y="0"/>
                </a:lnTo>
                <a:lnTo>
                  <a:pt x="3945092" y="1262429"/>
                </a:lnTo>
                <a:lnTo>
                  <a:pt x="0" y="1262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1" name="TextBox 11"/>
          <p:cNvSpPr txBox="1"/>
          <p:nvPr/>
        </p:nvSpPr>
        <p:spPr>
          <a:xfrm>
            <a:off x="621504" y="616347"/>
            <a:ext cx="9309617" cy="412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2656" spc="233">
                <a:solidFill>
                  <a:srgbClr val="F4F7F1"/>
                </a:solidFill>
                <a:latin typeface="Montserrat"/>
              </a:rPr>
              <a:t>MENÚ PRINCIPAL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7510" y="1051458"/>
            <a:ext cx="5023341" cy="164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40"/>
              </a:lnSpc>
            </a:pPr>
            <a:r>
              <a:rPr lang="en-US" sz="2656" spc="233">
                <a:solidFill>
                  <a:srgbClr val="F4F7F1"/>
                </a:solidFill>
                <a:latin typeface="Montserrat"/>
              </a:rPr>
              <a:t>Este informe cuenta con botones interactivos para navegar por su contenido </a:t>
            </a:r>
          </a:p>
        </p:txBody>
      </p:sp>
      <p:sp>
        <p:nvSpPr>
          <p:cNvPr id="13" name="TextBox 13">
            <a:hlinkClick r:id="rId10" action="ppaction://hlinksldjump"/>
          </p:cNvPr>
          <p:cNvSpPr txBox="1"/>
          <p:nvPr/>
        </p:nvSpPr>
        <p:spPr>
          <a:xfrm>
            <a:off x="2390730" y="3752882"/>
            <a:ext cx="564920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2"/>
              </a:lnSpc>
              <a:spcBef>
                <a:spcPct val="0"/>
              </a:spcBef>
            </a:pPr>
            <a:r>
              <a:rPr lang="en-US" sz="3968" spc="119" dirty="0" err="1">
                <a:solidFill>
                  <a:srgbClr val="FFFFFF"/>
                </a:solidFill>
                <a:latin typeface="Poppins Bold"/>
              </a:rPr>
              <a:t>Destacados</a:t>
            </a:r>
            <a:endParaRPr lang="en-US" sz="3968" spc="11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14" name="Freeform 14">
            <a:hlinkClick r:id="rId13" action="ppaction://hlinksldjump"/>
          </p:cNvPr>
          <p:cNvSpPr/>
          <p:nvPr/>
        </p:nvSpPr>
        <p:spPr>
          <a:xfrm>
            <a:off x="3242785" y="5040865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2" y="0"/>
                </a:lnTo>
                <a:lnTo>
                  <a:pt x="3945092" y="1262430"/>
                </a:lnTo>
                <a:lnTo>
                  <a:pt x="0" y="1262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5" name="TextBox 15">
            <a:hlinkClick r:id="rId13" action="ppaction://hlinksldjump"/>
          </p:cNvPr>
          <p:cNvSpPr txBox="1"/>
          <p:nvPr/>
        </p:nvSpPr>
        <p:spPr>
          <a:xfrm>
            <a:off x="3315672" y="5262505"/>
            <a:ext cx="3799318" cy="790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74"/>
              </a:lnSpc>
              <a:spcBef>
                <a:spcPct val="0"/>
              </a:spcBef>
            </a:pPr>
            <a:r>
              <a:rPr lang="en-US" sz="2561" spc="76" dirty="0" err="1">
                <a:solidFill>
                  <a:srgbClr val="FFFFFF"/>
                </a:solidFill>
                <a:latin typeface="Poppins Bold"/>
              </a:rPr>
              <a:t>Vehículos</a:t>
            </a:r>
            <a:r>
              <a:rPr lang="en-US" sz="2561" spc="76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561" spc="76" dirty="0" err="1">
                <a:solidFill>
                  <a:srgbClr val="FFFFFF"/>
                </a:solidFill>
                <a:latin typeface="Poppins Bold"/>
              </a:rPr>
              <a:t>nuevos</a:t>
            </a:r>
            <a:r>
              <a:rPr lang="en-US" sz="2561" spc="76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561" spc="76" dirty="0" err="1">
                <a:solidFill>
                  <a:srgbClr val="FFFFFF"/>
                </a:solidFill>
                <a:latin typeface="Poppins Bold"/>
              </a:rPr>
              <a:t>por</a:t>
            </a:r>
            <a:r>
              <a:rPr lang="en-US" sz="2561" spc="76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561" spc="76" dirty="0" err="1">
                <a:solidFill>
                  <a:srgbClr val="FFFFFF"/>
                </a:solidFill>
                <a:latin typeface="Poppins Bold"/>
              </a:rPr>
              <a:t>tipo</a:t>
            </a:r>
            <a:r>
              <a:rPr lang="en-US" sz="2561" spc="76" dirty="0">
                <a:solidFill>
                  <a:srgbClr val="FFFFFF"/>
                </a:solidFill>
                <a:latin typeface="Poppins Bold"/>
              </a:rPr>
              <a:t> de combustible</a:t>
            </a:r>
          </a:p>
        </p:txBody>
      </p:sp>
      <p:sp>
        <p:nvSpPr>
          <p:cNvPr id="16" name="Freeform 16">
            <a:hlinkClick r:id="rId14" action="ppaction://hlinksldjump"/>
          </p:cNvPr>
          <p:cNvSpPr/>
          <p:nvPr/>
        </p:nvSpPr>
        <p:spPr>
          <a:xfrm>
            <a:off x="3303766" y="6805480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3" y="0"/>
                </a:lnTo>
                <a:lnTo>
                  <a:pt x="3945093" y="1262430"/>
                </a:lnTo>
                <a:lnTo>
                  <a:pt x="0" y="1262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7" name="TextBox 17">
            <a:hlinkClick r:id="rId14" action="ppaction://hlinksldjump"/>
          </p:cNvPr>
          <p:cNvSpPr txBox="1"/>
          <p:nvPr/>
        </p:nvSpPr>
        <p:spPr>
          <a:xfrm>
            <a:off x="2981117" y="6922420"/>
            <a:ext cx="4590391" cy="9901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69"/>
              </a:lnSpc>
            </a:pPr>
            <a:r>
              <a:rPr lang="es-419" sz="3200" spc="96" dirty="0">
                <a:solidFill>
                  <a:srgbClr val="FFFFFF"/>
                </a:solidFill>
                <a:latin typeface="Poppins Bold"/>
              </a:rPr>
              <a:t>Vehículos</a:t>
            </a:r>
            <a:r>
              <a:rPr lang="en-US" sz="3200" spc="96" dirty="0">
                <a:solidFill>
                  <a:srgbClr val="FFFFFF"/>
                </a:solidFill>
                <a:latin typeface="Poppins Bold"/>
              </a:rPr>
              <a:t> </a:t>
            </a:r>
          </a:p>
          <a:p>
            <a:pPr algn="ctr">
              <a:lnSpc>
                <a:spcPts val="3869"/>
              </a:lnSpc>
            </a:pPr>
            <a:r>
              <a:rPr lang="en-US" sz="3200" spc="96" dirty="0" err="1">
                <a:solidFill>
                  <a:srgbClr val="FFFFFF"/>
                </a:solidFill>
                <a:latin typeface="Poppins Bold"/>
              </a:rPr>
              <a:t>nuevos</a:t>
            </a:r>
            <a:r>
              <a:rPr lang="en-US" sz="3200" spc="96" dirty="0">
                <a:solidFill>
                  <a:srgbClr val="FFFFFF"/>
                </a:solidFill>
                <a:latin typeface="Poppins Bold"/>
              </a:rPr>
              <a:t> a GNV</a:t>
            </a:r>
          </a:p>
        </p:txBody>
      </p:sp>
      <p:sp>
        <p:nvSpPr>
          <p:cNvPr id="18" name="Freeform 18">
            <a:hlinkClick r:id="rId15" action="ppaction://hlinksldjump"/>
          </p:cNvPr>
          <p:cNvSpPr/>
          <p:nvPr/>
        </p:nvSpPr>
        <p:spPr>
          <a:xfrm>
            <a:off x="10722414" y="3363198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3" y="0"/>
                </a:lnTo>
                <a:lnTo>
                  <a:pt x="3945093" y="1262429"/>
                </a:lnTo>
                <a:lnTo>
                  <a:pt x="0" y="1262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19" name="TextBox 19">
            <a:hlinkClick r:id="rId15" action="ppaction://hlinksldjump"/>
          </p:cNvPr>
          <p:cNvSpPr txBox="1"/>
          <p:nvPr/>
        </p:nvSpPr>
        <p:spPr>
          <a:xfrm>
            <a:off x="9728438" y="3413650"/>
            <a:ext cx="5649202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2"/>
              </a:lnSpc>
              <a:spcBef>
                <a:spcPct val="0"/>
              </a:spcBef>
            </a:pPr>
            <a:r>
              <a:rPr lang="en-US" sz="3968" spc="119" dirty="0" err="1">
                <a:solidFill>
                  <a:srgbClr val="FFFFFF"/>
                </a:solidFill>
                <a:latin typeface="Poppins Bold"/>
              </a:rPr>
              <a:t>Marcas</a:t>
            </a:r>
            <a:r>
              <a:rPr lang="en-US" sz="3968" spc="11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3968" spc="119" dirty="0" err="1">
                <a:solidFill>
                  <a:srgbClr val="FFFFFF"/>
                </a:solidFill>
                <a:latin typeface="Poppins Bold"/>
              </a:rPr>
              <a:t>más</a:t>
            </a:r>
            <a:r>
              <a:rPr lang="en-US" sz="3968" spc="119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3968" spc="119" dirty="0" err="1">
                <a:solidFill>
                  <a:srgbClr val="FFFFFF"/>
                </a:solidFill>
                <a:latin typeface="Poppins Bold"/>
              </a:rPr>
              <a:t>vendidas</a:t>
            </a:r>
            <a:endParaRPr lang="en-US" sz="3968" spc="11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20" name="Freeform 20">
            <a:hlinkClick r:id="rId16" action="ppaction://hlinksldjump"/>
          </p:cNvPr>
          <p:cNvSpPr/>
          <p:nvPr/>
        </p:nvSpPr>
        <p:spPr>
          <a:xfrm>
            <a:off x="10730281" y="5175803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3" y="0"/>
                </a:lnTo>
                <a:lnTo>
                  <a:pt x="3945093" y="1262430"/>
                </a:lnTo>
                <a:lnTo>
                  <a:pt x="0" y="1262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sp>
        <p:nvSpPr>
          <p:cNvPr id="21" name="TextBox 21">
            <a:hlinkClick r:id="rId16" action="ppaction://hlinksldjump"/>
          </p:cNvPr>
          <p:cNvSpPr txBox="1"/>
          <p:nvPr/>
        </p:nvSpPr>
        <p:spPr>
          <a:xfrm>
            <a:off x="9881277" y="5187893"/>
            <a:ext cx="5649202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62"/>
              </a:lnSpc>
              <a:spcBef>
                <a:spcPct val="0"/>
              </a:spcBef>
            </a:pPr>
            <a:r>
              <a:rPr lang="en-US" sz="3968" spc="119" dirty="0">
                <a:solidFill>
                  <a:srgbClr val="FFFFFF"/>
                </a:solidFill>
                <a:latin typeface="Poppins Bold"/>
              </a:rPr>
              <a:t>Mapa de </a:t>
            </a:r>
            <a:r>
              <a:rPr lang="en-US" sz="3968" spc="119" dirty="0" err="1">
                <a:solidFill>
                  <a:srgbClr val="FFFFFF"/>
                </a:solidFill>
                <a:latin typeface="Poppins Bold"/>
              </a:rPr>
              <a:t>conversiones</a:t>
            </a:r>
            <a:endParaRPr lang="en-US" sz="3968" spc="119" dirty="0">
              <a:solidFill>
                <a:srgbClr val="FFFFFF"/>
              </a:solidFill>
              <a:latin typeface="Poppins Bold"/>
            </a:endParaRPr>
          </a:p>
        </p:txBody>
      </p:sp>
      <p:sp>
        <p:nvSpPr>
          <p:cNvPr id="22" name="Freeform 22">
            <a:hlinkClick r:id="rId17" action="ppaction://hlinksldjump"/>
          </p:cNvPr>
          <p:cNvSpPr/>
          <p:nvPr/>
        </p:nvSpPr>
        <p:spPr>
          <a:xfrm>
            <a:off x="10716486" y="7014627"/>
            <a:ext cx="3945093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3" y="0"/>
                </a:lnTo>
                <a:lnTo>
                  <a:pt x="3945093" y="1262430"/>
                </a:lnTo>
                <a:lnTo>
                  <a:pt x="0" y="12624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3" name="TextBox 23">
            <a:hlinkClick r:id="rId17" action="ppaction://hlinksldjump"/>
          </p:cNvPr>
          <p:cNvSpPr txBox="1"/>
          <p:nvPr/>
        </p:nvSpPr>
        <p:spPr>
          <a:xfrm>
            <a:off x="10810916" y="7048500"/>
            <a:ext cx="3756232" cy="1165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7"/>
              </a:lnSpc>
              <a:spcBef>
                <a:spcPct val="0"/>
              </a:spcBef>
            </a:pPr>
            <a:r>
              <a:rPr lang="en-US" sz="2506" spc="75" dirty="0" err="1">
                <a:solidFill>
                  <a:srgbClr val="FFFFFF"/>
                </a:solidFill>
                <a:latin typeface="Poppins Bold"/>
              </a:rPr>
              <a:t>Transporte</a:t>
            </a:r>
            <a:r>
              <a:rPr lang="en-US" sz="2506" spc="75" dirty="0">
                <a:solidFill>
                  <a:srgbClr val="FFFFFF"/>
                </a:solidFill>
                <a:latin typeface="Poppins Bold"/>
              </a:rPr>
              <a:t> de carga  y </a:t>
            </a:r>
            <a:r>
              <a:rPr lang="en-US" sz="2506" spc="75" dirty="0" err="1">
                <a:solidFill>
                  <a:srgbClr val="FFFFFF"/>
                </a:solidFill>
                <a:latin typeface="Poppins Bold"/>
              </a:rPr>
              <a:t>pasajeros</a:t>
            </a:r>
            <a:r>
              <a:rPr lang="en-US" sz="2506" spc="75" dirty="0">
                <a:solidFill>
                  <a:srgbClr val="FFFFFF"/>
                </a:solidFill>
                <a:latin typeface="Poppins Bold"/>
              </a:rPr>
              <a:t> </a:t>
            </a:r>
            <a:r>
              <a:rPr lang="en-US" sz="2506" spc="75" dirty="0" err="1">
                <a:solidFill>
                  <a:srgbClr val="FFFFFF"/>
                </a:solidFill>
                <a:latin typeface="Poppins Bold"/>
              </a:rPr>
              <a:t>por</a:t>
            </a:r>
            <a:r>
              <a:rPr lang="en-US" sz="2506" spc="75" dirty="0">
                <a:solidFill>
                  <a:srgbClr val="FFFFFF"/>
                </a:solidFill>
                <a:latin typeface="Poppins Bold"/>
              </a:rPr>
              <a:t> combustible</a:t>
            </a:r>
          </a:p>
        </p:txBody>
      </p:sp>
      <p:sp>
        <p:nvSpPr>
          <p:cNvPr id="24" name="Freeform 24">
            <a:hlinkClick r:id="rId18" action="ppaction://hlinksldjump"/>
          </p:cNvPr>
          <p:cNvSpPr/>
          <p:nvPr/>
        </p:nvSpPr>
        <p:spPr>
          <a:xfrm>
            <a:off x="7348775" y="8556459"/>
            <a:ext cx="3343156" cy="1262430"/>
          </a:xfrm>
          <a:custGeom>
            <a:avLst/>
            <a:gdLst/>
            <a:ahLst/>
            <a:cxnLst/>
            <a:rect l="l" t="t" r="r" b="b"/>
            <a:pathLst>
              <a:path w="3945093" h="1262430">
                <a:moveTo>
                  <a:pt x="0" y="0"/>
                </a:moveTo>
                <a:lnTo>
                  <a:pt x="3945093" y="0"/>
                </a:lnTo>
                <a:lnTo>
                  <a:pt x="3945093" y="1262429"/>
                </a:lnTo>
                <a:lnTo>
                  <a:pt x="0" y="1262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5" name="TextBox 25">
            <a:hlinkClick r:id="rId18" action="ppaction://hlinksldjump"/>
          </p:cNvPr>
          <p:cNvSpPr txBox="1"/>
          <p:nvPr/>
        </p:nvSpPr>
        <p:spPr>
          <a:xfrm>
            <a:off x="7248859" y="8756685"/>
            <a:ext cx="3567371" cy="786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7"/>
              </a:lnSpc>
              <a:spcBef>
                <a:spcPct val="0"/>
              </a:spcBef>
            </a:pPr>
            <a:r>
              <a:rPr lang="en-US" sz="2506" spc="75" dirty="0" err="1">
                <a:solidFill>
                  <a:srgbClr val="FFFFFF"/>
                </a:solidFill>
                <a:latin typeface="Poppins Bold"/>
              </a:rPr>
              <a:t>Consolidado</a:t>
            </a:r>
            <a:r>
              <a:rPr lang="en-US" sz="2506" spc="75" dirty="0">
                <a:solidFill>
                  <a:srgbClr val="FFFFFF"/>
                </a:solidFill>
                <a:latin typeface="Poppins Bold"/>
              </a:rPr>
              <a:t> de </a:t>
            </a:r>
            <a:r>
              <a:rPr lang="en-US" sz="2506" spc="75" dirty="0" err="1">
                <a:solidFill>
                  <a:srgbClr val="FFFFFF"/>
                </a:solidFill>
                <a:latin typeface="Poppins Bold"/>
              </a:rPr>
              <a:t>conversiones</a:t>
            </a:r>
            <a:endParaRPr lang="en-US" sz="2506" spc="75" dirty="0">
              <a:solidFill>
                <a:srgbClr val="FFFFFF"/>
              </a:solidFill>
              <a:latin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39389162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1799DF-0964-E054-20B4-5D749BDEE8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50BD1A90-E9BF-4E9F-E2B6-5B5208E96034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4" name="Forma libre: forma 3">
            <a:hlinkClick r:id="" action="ppaction://noaction"/>
            <a:extLst>
              <a:ext uri="{FF2B5EF4-FFF2-40B4-BE49-F238E27FC236}">
                <a16:creationId xmlns:a16="http://schemas.microsoft.com/office/drawing/2014/main" id="{78C35D33-F9CC-A69A-E104-3897BDF8F13D}"/>
              </a:ext>
            </a:extLst>
          </p:cNvPr>
          <p:cNvSpPr/>
          <p:nvPr/>
        </p:nvSpPr>
        <p:spPr>
          <a:xfrm>
            <a:off x="1075886" y="866428"/>
            <a:ext cx="5190125" cy="6134447"/>
          </a:xfrm>
          <a:custGeom>
            <a:avLst/>
            <a:gdLst>
              <a:gd name="connsiteX0" fmla="*/ 745638 w 792395"/>
              <a:gd name="connsiteY0" fmla="*/ 432593 h 936568"/>
              <a:gd name="connsiteX1" fmla="*/ 759335 w 792395"/>
              <a:gd name="connsiteY1" fmla="*/ 433635 h 936568"/>
              <a:gd name="connsiteX2" fmla="*/ 761119 w 792395"/>
              <a:gd name="connsiteY2" fmla="*/ 441079 h 936568"/>
              <a:gd name="connsiteX3" fmla="*/ 765586 w 792395"/>
              <a:gd name="connsiteY3" fmla="*/ 442866 h 936568"/>
              <a:gd name="connsiteX4" fmla="*/ 764692 w 792395"/>
              <a:gd name="connsiteY4" fmla="*/ 473828 h 936568"/>
              <a:gd name="connsiteX5" fmla="*/ 771688 w 792395"/>
              <a:gd name="connsiteY5" fmla="*/ 474573 h 936568"/>
              <a:gd name="connsiteX6" fmla="*/ 776303 w 792395"/>
              <a:gd name="connsiteY6" fmla="*/ 470106 h 936568"/>
              <a:gd name="connsiteX7" fmla="*/ 787169 w 792395"/>
              <a:gd name="connsiteY7" fmla="*/ 469361 h 936568"/>
              <a:gd name="connsiteX8" fmla="*/ 787556 w 792395"/>
              <a:gd name="connsiteY8" fmla="*/ 468829 h 936568"/>
              <a:gd name="connsiteX9" fmla="*/ 785567 w 792395"/>
              <a:gd name="connsiteY9" fmla="*/ 477369 h 936568"/>
              <a:gd name="connsiteX10" fmla="*/ 781295 w 792395"/>
              <a:gd name="connsiteY10" fmla="*/ 480216 h 936568"/>
              <a:gd name="connsiteX11" fmla="*/ 782434 w 792395"/>
              <a:gd name="connsiteY11" fmla="*/ 484769 h 936568"/>
              <a:gd name="connsiteX12" fmla="*/ 790403 w 792395"/>
              <a:gd name="connsiteY12" fmla="*/ 490177 h 936568"/>
              <a:gd name="connsiteX13" fmla="*/ 790403 w 792395"/>
              <a:gd name="connsiteY13" fmla="*/ 507250 h 936568"/>
              <a:gd name="connsiteX14" fmla="*/ 784995 w 792395"/>
              <a:gd name="connsiteY14" fmla="*/ 510382 h 936568"/>
              <a:gd name="connsiteX15" fmla="*/ 785849 w 792395"/>
              <a:gd name="connsiteY15" fmla="*/ 526605 h 936568"/>
              <a:gd name="connsiteX16" fmla="*/ 788695 w 792395"/>
              <a:gd name="connsiteY16" fmla="*/ 528312 h 936568"/>
              <a:gd name="connsiteX17" fmla="*/ 786134 w 792395"/>
              <a:gd name="connsiteY17" fmla="*/ 537706 h 936568"/>
              <a:gd name="connsiteX18" fmla="*/ 792110 w 792395"/>
              <a:gd name="connsiteY18" fmla="*/ 547667 h 936568"/>
              <a:gd name="connsiteX19" fmla="*/ 791542 w 792395"/>
              <a:gd name="connsiteY19" fmla="*/ 551649 h 936568"/>
              <a:gd name="connsiteX20" fmla="*/ 786134 w 792395"/>
              <a:gd name="connsiteY20" fmla="*/ 556207 h 936568"/>
              <a:gd name="connsiteX21" fmla="*/ 786420 w 792395"/>
              <a:gd name="connsiteY21" fmla="*/ 560189 h 936568"/>
              <a:gd name="connsiteX22" fmla="*/ 792396 w 792395"/>
              <a:gd name="connsiteY22" fmla="*/ 563036 h 936568"/>
              <a:gd name="connsiteX23" fmla="*/ 788981 w 792395"/>
              <a:gd name="connsiteY23" fmla="*/ 571290 h 936568"/>
              <a:gd name="connsiteX24" fmla="*/ 785563 w 792395"/>
              <a:gd name="connsiteY24" fmla="*/ 571858 h 936568"/>
              <a:gd name="connsiteX25" fmla="*/ 784709 w 792395"/>
              <a:gd name="connsiteY25" fmla="*/ 578119 h 936568"/>
              <a:gd name="connsiteX26" fmla="*/ 778162 w 792395"/>
              <a:gd name="connsiteY26" fmla="*/ 583813 h 936568"/>
              <a:gd name="connsiteX27" fmla="*/ 777594 w 792395"/>
              <a:gd name="connsiteY27" fmla="*/ 588366 h 936568"/>
              <a:gd name="connsiteX28" fmla="*/ 769058 w 792395"/>
              <a:gd name="connsiteY28" fmla="*/ 593774 h 936568"/>
              <a:gd name="connsiteX29" fmla="*/ 768204 w 792395"/>
              <a:gd name="connsiteY29" fmla="*/ 602310 h 936568"/>
              <a:gd name="connsiteX30" fmla="*/ 772473 w 792395"/>
              <a:gd name="connsiteY30" fmla="*/ 606579 h 936568"/>
              <a:gd name="connsiteX31" fmla="*/ 772183 w 792395"/>
              <a:gd name="connsiteY31" fmla="*/ 611990 h 936568"/>
              <a:gd name="connsiteX32" fmla="*/ 766494 w 792395"/>
              <a:gd name="connsiteY32" fmla="*/ 616258 h 936568"/>
              <a:gd name="connsiteX33" fmla="*/ 767633 w 792395"/>
              <a:gd name="connsiteY33" fmla="*/ 629062 h 936568"/>
              <a:gd name="connsiteX34" fmla="*/ 771901 w 792395"/>
              <a:gd name="connsiteY34" fmla="*/ 631627 h 936568"/>
              <a:gd name="connsiteX35" fmla="*/ 767633 w 792395"/>
              <a:gd name="connsiteY35" fmla="*/ 637034 h 936568"/>
              <a:gd name="connsiteX36" fmla="*/ 762558 w 792395"/>
              <a:gd name="connsiteY36" fmla="*/ 636998 h 936568"/>
              <a:gd name="connsiteX37" fmla="*/ 749956 w 792395"/>
              <a:gd name="connsiteY37" fmla="*/ 642326 h 936568"/>
              <a:gd name="connsiteX38" fmla="*/ 734772 w 792395"/>
              <a:gd name="connsiteY38" fmla="*/ 653047 h 936568"/>
              <a:gd name="connsiteX39" fmla="*/ 721671 w 792395"/>
              <a:gd name="connsiteY39" fmla="*/ 653344 h 936568"/>
              <a:gd name="connsiteX40" fmla="*/ 715420 w 792395"/>
              <a:gd name="connsiteY40" fmla="*/ 642923 h 936568"/>
              <a:gd name="connsiteX41" fmla="*/ 714227 w 792395"/>
              <a:gd name="connsiteY41" fmla="*/ 631012 h 936568"/>
              <a:gd name="connsiteX42" fmla="*/ 700536 w 792395"/>
              <a:gd name="connsiteY42" fmla="*/ 611364 h 936568"/>
              <a:gd name="connsiteX43" fmla="*/ 682074 w 792395"/>
              <a:gd name="connsiteY43" fmla="*/ 600646 h 936568"/>
              <a:gd name="connsiteX44" fmla="*/ 675824 w 792395"/>
              <a:gd name="connsiteY44" fmla="*/ 600646 h 936568"/>
              <a:gd name="connsiteX45" fmla="*/ 663616 w 792395"/>
              <a:gd name="connsiteY45" fmla="*/ 613748 h 936568"/>
              <a:gd name="connsiteX46" fmla="*/ 664347 w 792395"/>
              <a:gd name="connsiteY46" fmla="*/ 618377 h 936568"/>
              <a:gd name="connsiteX47" fmla="*/ 671317 w 792395"/>
              <a:gd name="connsiteY47" fmla="*/ 621275 h 936568"/>
              <a:gd name="connsiteX48" fmla="*/ 676783 w 792395"/>
              <a:gd name="connsiteY48" fmla="*/ 620251 h 936568"/>
              <a:gd name="connsiteX49" fmla="*/ 677470 w 792395"/>
              <a:gd name="connsiteY49" fmla="*/ 627767 h 936568"/>
              <a:gd name="connsiteX50" fmla="*/ 686353 w 792395"/>
              <a:gd name="connsiteY50" fmla="*/ 633236 h 936568"/>
              <a:gd name="connsiteX51" fmla="*/ 694213 w 792395"/>
              <a:gd name="connsiteY51" fmla="*/ 635631 h 936568"/>
              <a:gd name="connsiteX52" fmla="*/ 698315 w 792395"/>
              <a:gd name="connsiteY52" fmla="*/ 649300 h 936568"/>
              <a:gd name="connsiteX53" fmla="*/ 695581 w 792395"/>
              <a:gd name="connsiteY53" fmla="*/ 651691 h 936568"/>
              <a:gd name="connsiteX54" fmla="*/ 697631 w 792395"/>
              <a:gd name="connsiteY54" fmla="*/ 675958 h 936568"/>
              <a:gd name="connsiteX55" fmla="*/ 694557 w 792395"/>
              <a:gd name="connsiteY55" fmla="*/ 684501 h 936568"/>
              <a:gd name="connsiteX56" fmla="*/ 686013 w 792395"/>
              <a:gd name="connsiteY56" fmla="*/ 690650 h 936568"/>
              <a:gd name="connsiteX57" fmla="*/ 690455 w 792395"/>
              <a:gd name="connsiteY57" fmla="*/ 708085 h 936568"/>
              <a:gd name="connsiteX58" fmla="*/ 694897 w 792395"/>
              <a:gd name="connsiteY58" fmla="*/ 711503 h 936568"/>
              <a:gd name="connsiteX59" fmla="*/ 696608 w 792395"/>
              <a:gd name="connsiteY59" fmla="*/ 719703 h 936568"/>
              <a:gd name="connsiteX60" fmla="*/ 690112 w 792395"/>
              <a:gd name="connsiteY60" fmla="*/ 728246 h 936568"/>
              <a:gd name="connsiteX61" fmla="*/ 691479 w 792395"/>
              <a:gd name="connsiteY61" fmla="*/ 733032 h 936568"/>
              <a:gd name="connsiteX62" fmla="*/ 680884 w 792395"/>
              <a:gd name="connsiteY62" fmla="*/ 741919 h 936568"/>
              <a:gd name="connsiteX63" fmla="*/ 674048 w 792395"/>
              <a:gd name="connsiteY63" fmla="*/ 740552 h 936568"/>
              <a:gd name="connsiteX64" fmla="*/ 667212 w 792395"/>
              <a:gd name="connsiteY64" fmla="*/ 745677 h 936568"/>
              <a:gd name="connsiteX65" fmla="*/ 668923 w 792395"/>
              <a:gd name="connsiteY65" fmla="*/ 755248 h 936568"/>
              <a:gd name="connsiteX66" fmla="*/ 658328 w 792395"/>
              <a:gd name="connsiteY66" fmla="*/ 765499 h 936568"/>
              <a:gd name="connsiteX67" fmla="*/ 651835 w 792395"/>
              <a:gd name="connsiteY67" fmla="*/ 767210 h 936568"/>
              <a:gd name="connsiteX68" fmla="*/ 645343 w 792395"/>
              <a:gd name="connsiteY68" fmla="*/ 776437 h 936568"/>
              <a:gd name="connsiteX69" fmla="*/ 627228 w 792395"/>
              <a:gd name="connsiteY69" fmla="*/ 786691 h 936568"/>
              <a:gd name="connsiteX70" fmla="*/ 613556 w 792395"/>
              <a:gd name="connsiteY70" fmla="*/ 780539 h 936568"/>
              <a:gd name="connsiteX71" fmla="*/ 613216 w 792395"/>
              <a:gd name="connsiteY71" fmla="*/ 776777 h 936568"/>
              <a:gd name="connsiteX72" fmla="*/ 607407 w 792395"/>
              <a:gd name="connsiteY72" fmla="*/ 775070 h 936568"/>
              <a:gd name="connsiteX73" fmla="*/ 596472 w 792395"/>
              <a:gd name="connsiteY73" fmla="*/ 781906 h 936568"/>
              <a:gd name="connsiteX74" fmla="*/ 584167 w 792395"/>
              <a:gd name="connsiteY74" fmla="*/ 780879 h 936568"/>
              <a:gd name="connsiteX75" fmla="*/ 579725 w 792395"/>
              <a:gd name="connsiteY75" fmla="*/ 784640 h 936568"/>
              <a:gd name="connsiteX76" fmla="*/ 581432 w 792395"/>
              <a:gd name="connsiteY76" fmla="*/ 785664 h 936568"/>
              <a:gd name="connsiteX77" fmla="*/ 587242 w 792395"/>
              <a:gd name="connsiteY77" fmla="*/ 794891 h 936568"/>
              <a:gd name="connsiteX78" fmla="*/ 596472 w 792395"/>
              <a:gd name="connsiteY78" fmla="*/ 796942 h 936568"/>
              <a:gd name="connsiteX79" fmla="*/ 596132 w 792395"/>
              <a:gd name="connsiteY79" fmla="*/ 804802 h 936568"/>
              <a:gd name="connsiteX80" fmla="*/ 586562 w 792395"/>
              <a:gd name="connsiteY80" fmla="*/ 806853 h 936568"/>
              <a:gd name="connsiteX81" fmla="*/ 581436 w 792395"/>
              <a:gd name="connsiteY81" fmla="*/ 815740 h 936568"/>
              <a:gd name="connsiteX82" fmla="*/ 571865 w 792395"/>
              <a:gd name="connsiteY82" fmla="*/ 820866 h 936568"/>
              <a:gd name="connsiteX83" fmla="*/ 565716 w 792395"/>
              <a:gd name="connsiteY83" fmla="*/ 836246 h 936568"/>
              <a:gd name="connsiteX84" fmla="*/ 557169 w 792395"/>
              <a:gd name="connsiteY84" fmla="*/ 840691 h 936568"/>
              <a:gd name="connsiteX85" fmla="*/ 547598 w 792395"/>
              <a:gd name="connsiteY85" fmla="*/ 840004 h 936568"/>
              <a:gd name="connsiteX86" fmla="*/ 546915 w 792395"/>
              <a:gd name="connsiteY86" fmla="*/ 843422 h 936568"/>
              <a:gd name="connsiteX87" fmla="*/ 538371 w 792395"/>
              <a:gd name="connsiteY87" fmla="*/ 843082 h 936568"/>
              <a:gd name="connsiteX88" fmla="*/ 524018 w 792395"/>
              <a:gd name="connsiteY88" fmla="*/ 832147 h 936568"/>
              <a:gd name="connsiteX89" fmla="*/ 520944 w 792395"/>
              <a:gd name="connsiteY89" fmla="*/ 824287 h 936568"/>
              <a:gd name="connsiteX90" fmla="*/ 512740 w 792395"/>
              <a:gd name="connsiteY90" fmla="*/ 825995 h 936568"/>
              <a:gd name="connsiteX91" fmla="*/ 511373 w 792395"/>
              <a:gd name="connsiteY91" fmla="*/ 830780 h 936568"/>
              <a:gd name="connsiteX92" fmla="*/ 506588 w 792395"/>
              <a:gd name="connsiteY92" fmla="*/ 844793 h 936568"/>
              <a:gd name="connsiteX93" fmla="*/ 509662 w 792395"/>
              <a:gd name="connsiteY93" fmla="*/ 855387 h 936568"/>
              <a:gd name="connsiteX94" fmla="*/ 500779 w 792395"/>
              <a:gd name="connsiteY94" fmla="*/ 859489 h 936568"/>
              <a:gd name="connsiteX95" fmla="*/ 501802 w 792395"/>
              <a:gd name="connsiteY95" fmla="*/ 866665 h 936568"/>
              <a:gd name="connsiteX96" fmla="*/ 487790 w 792395"/>
              <a:gd name="connsiteY96" fmla="*/ 882729 h 936568"/>
              <a:gd name="connsiteX97" fmla="*/ 461819 w 792395"/>
              <a:gd name="connsiteY97" fmla="*/ 886147 h 936568"/>
              <a:gd name="connsiteX98" fmla="*/ 451221 w 792395"/>
              <a:gd name="connsiteY98" fmla="*/ 896058 h 936568"/>
              <a:gd name="connsiteX99" fmla="*/ 451561 w 792395"/>
              <a:gd name="connsiteY99" fmla="*/ 906652 h 936568"/>
              <a:gd name="connsiteX100" fmla="*/ 437208 w 792395"/>
              <a:gd name="connsiteY100" fmla="*/ 920325 h 936568"/>
              <a:gd name="connsiteX101" fmla="*/ 430028 w 792395"/>
              <a:gd name="connsiteY101" fmla="*/ 919298 h 936568"/>
              <a:gd name="connsiteX102" fmla="*/ 427298 w 792395"/>
              <a:gd name="connsiteY102" fmla="*/ 911778 h 936568"/>
              <a:gd name="connsiteX103" fmla="*/ 418410 w 792395"/>
              <a:gd name="connsiteY103" fmla="*/ 901527 h 936568"/>
              <a:gd name="connsiteX104" fmla="*/ 411574 w 792395"/>
              <a:gd name="connsiteY104" fmla="*/ 901867 h 936568"/>
              <a:gd name="connsiteX105" fmla="*/ 409183 w 792395"/>
              <a:gd name="connsiteY105" fmla="*/ 896054 h 936568"/>
              <a:gd name="connsiteX106" fmla="*/ 415676 w 792395"/>
              <a:gd name="connsiteY106" fmla="*/ 887854 h 936568"/>
              <a:gd name="connsiteX107" fmla="*/ 424219 w 792395"/>
              <a:gd name="connsiteY107" fmla="*/ 887167 h 936568"/>
              <a:gd name="connsiteX108" fmla="*/ 426614 w 792395"/>
              <a:gd name="connsiteY108" fmla="*/ 884092 h 936568"/>
              <a:gd name="connsiteX109" fmla="*/ 423196 w 792395"/>
              <a:gd name="connsiteY109" fmla="*/ 879651 h 936568"/>
              <a:gd name="connsiteX110" fmla="*/ 423536 w 792395"/>
              <a:gd name="connsiteY110" fmla="*/ 870423 h 936568"/>
              <a:gd name="connsiteX111" fmla="*/ 432419 w 792395"/>
              <a:gd name="connsiteY111" fmla="*/ 869740 h 936568"/>
              <a:gd name="connsiteX112" fmla="*/ 443357 w 792395"/>
              <a:gd name="connsiteY112" fmla="*/ 852993 h 936568"/>
              <a:gd name="connsiteX113" fmla="*/ 446432 w 792395"/>
              <a:gd name="connsiteY113" fmla="*/ 836589 h 936568"/>
              <a:gd name="connsiteX114" fmla="*/ 448826 w 792395"/>
              <a:gd name="connsiteY114" fmla="*/ 832827 h 936568"/>
              <a:gd name="connsiteX115" fmla="*/ 449170 w 792395"/>
              <a:gd name="connsiteY115" fmla="*/ 824968 h 936568"/>
              <a:gd name="connsiteX116" fmla="*/ 433106 w 792395"/>
              <a:gd name="connsiteY116" fmla="*/ 810955 h 936568"/>
              <a:gd name="connsiteX117" fmla="*/ 433790 w 792395"/>
              <a:gd name="connsiteY117" fmla="*/ 802755 h 936568"/>
              <a:gd name="connsiteX118" fmla="*/ 430372 w 792395"/>
              <a:gd name="connsiteY118" fmla="*/ 797626 h 936568"/>
              <a:gd name="connsiteX119" fmla="*/ 421145 w 792395"/>
              <a:gd name="connsiteY119" fmla="*/ 798313 h 936568"/>
              <a:gd name="connsiteX120" fmla="*/ 410547 w 792395"/>
              <a:gd name="connsiteY120" fmla="*/ 792841 h 936568"/>
              <a:gd name="connsiteX121" fmla="*/ 407357 w 792395"/>
              <a:gd name="connsiteY121" fmla="*/ 788724 h 936568"/>
              <a:gd name="connsiteX122" fmla="*/ 400437 w 792395"/>
              <a:gd name="connsiteY122" fmla="*/ 779870 h 936568"/>
              <a:gd name="connsiteX123" fmla="*/ 388530 w 792395"/>
              <a:gd name="connsiteY123" fmla="*/ 796244 h 936568"/>
              <a:gd name="connsiteX124" fmla="*/ 388826 w 792395"/>
              <a:gd name="connsiteY124" fmla="*/ 803388 h 936568"/>
              <a:gd name="connsiteX125" fmla="*/ 362628 w 792395"/>
              <a:gd name="connsiteY125" fmla="*/ 825416 h 936568"/>
              <a:gd name="connsiteX126" fmla="*/ 358457 w 792395"/>
              <a:gd name="connsiteY126" fmla="*/ 847748 h 936568"/>
              <a:gd name="connsiteX127" fmla="*/ 351017 w 792395"/>
              <a:gd name="connsiteY127" fmla="*/ 854595 h 936568"/>
              <a:gd name="connsiteX128" fmla="*/ 351017 w 792395"/>
              <a:gd name="connsiteY128" fmla="*/ 862932 h 936568"/>
              <a:gd name="connsiteX129" fmla="*/ 359947 w 792395"/>
              <a:gd name="connsiteY129" fmla="*/ 873350 h 936568"/>
              <a:gd name="connsiteX130" fmla="*/ 359947 w 792395"/>
              <a:gd name="connsiteY130" fmla="*/ 884961 h 936568"/>
              <a:gd name="connsiteX131" fmla="*/ 355184 w 792395"/>
              <a:gd name="connsiteY131" fmla="*/ 889428 h 936568"/>
              <a:gd name="connsiteX132" fmla="*/ 353907 w 792395"/>
              <a:gd name="connsiteY132" fmla="*/ 898662 h 936568"/>
              <a:gd name="connsiteX133" fmla="*/ 349385 w 792395"/>
              <a:gd name="connsiteY133" fmla="*/ 903183 h 936568"/>
              <a:gd name="connsiteX134" fmla="*/ 350431 w 792395"/>
              <a:gd name="connsiteY134" fmla="*/ 918831 h 936568"/>
              <a:gd name="connsiteX135" fmla="*/ 345211 w 792395"/>
              <a:gd name="connsiteY135" fmla="*/ 932395 h 936568"/>
              <a:gd name="connsiteX136" fmla="*/ 335825 w 792395"/>
              <a:gd name="connsiteY136" fmla="*/ 935180 h 936568"/>
              <a:gd name="connsiteX137" fmla="*/ 333738 w 792395"/>
              <a:gd name="connsiteY137" fmla="*/ 924398 h 936568"/>
              <a:gd name="connsiteX138" fmla="*/ 325390 w 792395"/>
              <a:gd name="connsiteY138" fmla="*/ 921963 h 936568"/>
              <a:gd name="connsiteX139" fmla="*/ 314611 w 792395"/>
              <a:gd name="connsiteY139" fmla="*/ 913962 h 936568"/>
              <a:gd name="connsiteX140" fmla="*/ 300699 w 792395"/>
              <a:gd name="connsiteY140" fmla="*/ 916049 h 936568"/>
              <a:gd name="connsiteX141" fmla="*/ 299658 w 792395"/>
              <a:gd name="connsiteY141" fmla="*/ 918137 h 936568"/>
              <a:gd name="connsiteX142" fmla="*/ 293049 w 792395"/>
              <a:gd name="connsiteY142" fmla="*/ 918484 h 936568"/>
              <a:gd name="connsiteX143" fmla="*/ 281572 w 792395"/>
              <a:gd name="connsiteY143" fmla="*/ 931701 h 936568"/>
              <a:gd name="connsiteX144" fmla="*/ 277051 w 792395"/>
              <a:gd name="connsiteY144" fmla="*/ 932742 h 936568"/>
              <a:gd name="connsiteX145" fmla="*/ 276009 w 792395"/>
              <a:gd name="connsiteY145" fmla="*/ 928221 h 936568"/>
              <a:gd name="connsiteX146" fmla="*/ 266967 w 792395"/>
              <a:gd name="connsiteY146" fmla="*/ 927179 h 936568"/>
              <a:gd name="connsiteX147" fmla="*/ 262098 w 792395"/>
              <a:gd name="connsiteY147" fmla="*/ 930308 h 936568"/>
              <a:gd name="connsiteX148" fmla="*/ 261751 w 792395"/>
              <a:gd name="connsiteY148" fmla="*/ 934135 h 936568"/>
              <a:gd name="connsiteX149" fmla="*/ 249232 w 792395"/>
              <a:gd name="connsiteY149" fmla="*/ 936569 h 936568"/>
              <a:gd name="connsiteX150" fmla="*/ 247839 w 792395"/>
              <a:gd name="connsiteY150" fmla="*/ 929961 h 936568"/>
              <a:gd name="connsiteX151" fmla="*/ 234275 w 792395"/>
              <a:gd name="connsiteY151" fmla="*/ 929266 h 936568"/>
              <a:gd name="connsiteX152" fmla="*/ 232192 w 792395"/>
              <a:gd name="connsiteY152" fmla="*/ 925787 h 936568"/>
              <a:gd name="connsiteX153" fmla="*/ 226976 w 792395"/>
              <a:gd name="connsiteY153" fmla="*/ 926134 h 936568"/>
              <a:gd name="connsiteX154" fmla="*/ 226278 w 792395"/>
              <a:gd name="connsiteY154" fmla="*/ 928568 h 936568"/>
              <a:gd name="connsiteX155" fmla="*/ 215846 w 792395"/>
              <a:gd name="connsiteY155" fmla="*/ 928568 h 936568"/>
              <a:gd name="connsiteX156" fmla="*/ 209238 w 792395"/>
              <a:gd name="connsiteY156" fmla="*/ 934479 h 936568"/>
              <a:gd name="connsiteX157" fmla="*/ 205067 w 792395"/>
              <a:gd name="connsiteY157" fmla="*/ 932044 h 936568"/>
              <a:gd name="connsiteX158" fmla="*/ 205414 w 792395"/>
              <a:gd name="connsiteY158" fmla="*/ 926481 h 936568"/>
              <a:gd name="connsiteX159" fmla="*/ 193239 w 792395"/>
              <a:gd name="connsiteY159" fmla="*/ 911181 h 936568"/>
              <a:gd name="connsiteX160" fmla="*/ 194632 w 792395"/>
              <a:gd name="connsiteY160" fmla="*/ 903874 h 936568"/>
              <a:gd name="connsiteX161" fmla="*/ 183853 w 792395"/>
              <a:gd name="connsiteY161" fmla="*/ 897269 h 936568"/>
              <a:gd name="connsiteX162" fmla="*/ 174463 w 792395"/>
              <a:gd name="connsiteY162" fmla="*/ 899704 h 936568"/>
              <a:gd name="connsiteX163" fmla="*/ 169500 w 792395"/>
              <a:gd name="connsiteY163" fmla="*/ 894560 h 936568"/>
              <a:gd name="connsiteX164" fmla="*/ 165239 w 792395"/>
              <a:gd name="connsiteY164" fmla="*/ 880794 h 936568"/>
              <a:gd name="connsiteX165" fmla="*/ 158989 w 792395"/>
              <a:gd name="connsiteY165" fmla="*/ 873946 h 936568"/>
              <a:gd name="connsiteX166" fmla="*/ 148568 w 792395"/>
              <a:gd name="connsiteY166" fmla="*/ 873350 h 936568"/>
              <a:gd name="connsiteX167" fmla="*/ 135171 w 792395"/>
              <a:gd name="connsiteY167" fmla="*/ 861142 h 936568"/>
              <a:gd name="connsiteX168" fmla="*/ 130707 w 792395"/>
              <a:gd name="connsiteY168" fmla="*/ 863822 h 936568"/>
              <a:gd name="connsiteX169" fmla="*/ 128620 w 792395"/>
              <a:gd name="connsiteY169" fmla="*/ 872160 h 936568"/>
              <a:gd name="connsiteX170" fmla="*/ 114629 w 792395"/>
              <a:gd name="connsiteY170" fmla="*/ 881687 h 936568"/>
              <a:gd name="connsiteX171" fmla="*/ 108972 w 792395"/>
              <a:gd name="connsiteY171" fmla="*/ 876327 h 936568"/>
              <a:gd name="connsiteX172" fmla="*/ 109569 w 792395"/>
              <a:gd name="connsiteY172" fmla="*/ 864716 h 936568"/>
              <a:gd name="connsiteX173" fmla="*/ 113736 w 792395"/>
              <a:gd name="connsiteY173" fmla="*/ 860845 h 936568"/>
              <a:gd name="connsiteX174" fmla="*/ 115754 w 792395"/>
              <a:gd name="connsiteY174" fmla="*/ 854544 h 936568"/>
              <a:gd name="connsiteX175" fmla="*/ 109431 w 792395"/>
              <a:gd name="connsiteY175" fmla="*/ 853105 h 936568"/>
              <a:gd name="connsiteX176" fmla="*/ 106997 w 792395"/>
              <a:gd name="connsiteY176" fmla="*/ 845455 h 936568"/>
              <a:gd name="connsiteX177" fmla="*/ 112213 w 792395"/>
              <a:gd name="connsiteY177" fmla="*/ 843020 h 936568"/>
              <a:gd name="connsiteX178" fmla="*/ 112907 w 792395"/>
              <a:gd name="connsiteY178" fmla="*/ 839194 h 936568"/>
              <a:gd name="connsiteX179" fmla="*/ 102476 w 792395"/>
              <a:gd name="connsiteY179" fmla="*/ 829109 h 936568"/>
              <a:gd name="connsiteX180" fmla="*/ 103018 w 792395"/>
              <a:gd name="connsiteY180" fmla="*/ 820356 h 936568"/>
              <a:gd name="connsiteX181" fmla="*/ 99148 w 792395"/>
              <a:gd name="connsiteY181" fmla="*/ 818272 h 936568"/>
              <a:gd name="connsiteX182" fmla="*/ 98255 w 792395"/>
              <a:gd name="connsiteY182" fmla="*/ 812615 h 936568"/>
              <a:gd name="connsiteX183" fmla="*/ 103318 w 792395"/>
              <a:gd name="connsiteY183" fmla="*/ 807555 h 936568"/>
              <a:gd name="connsiteX184" fmla="*/ 103318 w 792395"/>
              <a:gd name="connsiteY184" fmla="*/ 803981 h 936568"/>
              <a:gd name="connsiteX185" fmla="*/ 96171 w 792395"/>
              <a:gd name="connsiteY185" fmla="*/ 795647 h 936568"/>
              <a:gd name="connsiteX186" fmla="*/ 87537 w 792395"/>
              <a:gd name="connsiteY186" fmla="*/ 795050 h 936568"/>
              <a:gd name="connsiteX187" fmla="*/ 71459 w 792395"/>
              <a:gd name="connsiteY187" fmla="*/ 813509 h 936568"/>
              <a:gd name="connsiteX188" fmla="*/ 67292 w 792395"/>
              <a:gd name="connsiteY188" fmla="*/ 813805 h 936568"/>
              <a:gd name="connsiteX189" fmla="*/ 64019 w 792395"/>
              <a:gd name="connsiteY189" fmla="*/ 809638 h 936568"/>
              <a:gd name="connsiteX190" fmla="*/ 58362 w 792395"/>
              <a:gd name="connsiteY190" fmla="*/ 814995 h 936568"/>
              <a:gd name="connsiteX191" fmla="*/ 52723 w 792395"/>
              <a:gd name="connsiteY191" fmla="*/ 814749 h 936568"/>
              <a:gd name="connsiteX192" fmla="*/ 46834 w 792395"/>
              <a:gd name="connsiteY192" fmla="*/ 802679 h 936568"/>
              <a:gd name="connsiteX193" fmla="*/ 46834 w 792395"/>
              <a:gd name="connsiteY193" fmla="*/ 797463 h 936568"/>
              <a:gd name="connsiteX194" fmla="*/ 37791 w 792395"/>
              <a:gd name="connsiteY194" fmla="*/ 796769 h 936568"/>
              <a:gd name="connsiteX195" fmla="*/ 35006 w 792395"/>
              <a:gd name="connsiteY195" fmla="*/ 797810 h 936568"/>
              <a:gd name="connsiteX196" fmla="*/ 28749 w 792395"/>
              <a:gd name="connsiteY196" fmla="*/ 791969 h 936568"/>
              <a:gd name="connsiteX197" fmla="*/ 24925 w 792395"/>
              <a:gd name="connsiteY197" fmla="*/ 785360 h 936568"/>
              <a:gd name="connsiteX198" fmla="*/ 22838 w 792395"/>
              <a:gd name="connsiteY198" fmla="*/ 771796 h 936568"/>
              <a:gd name="connsiteX199" fmla="*/ 18664 w 792395"/>
              <a:gd name="connsiteY199" fmla="*/ 770407 h 936568"/>
              <a:gd name="connsiteX200" fmla="*/ 14837 w 792395"/>
              <a:gd name="connsiteY200" fmla="*/ 765539 h 936568"/>
              <a:gd name="connsiteX201" fmla="*/ 14490 w 792395"/>
              <a:gd name="connsiteY201" fmla="*/ 753714 h 936568"/>
              <a:gd name="connsiteX202" fmla="*/ 17622 w 792395"/>
              <a:gd name="connsiteY202" fmla="*/ 749888 h 936568"/>
              <a:gd name="connsiteX203" fmla="*/ 15188 w 792395"/>
              <a:gd name="connsiteY203" fmla="*/ 746759 h 936568"/>
              <a:gd name="connsiteX204" fmla="*/ 9621 w 792395"/>
              <a:gd name="connsiteY204" fmla="*/ 747804 h 936568"/>
              <a:gd name="connsiteX205" fmla="*/ 3017 w 792395"/>
              <a:gd name="connsiteY205" fmla="*/ 743561 h 936568"/>
              <a:gd name="connsiteX206" fmla="*/ 0 w 792395"/>
              <a:gd name="connsiteY206" fmla="*/ 736154 h 936568"/>
              <a:gd name="connsiteX207" fmla="*/ 1501 w 792395"/>
              <a:gd name="connsiteY207" fmla="*/ 731039 h 936568"/>
              <a:gd name="connsiteX208" fmla="*/ 416 w 792395"/>
              <a:gd name="connsiteY208" fmla="*/ 722188 h 936568"/>
              <a:gd name="connsiteX209" fmla="*/ 9097 w 792395"/>
              <a:gd name="connsiteY209" fmla="*/ 718535 h 936568"/>
              <a:gd name="connsiteX210" fmla="*/ 26958 w 792395"/>
              <a:gd name="connsiteY210" fmla="*/ 698141 h 936568"/>
              <a:gd name="connsiteX211" fmla="*/ 31125 w 792395"/>
              <a:gd name="connsiteY211" fmla="*/ 680128 h 936568"/>
              <a:gd name="connsiteX212" fmla="*/ 40652 w 792395"/>
              <a:gd name="connsiteY212" fmla="*/ 672091 h 936568"/>
              <a:gd name="connsiteX213" fmla="*/ 52860 w 792395"/>
              <a:gd name="connsiteY213" fmla="*/ 672091 h 936568"/>
              <a:gd name="connsiteX214" fmla="*/ 54944 w 792395"/>
              <a:gd name="connsiteY214" fmla="*/ 660480 h 936568"/>
              <a:gd name="connsiteX215" fmla="*/ 44819 w 792395"/>
              <a:gd name="connsiteY215" fmla="*/ 646638 h 936568"/>
              <a:gd name="connsiteX216" fmla="*/ 44819 w 792395"/>
              <a:gd name="connsiteY216" fmla="*/ 639939 h 936568"/>
              <a:gd name="connsiteX217" fmla="*/ 50028 w 792395"/>
              <a:gd name="connsiteY217" fmla="*/ 636365 h 936568"/>
              <a:gd name="connsiteX218" fmla="*/ 51221 w 792395"/>
              <a:gd name="connsiteY218" fmla="*/ 626245 h 936568"/>
              <a:gd name="connsiteX219" fmla="*/ 39907 w 792395"/>
              <a:gd name="connsiteY219" fmla="*/ 614930 h 936568"/>
              <a:gd name="connsiteX220" fmla="*/ 43629 w 792395"/>
              <a:gd name="connsiteY220" fmla="*/ 604065 h 936568"/>
              <a:gd name="connsiteX221" fmla="*/ 53157 w 792395"/>
              <a:gd name="connsiteY221" fmla="*/ 598708 h 936568"/>
              <a:gd name="connsiteX222" fmla="*/ 61342 w 792395"/>
              <a:gd name="connsiteY222" fmla="*/ 581588 h 936568"/>
              <a:gd name="connsiteX223" fmla="*/ 74592 w 792395"/>
              <a:gd name="connsiteY223" fmla="*/ 580250 h 936568"/>
              <a:gd name="connsiteX224" fmla="*/ 87541 w 792395"/>
              <a:gd name="connsiteY224" fmla="*/ 569677 h 936568"/>
              <a:gd name="connsiteX225" fmla="*/ 96475 w 792395"/>
              <a:gd name="connsiteY225" fmla="*/ 569532 h 936568"/>
              <a:gd name="connsiteX226" fmla="*/ 115678 w 792395"/>
              <a:gd name="connsiteY226" fmla="*/ 546455 h 936568"/>
              <a:gd name="connsiteX227" fmla="*/ 123863 w 792395"/>
              <a:gd name="connsiteY227" fmla="*/ 544075 h 936568"/>
              <a:gd name="connsiteX228" fmla="*/ 131308 w 792395"/>
              <a:gd name="connsiteY228" fmla="*/ 545269 h 936568"/>
              <a:gd name="connsiteX229" fmla="*/ 143511 w 792395"/>
              <a:gd name="connsiteY229" fmla="*/ 531571 h 936568"/>
              <a:gd name="connsiteX230" fmla="*/ 155571 w 792395"/>
              <a:gd name="connsiteY230" fmla="*/ 527256 h 936568"/>
              <a:gd name="connsiteX231" fmla="*/ 169858 w 792395"/>
              <a:gd name="connsiteY231" fmla="*/ 504034 h 936568"/>
              <a:gd name="connsiteX232" fmla="*/ 178793 w 792395"/>
              <a:gd name="connsiteY232" fmla="*/ 485873 h 936568"/>
              <a:gd name="connsiteX233" fmla="*/ 197102 w 792395"/>
              <a:gd name="connsiteY233" fmla="*/ 476197 h 936568"/>
              <a:gd name="connsiteX234" fmla="*/ 209158 w 792395"/>
              <a:gd name="connsiteY234" fmla="*/ 461309 h 936568"/>
              <a:gd name="connsiteX235" fmla="*/ 231486 w 792395"/>
              <a:gd name="connsiteY235" fmla="*/ 457294 h 936568"/>
              <a:gd name="connsiteX236" fmla="*/ 254412 w 792395"/>
              <a:gd name="connsiteY236" fmla="*/ 437791 h 936568"/>
              <a:gd name="connsiteX237" fmla="*/ 256943 w 792395"/>
              <a:gd name="connsiteY237" fmla="*/ 426180 h 936568"/>
              <a:gd name="connsiteX238" fmla="*/ 244139 w 792395"/>
              <a:gd name="connsiteY238" fmla="*/ 415462 h 936568"/>
              <a:gd name="connsiteX239" fmla="*/ 240866 w 792395"/>
              <a:gd name="connsiteY239" fmla="*/ 401620 h 936568"/>
              <a:gd name="connsiteX240" fmla="*/ 232380 w 792395"/>
              <a:gd name="connsiteY240" fmla="*/ 397004 h 936568"/>
              <a:gd name="connsiteX241" fmla="*/ 233718 w 792395"/>
              <a:gd name="connsiteY241" fmla="*/ 362765 h 936568"/>
              <a:gd name="connsiteX242" fmla="*/ 225978 w 792395"/>
              <a:gd name="connsiteY242" fmla="*/ 352644 h 936568"/>
              <a:gd name="connsiteX243" fmla="*/ 228958 w 792395"/>
              <a:gd name="connsiteY243" fmla="*/ 308878 h 936568"/>
              <a:gd name="connsiteX244" fmla="*/ 238485 w 792395"/>
              <a:gd name="connsiteY244" fmla="*/ 297419 h 936568"/>
              <a:gd name="connsiteX245" fmla="*/ 236995 w 792395"/>
              <a:gd name="connsiteY245" fmla="*/ 260203 h 936568"/>
              <a:gd name="connsiteX246" fmla="*/ 233273 w 792395"/>
              <a:gd name="connsiteY246" fmla="*/ 255591 h 936568"/>
              <a:gd name="connsiteX247" fmla="*/ 234167 w 792395"/>
              <a:gd name="connsiteY247" fmla="*/ 244573 h 936568"/>
              <a:gd name="connsiteX248" fmla="*/ 255750 w 792395"/>
              <a:gd name="connsiteY248" fmla="*/ 226415 h 936568"/>
              <a:gd name="connsiteX249" fmla="*/ 269744 w 792395"/>
              <a:gd name="connsiteY249" fmla="*/ 197536 h 936568"/>
              <a:gd name="connsiteX250" fmla="*/ 270041 w 792395"/>
              <a:gd name="connsiteY250" fmla="*/ 172380 h 936568"/>
              <a:gd name="connsiteX251" fmla="*/ 280458 w 792395"/>
              <a:gd name="connsiteY251" fmla="*/ 151241 h 936568"/>
              <a:gd name="connsiteX252" fmla="*/ 280758 w 792395"/>
              <a:gd name="connsiteY252" fmla="*/ 126978 h 936568"/>
              <a:gd name="connsiteX253" fmla="*/ 271379 w 792395"/>
              <a:gd name="connsiteY253" fmla="*/ 113132 h 936568"/>
              <a:gd name="connsiteX254" fmla="*/ 271231 w 792395"/>
              <a:gd name="connsiteY254" fmla="*/ 96016 h 936568"/>
              <a:gd name="connsiteX255" fmla="*/ 264384 w 792395"/>
              <a:gd name="connsiteY255" fmla="*/ 89910 h 936568"/>
              <a:gd name="connsiteX256" fmla="*/ 265277 w 792395"/>
              <a:gd name="connsiteY256" fmla="*/ 65646 h 936568"/>
              <a:gd name="connsiteX257" fmla="*/ 255898 w 792395"/>
              <a:gd name="connsiteY257" fmla="*/ 57309 h 936568"/>
              <a:gd name="connsiteX258" fmla="*/ 256046 w 792395"/>
              <a:gd name="connsiteY258" fmla="*/ 45105 h 936568"/>
              <a:gd name="connsiteX259" fmla="*/ 251435 w 792395"/>
              <a:gd name="connsiteY259" fmla="*/ 42128 h 936568"/>
              <a:gd name="connsiteX260" fmla="*/ 250389 w 792395"/>
              <a:gd name="connsiteY260" fmla="*/ 33194 h 936568"/>
              <a:gd name="connsiteX261" fmla="*/ 257985 w 792395"/>
              <a:gd name="connsiteY261" fmla="*/ 21883 h 936568"/>
              <a:gd name="connsiteX262" fmla="*/ 266615 w 792395"/>
              <a:gd name="connsiteY262" fmla="*/ 4018 h 936568"/>
              <a:gd name="connsiteX263" fmla="*/ 274805 w 792395"/>
              <a:gd name="connsiteY263" fmla="*/ 3125 h 936568"/>
              <a:gd name="connsiteX264" fmla="*/ 279268 w 792395"/>
              <a:gd name="connsiteY264" fmla="*/ 0 h 936568"/>
              <a:gd name="connsiteX265" fmla="*/ 289541 w 792395"/>
              <a:gd name="connsiteY265" fmla="*/ 4615 h 936568"/>
              <a:gd name="connsiteX266" fmla="*/ 292666 w 792395"/>
              <a:gd name="connsiteY266" fmla="*/ 18458 h 936568"/>
              <a:gd name="connsiteX267" fmla="*/ 312762 w 792395"/>
              <a:gd name="connsiteY267" fmla="*/ 41235 h 936568"/>
              <a:gd name="connsiteX268" fmla="*/ 313656 w 792395"/>
              <a:gd name="connsiteY268" fmla="*/ 56864 h 936568"/>
              <a:gd name="connsiteX269" fmla="*/ 328540 w 792395"/>
              <a:gd name="connsiteY269" fmla="*/ 71007 h 936568"/>
              <a:gd name="connsiteX270" fmla="*/ 329582 w 792395"/>
              <a:gd name="connsiteY270" fmla="*/ 89165 h 936568"/>
              <a:gd name="connsiteX271" fmla="*/ 320058 w 792395"/>
              <a:gd name="connsiteY271" fmla="*/ 91100 h 936568"/>
              <a:gd name="connsiteX272" fmla="*/ 311869 w 792395"/>
              <a:gd name="connsiteY272" fmla="*/ 106284 h 936568"/>
              <a:gd name="connsiteX273" fmla="*/ 300110 w 792395"/>
              <a:gd name="connsiteY273" fmla="*/ 113877 h 936568"/>
              <a:gd name="connsiteX274" fmla="*/ 300110 w 792395"/>
              <a:gd name="connsiteY274" fmla="*/ 120279 h 936568"/>
              <a:gd name="connsiteX275" fmla="*/ 303531 w 792395"/>
              <a:gd name="connsiteY275" fmla="*/ 123256 h 936568"/>
              <a:gd name="connsiteX276" fmla="*/ 303087 w 792395"/>
              <a:gd name="connsiteY276" fmla="*/ 132631 h 936568"/>
              <a:gd name="connsiteX277" fmla="*/ 296684 w 792395"/>
              <a:gd name="connsiteY277" fmla="*/ 135760 h 936568"/>
              <a:gd name="connsiteX278" fmla="*/ 299365 w 792395"/>
              <a:gd name="connsiteY278" fmla="*/ 141566 h 936568"/>
              <a:gd name="connsiteX279" fmla="*/ 342086 w 792395"/>
              <a:gd name="connsiteY279" fmla="*/ 141566 h 936568"/>
              <a:gd name="connsiteX280" fmla="*/ 343873 w 792395"/>
              <a:gd name="connsiteY280" fmla="*/ 146029 h 936568"/>
              <a:gd name="connsiteX281" fmla="*/ 362479 w 792395"/>
              <a:gd name="connsiteY281" fmla="*/ 163894 h 936568"/>
              <a:gd name="connsiteX282" fmla="*/ 370817 w 792395"/>
              <a:gd name="connsiteY282" fmla="*/ 164339 h 936568"/>
              <a:gd name="connsiteX283" fmla="*/ 374835 w 792395"/>
              <a:gd name="connsiteY283" fmla="*/ 172380 h 936568"/>
              <a:gd name="connsiteX284" fmla="*/ 379020 w 792395"/>
              <a:gd name="connsiteY284" fmla="*/ 172181 h 936568"/>
              <a:gd name="connsiteX285" fmla="*/ 382384 w 792395"/>
              <a:gd name="connsiteY285" fmla="*/ 172857 h 936568"/>
              <a:gd name="connsiteX286" fmla="*/ 392251 w 792395"/>
              <a:gd name="connsiteY286" fmla="*/ 180402 h 936568"/>
              <a:gd name="connsiteX287" fmla="*/ 392541 w 792395"/>
              <a:gd name="connsiteY287" fmla="*/ 187365 h 936568"/>
              <a:gd name="connsiteX288" fmla="*/ 399797 w 792395"/>
              <a:gd name="connsiteY288" fmla="*/ 192299 h 936568"/>
              <a:gd name="connsiteX289" fmla="*/ 397185 w 792395"/>
              <a:gd name="connsiteY289" fmla="*/ 202166 h 936568"/>
              <a:gd name="connsiteX290" fmla="*/ 402698 w 792395"/>
              <a:gd name="connsiteY290" fmla="*/ 205650 h 936568"/>
              <a:gd name="connsiteX291" fmla="*/ 405892 w 792395"/>
              <a:gd name="connsiteY291" fmla="*/ 205650 h 936568"/>
              <a:gd name="connsiteX292" fmla="*/ 410720 w 792395"/>
              <a:gd name="connsiteY292" fmla="*/ 206409 h 936568"/>
              <a:gd name="connsiteX293" fmla="*/ 418436 w 792395"/>
              <a:gd name="connsiteY293" fmla="*/ 213126 h 936568"/>
              <a:gd name="connsiteX294" fmla="*/ 434326 w 792395"/>
              <a:gd name="connsiteY294" fmla="*/ 213126 h 936568"/>
              <a:gd name="connsiteX295" fmla="*/ 439447 w 792395"/>
              <a:gd name="connsiteY295" fmla="*/ 207874 h 936568"/>
              <a:gd name="connsiteX296" fmla="*/ 445647 w 792395"/>
              <a:gd name="connsiteY296" fmla="*/ 207972 h 936568"/>
              <a:gd name="connsiteX297" fmla="*/ 449709 w 792395"/>
              <a:gd name="connsiteY297" fmla="*/ 218707 h 936568"/>
              <a:gd name="connsiteX298" fmla="*/ 453482 w 792395"/>
              <a:gd name="connsiteY298" fmla="*/ 222190 h 936568"/>
              <a:gd name="connsiteX299" fmla="*/ 457254 w 792395"/>
              <a:gd name="connsiteY299" fmla="*/ 219868 h 936568"/>
              <a:gd name="connsiteX300" fmla="*/ 482791 w 792395"/>
              <a:gd name="connsiteY300" fmla="*/ 218711 h 936568"/>
              <a:gd name="connsiteX301" fmla="*/ 487728 w 792395"/>
              <a:gd name="connsiteY301" fmla="*/ 223641 h 936568"/>
              <a:gd name="connsiteX302" fmla="*/ 491790 w 792395"/>
              <a:gd name="connsiteY302" fmla="*/ 224802 h 936568"/>
              <a:gd name="connsiteX303" fmla="*/ 493823 w 792395"/>
              <a:gd name="connsiteY303" fmla="*/ 219868 h 936568"/>
              <a:gd name="connsiteX304" fmla="*/ 494112 w 792395"/>
              <a:gd name="connsiteY304" fmla="*/ 210583 h 936568"/>
              <a:gd name="connsiteX305" fmla="*/ 490050 w 792395"/>
              <a:gd name="connsiteY305" fmla="*/ 205939 h 936568"/>
              <a:gd name="connsiteX306" fmla="*/ 493241 w 792395"/>
              <a:gd name="connsiteY306" fmla="*/ 198104 h 936568"/>
              <a:gd name="connsiteX307" fmla="*/ 500786 w 792395"/>
              <a:gd name="connsiteY307" fmla="*/ 193171 h 936568"/>
              <a:gd name="connsiteX308" fmla="*/ 500497 w 792395"/>
              <a:gd name="connsiteY308" fmla="*/ 189109 h 936568"/>
              <a:gd name="connsiteX309" fmla="*/ 506881 w 792395"/>
              <a:gd name="connsiteY309" fmla="*/ 184175 h 936568"/>
              <a:gd name="connsiteX310" fmla="*/ 509203 w 792395"/>
              <a:gd name="connsiteY310" fmla="*/ 188816 h 936568"/>
              <a:gd name="connsiteX311" fmla="*/ 519360 w 792395"/>
              <a:gd name="connsiteY311" fmla="*/ 188526 h 936568"/>
              <a:gd name="connsiteX312" fmla="*/ 521392 w 792395"/>
              <a:gd name="connsiteY312" fmla="*/ 192009 h 936568"/>
              <a:gd name="connsiteX313" fmla="*/ 549834 w 792395"/>
              <a:gd name="connsiteY313" fmla="*/ 193167 h 936568"/>
              <a:gd name="connsiteX314" fmla="*/ 552734 w 792395"/>
              <a:gd name="connsiteY314" fmla="*/ 189109 h 936568"/>
              <a:gd name="connsiteX315" fmla="*/ 555346 w 792395"/>
              <a:gd name="connsiteY315" fmla="*/ 192009 h 936568"/>
              <a:gd name="connsiteX316" fmla="*/ 576821 w 792395"/>
              <a:gd name="connsiteY316" fmla="*/ 192588 h 936568"/>
              <a:gd name="connsiteX317" fmla="*/ 579143 w 792395"/>
              <a:gd name="connsiteY317" fmla="*/ 188816 h 936568"/>
              <a:gd name="connsiteX318" fmla="*/ 598006 w 792395"/>
              <a:gd name="connsiteY318" fmla="*/ 189105 h 936568"/>
              <a:gd name="connsiteX319" fmla="*/ 600911 w 792395"/>
              <a:gd name="connsiteY319" fmla="*/ 193749 h 936568"/>
              <a:gd name="connsiteX320" fmla="*/ 595394 w 792395"/>
              <a:gd name="connsiteY320" fmla="*/ 195782 h 936568"/>
              <a:gd name="connsiteX321" fmla="*/ 594610 w 792395"/>
              <a:gd name="connsiteY321" fmla="*/ 210540 h 936568"/>
              <a:gd name="connsiteX322" fmla="*/ 598715 w 792395"/>
              <a:gd name="connsiteY322" fmla="*/ 212728 h 936568"/>
              <a:gd name="connsiteX323" fmla="*/ 598270 w 792395"/>
              <a:gd name="connsiteY323" fmla="*/ 222852 h 936568"/>
              <a:gd name="connsiteX324" fmla="*/ 608094 w 792395"/>
              <a:gd name="connsiteY324" fmla="*/ 234163 h 936568"/>
              <a:gd name="connsiteX325" fmla="*/ 613900 w 792395"/>
              <a:gd name="connsiteY325" fmla="*/ 234018 h 936568"/>
              <a:gd name="connsiteX326" fmla="*/ 631016 w 792395"/>
              <a:gd name="connsiteY326" fmla="*/ 249796 h 936568"/>
              <a:gd name="connsiteX327" fmla="*/ 631164 w 792395"/>
              <a:gd name="connsiteY327" fmla="*/ 262745 h 936568"/>
              <a:gd name="connsiteX328" fmla="*/ 626700 w 792395"/>
              <a:gd name="connsiteY328" fmla="*/ 266912 h 936568"/>
              <a:gd name="connsiteX329" fmla="*/ 626997 w 792395"/>
              <a:gd name="connsiteY329" fmla="*/ 272121 h 936568"/>
              <a:gd name="connsiteX330" fmla="*/ 634568 w 792395"/>
              <a:gd name="connsiteY330" fmla="*/ 273256 h 936568"/>
              <a:gd name="connsiteX331" fmla="*/ 634846 w 792395"/>
              <a:gd name="connsiteY331" fmla="*/ 278494 h 936568"/>
              <a:gd name="connsiteX332" fmla="*/ 633544 w 792395"/>
              <a:gd name="connsiteY332" fmla="*/ 280451 h 936568"/>
              <a:gd name="connsiteX333" fmla="*/ 635497 w 792395"/>
              <a:gd name="connsiteY333" fmla="*/ 283500 h 936568"/>
              <a:gd name="connsiteX334" fmla="*/ 643118 w 792395"/>
              <a:gd name="connsiteY334" fmla="*/ 284585 h 936568"/>
              <a:gd name="connsiteX335" fmla="*/ 644862 w 792395"/>
              <a:gd name="connsiteY335" fmla="*/ 291335 h 936568"/>
              <a:gd name="connsiteX336" fmla="*/ 650085 w 792395"/>
              <a:gd name="connsiteY336" fmla="*/ 292206 h 936568"/>
              <a:gd name="connsiteX337" fmla="*/ 652045 w 792395"/>
              <a:gd name="connsiteY337" fmla="*/ 295256 h 936568"/>
              <a:gd name="connsiteX338" fmla="*/ 649434 w 792395"/>
              <a:gd name="connsiteY338" fmla="*/ 307445 h 936568"/>
              <a:gd name="connsiteX339" fmla="*/ 652045 w 792395"/>
              <a:gd name="connsiteY339" fmla="*/ 313323 h 936568"/>
              <a:gd name="connsiteX340" fmla="*/ 650523 w 792395"/>
              <a:gd name="connsiteY340" fmla="*/ 316806 h 936568"/>
              <a:gd name="connsiteX341" fmla="*/ 647256 w 792395"/>
              <a:gd name="connsiteY341" fmla="*/ 316372 h 936568"/>
              <a:gd name="connsiteX342" fmla="*/ 643990 w 792395"/>
              <a:gd name="connsiteY342" fmla="*/ 320290 h 936568"/>
              <a:gd name="connsiteX343" fmla="*/ 643773 w 792395"/>
              <a:gd name="connsiteY343" fmla="*/ 324862 h 936568"/>
              <a:gd name="connsiteX344" fmla="*/ 642033 w 792395"/>
              <a:gd name="connsiteY344" fmla="*/ 328985 h 936568"/>
              <a:gd name="connsiteX345" fmla="*/ 638308 w 792395"/>
              <a:gd name="connsiteY345" fmla="*/ 330030 h 936568"/>
              <a:gd name="connsiteX346" fmla="*/ 637121 w 792395"/>
              <a:gd name="connsiteY346" fmla="*/ 334346 h 936568"/>
              <a:gd name="connsiteX347" fmla="*/ 643552 w 792395"/>
              <a:gd name="connsiteY347" fmla="*/ 335593 h 936568"/>
              <a:gd name="connsiteX348" fmla="*/ 641932 w 792395"/>
              <a:gd name="connsiteY348" fmla="*/ 343008 h 936568"/>
              <a:gd name="connsiteX349" fmla="*/ 644030 w 792395"/>
              <a:gd name="connsiteY349" fmla="*/ 344654 h 936568"/>
              <a:gd name="connsiteX350" fmla="*/ 643730 w 792395"/>
              <a:gd name="connsiteY350" fmla="*/ 350207 h 936568"/>
              <a:gd name="connsiteX351" fmla="*/ 651231 w 792395"/>
              <a:gd name="connsiteY351" fmla="*/ 350659 h 936568"/>
              <a:gd name="connsiteX352" fmla="*/ 654234 w 792395"/>
              <a:gd name="connsiteY352" fmla="*/ 353509 h 936568"/>
              <a:gd name="connsiteX353" fmla="*/ 653933 w 792395"/>
              <a:gd name="connsiteY353" fmla="*/ 357560 h 936568"/>
              <a:gd name="connsiteX354" fmla="*/ 652132 w 792395"/>
              <a:gd name="connsiteY354" fmla="*/ 357412 h 936568"/>
              <a:gd name="connsiteX355" fmla="*/ 650331 w 792395"/>
              <a:gd name="connsiteY355" fmla="*/ 366863 h 936568"/>
              <a:gd name="connsiteX356" fmla="*/ 645983 w 792395"/>
              <a:gd name="connsiteY356" fmla="*/ 368364 h 936568"/>
              <a:gd name="connsiteX357" fmla="*/ 645683 w 792395"/>
              <a:gd name="connsiteY357" fmla="*/ 375562 h 936568"/>
              <a:gd name="connsiteX358" fmla="*/ 649582 w 792395"/>
              <a:gd name="connsiteY358" fmla="*/ 378865 h 936568"/>
              <a:gd name="connsiteX359" fmla="*/ 649680 w 792395"/>
              <a:gd name="connsiteY359" fmla="*/ 381549 h 936568"/>
              <a:gd name="connsiteX360" fmla="*/ 649626 w 792395"/>
              <a:gd name="connsiteY360" fmla="*/ 388085 h 936568"/>
              <a:gd name="connsiteX361" fmla="*/ 638611 w 792395"/>
              <a:gd name="connsiteY361" fmla="*/ 399395 h 936568"/>
              <a:gd name="connsiteX362" fmla="*/ 639653 w 792395"/>
              <a:gd name="connsiteY362" fmla="*/ 407733 h 936568"/>
              <a:gd name="connsiteX363" fmla="*/ 644417 w 792395"/>
              <a:gd name="connsiteY363" fmla="*/ 407733 h 936568"/>
              <a:gd name="connsiteX364" fmla="*/ 645607 w 792395"/>
              <a:gd name="connsiteY364" fmla="*/ 410116 h 936568"/>
              <a:gd name="connsiteX365" fmla="*/ 659005 w 792395"/>
              <a:gd name="connsiteY365" fmla="*/ 409820 h 936568"/>
              <a:gd name="connsiteX366" fmla="*/ 675079 w 792395"/>
              <a:gd name="connsiteY366" fmla="*/ 426342 h 936568"/>
              <a:gd name="connsiteX367" fmla="*/ 685688 w 792395"/>
              <a:gd name="connsiteY367" fmla="*/ 428820 h 936568"/>
              <a:gd name="connsiteX368" fmla="*/ 687750 w 792395"/>
              <a:gd name="connsiteY368" fmla="*/ 430097 h 936568"/>
              <a:gd name="connsiteX369" fmla="*/ 687355 w 792395"/>
              <a:gd name="connsiteY369" fmla="*/ 433649 h 936568"/>
              <a:gd name="connsiteX370" fmla="*/ 692882 w 792395"/>
              <a:gd name="connsiteY370" fmla="*/ 436018 h 936568"/>
              <a:gd name="connsiteX371" fmla="*/ 693870 w 792395"/>
              <a:gd name="connsiteY371" fmla="*/ 433450 h 936568"/>
              <a:gd name="connsiteX372" fmla="*/ 702153 w 792395"/>
              <a:gd name="connsiteY372" fmla="*/ 430097 h 936568"/>
              <a:gd name="connsiteX373" fmla="*/ 703538 w 792395"/>
              <a:gd name="connsiteY373" fmla="*/ 432072 h 936568"/>
              <a:gd name="connsiteX374" fmla="*/ 716169 w 792395"/>
              <a:gd name="connsiteY374" fmla="*/ 430886 h 936568"/>
              <a:gd name="connsiteX375" fmla="*/ 714588 w 792395"/>
              <a:gd name="connsiteY375" fmla="*/ 434438 h 936568"/>
              <a:gd name="connsiteX376" fmla="*/ 718535 w 792395"/>
              <a:gd name="connsiteY376" fmla="*/ 442728 h 936568"/>
              <a:gd name="connsiteX377" fmla="*/ 721891 w 792395"/>
              <a:gd name="connsiteY377" fmla="*/ 440558 h 936568"/>
              <a:gd name="connsiteX378" fmla="*/ 722879 w 792395"/>
              <a:gd name="connsiteY378" fmla="*/ 434835 h 936568"/>
              <a:gd name="connsiteX379" fmla="*/ 727415 w 792395"/>
              <a:gd name="connsiteY379" fmla="*/ 433060 h 936568"/>
              <a:gd name="connsiteX380" fmla="*/ 728207 w 792395"/>
              <a:gd name="connsiteY380" fmla="*/ 434832 h 936568"/>
              <a:gd name="connsiteX381" fmla="*/ 736692 w 792395"/>
              <a:gd name="connsiteY381" fmla="*/ 438977 h 936568"/>
              <a:gd name="connsiteX382" fmla="*/ 739937 w 792395"/>
              <a:gd name="connsiteY382" fmla="*/ 435968 h 93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</a:cxnLst>
            <a:rect l="l" t="t" r="r" b="b"/>
            <a:pathLst>
              <a:path w="792395" h="936568">
                <a:moveTo>
                  <a:pt x="745638" y="432593"/>
                </a:moveTo>
                <a:lnTo>
                  <a:pt x="759335" y="433635"/>
                </a:lnTo>
                <a:lnTo>
                  <a:pt x="761119" y="441079"/>
                </a:lnTo>
                <a:lnTo>
                  <a:pt x="765586" y="442866"/>
                </a:lnTo>
                <a:lnTo>
                  <a:pt x="764692" y="473828"/>
                </a:lnTo>
                <a:lnTo>
                  <a:pt x="771688" y="474573"/>
                </a:lnTo>
                <a:lnTo>
                  <a:pt x="776303" y="470106"/>
                </a:lnTo>
                <a:lnTo>
                  <a:pt x="787169" y="469361"/>
                </a:lnTo>
                <a:lnTo>
                  <a:pt x="787556" y="468829"/>
                </a:lnTo>
                <a:lnTo>
                  <a:pt x="785567" y="477369"/>
                </a:lnTo>
                <a:lnTo>
                  <a:pt x="781295" y="480216"/>
                </a:lnTo>
                <a:lnTo>
                  <a:pt x="782434" y="484769"/>
                </a:lnTo>
                <a:lnTo>
                  <a:pt x="790403" y="490177"/>
                </a:lnTo>
                <a:lnTo>
                  <a:pt x="790403" y="507250"/>
                </a:lnTo>
                <a:lnTo>
                  <a:pt x="784995" y="510382"/>
                </a:lnTo>
                <a:lnTo>
                  <a:pt x="785849" y="526605"/>
                </a:lnTo>
                <a:lnTo>
                  <a:pt x="788695" y="528312"/>
                </a:lnTo>
                <a:lnTo>
                  <a:pt x="786134" y="537706"/>
                </a:lnTo>
                <a:lnTo>
                  <a:pt x="792110" y="547667"/>
                </a:lnTo>
                <a:lnTo>
                  <a:pt x="791542" y="551649"/>
                </a:lnTo>
                <a:lnTo>
                  <a:pt x="786134" y="556207"/>
                </a:lnTo>
                <a:lnTo>
                  <a:pt x="786420" y="560189"/>
                </a:lnTo>
                <a:lnTo>
                  <a:pt x="792396" y="563036"/>
                </a:lnTo>
                <a:lnTo>
                  <a:pt x="788981" y="571290"/>
                </a:lnTo>
                <a:lnTo>
                  <a:pt x="785563" y="571858"/>
                </a:lnTo>
                <a:lnTo>
                  <a:pt x="784709" y="578119"/>
                </a:lnTo>
                <a:lnTo>
                  <a:pt x="778162" y="583813"/>
                </a:lnTo>
                <a:lnTo>
                  <a:pt x="777594" y="588366"/>
                </a:lnTo>
                <a:lnTo>
                  <a:pt x="769058" y="593774"/>
                </a:lnTo>
                <a:lnTo>
                  <a:pt x="768204" y="602310"/>
                </a:lnTo>
                <a:lnTo>
                  <a:pt x="772473" y="606579"/>
                </a:lnTo>
                <a:lnTo>
                  <a:pt x="772183" y="611990"/>
                </a:lnTo>
                <a:lnTo>
                  <a:pt x="766494" y="616258"/>
                </a:lnTo>
                <a:lnTo>
                  <a:pt x="767633" y="629062"/>
                </a:lnTo>
                <a:lnTo>
                  <a:pt x="771901" y="631627"/>
                </a:lnTo>
                <a:lnTo>
                  <a:pt x="767633" y="637034"/>
                </a:lnTo>
                <a:lnTo>
                  <a:pt x="762558" y="636998"/>
                </a:lnTo>
                <a:lnTo>
                  <a:pt x="749956" y="642326"/>
                </a:lnTo>
                <a:lnTo>
                  <a:pt x="734772" y="653047"/>
                </a:lnTo>
                <a:lnTo>
                  <a:pt x="721671" y="653344"/>
                </a:lnTo>
                <a:lnTo>
                  <a:pt x="715420" y="642923"/>
                </a:lnTo>
                <a:lnTo>
                  <a:pt x="714227" y="631012"/>
                </a:lnTo>
                <a:lnTo>
                  <a:pt x="700536" y="611364"/>
                </a:lnTo>
                <a:lnTo>
                  <a:pt x="682074" y="600646"/>
                </a:lnTo>
                <a:lnTo>
                  <a:pt x="675824" y="600646"/>
                </a:lnTo>
                <a:lnTo>
                  <a:pt x="663616" y="613748"/>
                </a:lnTo>
                <a:lnTo>
                  <a:pt x="664347" y="618377"/>
                </a:lnTo>
                <a:lnTo>
                  <a:pt x="671317" y="621275"/>
                </a:lnTo>
                <a:lnTo>
                  <a:pt x="676783" y="620251"/>
                </a:lnTo>
                <a:lnTo>
                  <a:pt x="677470" y="627767"/>
                </a:lnTo>
                <a:lnTo>
                  <a:pt x="686353" y="633236"/>
                </a:lnTo>
                <a:lnTo>
                  <a:pt x="694213" y="635631"/>
                </a:lnTo>
                <a:lnTo>
                  <a:pt x="698315" y="649300"/>
                </a:lnTo>
                <a:lnTo>
                  <a:pt x="695581" y="651691"/>
                </a:lnTo>
                <a:lnTo>
                  <a:pt x="697631" y="675958"/>
                </a:lnTo>
                <a:lnTo>
                  <a:pt x="694557" y="684501"/>
                </a:lnTo>
                <a:lnTo>
                  <a:pt x="686013" y="690650"/>
                </a:lnTo>
                <a:lnTo>
                  <a:pt x="690455" y="708085"/>
                </a:lnTo>
                <a:lnTo>
                  <a:pt x="694897" y="711503"/>
                </a:lnTo>
                <a:lnTo>
                  <a:pt x="696608" y="719703"/>
                </a:lnTo>
                <a:lnTo>
                  <a:pt x="690112" y="728246"/>
                </a:lnTo>
                <a:lnTo>
                  <a:pt x="691479" y="733032"/>
                </a:lnTo>
                <a:lnTo>
                  <a:pt x="680884" y="741919"/>
                </a:lnTo>
                <a:lnTo>
                  <a:pt x="674048" y="740552"/>
                </a:lnTo>
                <a:lnTo>
                  <a:pt x="667212" y="745677"/>
                </a:lnTo>
                <a:lnTo>
                  <a:pt x="668923" y="755248"/>
                </a:lnTo>
                <a:lnTo>
                  <a:pt x="658328" y="765499"/>
                </a:lnTo>
                <a:lnTo>
                  <a:pt x="651835" y="767210"/>
                </a:lnTo>
                <a:lnTo>
                  <a:pt x="645343" y="776437"/>
                </a:lnTo>
                <a:lnTo>
                  <a:pt x="627228" y="786691"/>
                </a:lnTo>
                <a:lnTo>
                  <a:pt x="613556" y="780539"/>
                </a:lnTo>
                <a:lnTo>
                  <a:pt x="613216" y="776777"/>
                </a:lnTo>
                <a:lnTo>
                  <a:pt x="607407" y="775070"/>
                </a:lnTo>
                <a:lnTo>
                  <a:pt x="596472" y="781906"/>
                </a:lnTo>
                <a:lnTo>
                  <a:pt x="584167" y="780879"/>
                </a:lnTo>
                <a:lnTo>
                  <a:pt x="579725" y="784640"/>
                </a:lnTo>
                <a:lnTo>
                  <a:pt x="581432" y="785664"/>
                </a:lnTo>
                <a:cubicBezTo>
                  <a:pt x="581432" y="785664"/>
                  <a:pt x="586902" y="793524"/>
                  <a:pt x="587242" y="794891"/>
                </a:cubicBezTo>
                <a:cubicBezTo>
                  <a:pt x="587582" y="796259"/>
                  <a:pt x="596472" y="796942"/>
                  <a:pt x="596472" y="796942"/>
                </a:cubicBezTo>
                <a:lnTo>
                  <a:pt x="596132" y="804802"/>
                </a:lnTo>
                <a:cubicBezTo>
                  <a:pt x="596132" y="804802"/>
                  <a:pt x="587929" y="806509"/>
                  <a:pt x="586562" y="806853"/>
                </a:cubicBezTo>
                <a:cubicBezTo>
                  <a:pt x="585194" y="807197"/>
                  <a:pt x="581436" y="815740"/>
                  <a:pt x="581436" y="815740"/>
                </a:cubicBezTo>
                <a:lnTo>
                  <a:pt x="571865" y="820866"/>
                </a:lnTo>
                <a:lnTo>
                  <a:pt x="565716" y="836246"/>
                </a:lnTo>
                <a:lnTo>
                  <a:pt x="557169" y="840691"/>
                </a:lnTo>
                <a:lnTo>
                  <a:pt x="547598" y="840004"/>
                </a:lnTo>
                <a:lnTo>
                  <a:pt x="546915" y="843422"/>
                </a:lnTo>
                <a:lnTo>
                  <a:pt x="538371" y="843082"/>
                </a:lnTo>
                <a:lnTo>
                  <a:pt x="524018" y="832147"/>
                </a:lnTo>
                <a:lnTo>
                  <a:pt x="520944" y="824287"/>
                </a:lnTo>
                <a:lnTo>
                  <a:pt x="512740" y="825995"/>
                </a:lnTo>
                <a:lnTo>
                  <a:pt x="511373" y="830780"/>
                </a:lnTo>
                <a:lnTo>
                  <a:pt x="506588" y="844793"/>
                </a:lnTo>
                <a:lnTo>
                  <a:pt x="509662" y="855387"/>
                </a:lnTo>
                <a:cubicBezTo>
                  <a:pt x="509662" y="855387"/>
                  <a:pt x="502486" y="858805"/>
                  <a:pt x="500779" y="859489"/>
                </a:cubicBezTo>
                <a:cubicBezTo>
                  <a:pt x="499068" y="860173"/>
                  <a:pt x="501802" y="866665"/>
                  <a:pt x="501802" y="866665"/>
                </a:cubicBezTo>
                <a:lnTo>
                  <a:pt x="487790" y="882729"/>
                </a:lnTo>
                <a:lnTo>
                  <a:pt x="461819" y="886147"/>
                </a:lnTo>
                <a:lnTo>
                  <a:pt x="451221" y="896058"/>
                </a:lnTo>
                <a:lnTo>
                  <a:pt x="451561" y="906652"/>
                </a:lnTo>
                <a:lnTo>
                  <a:pt x="437208" y="920325"/>
                </a:lnTo>
                <a:lnTo>
                  <a:pt x="430028" y="919298"/>
                </a:lnTo>
                <a:lnTo>
                  <a:pt x="427298" y="911778"/>
                </a:lnTo>
                <a:lnTo>
                  <a:pt x="418410" y="901527"/>
                </a:lnTo>
                <a:lnTo>
                  <a:pt x="411574" y="901867"/>
                </a:lnTo>
                <a:lnTo>
                  <a:pt x="409183" y="896054"/>
                </a:lnTo>
                <a:lnTo>
                  <a:pt x="415676" y="887854"/>
                </a:lnTo>
                <a:lnTo>
                  <a:pt x="424219" y="887167"/>
                </a:lnTo>
                <a:lnTo>
                  <a:pt x="426614" y="884092"/>
                </a:lnTo>
                <a:lnTo>
                  <a:pt x="423196" y="879651"/>
                </a:lnTo>
                <a:lnTo>
                  <a:pt x="423536" y="870423"/>
                </a:lnTo>
                <a:lnTo>
                  <a:pt x="432419" y="869740"/>
                </a:lnTo>
                <a:lnTo>
                  <a:pt x="443357" y="852993"/>
                </a:lnTo>
                <a:lnTo>
                  <a:pt x="446432" y="836589"/>
                </a:lnTo>
                <a:lnTo>
                  <a:pt x="448826" y="832827"/>
                </a:lnTo>
                <a:lnTo>
                  <a:pt x="449170" y="824968"/>
                </a:lnTo>
                <a:lnTo>
                  <a:pt x="433106" y="810955"/>
                </a:lnTo>
                <a:lnTo>
                  <a:pt x="433790" y="802755"/>
                </a:lnTo>
                <a:lnTo>
                  <a:pt x="430372" y="797626"/>
                </a:lnTo>
                <a:lnTo>
                  <a:pt x="421145" y="798313"/>
                </a:lnTo>
                <a:lnTo>
                  <a:pt x="410547" y="792841"/>
                </a:lnTo>
                <a:lnTo>
                  <a:pt x="407357" y="788724"/>
                </a:lnTo>
                <a:lnTo>
                  <a:pt x="400437" y="779870"/>
                </a:lnTo>
                <a:lnTo>
                  <a:pt x="388530" y="796244"/>
                </a:lnTo>
                <a:lnTo>
                  <a:pt x="388826" y="803388"/>
                </a:lnTo>
                <a:lnTo>
                  <a:pt x="362628" y="825416"/>
                </a:lnTo>
                <a:lnTo>
                  <a:pt x="358457" y="847748"/>
                </a:lnTo>
                <a:lnTo>
                  <a:pt x="351017" y="854595"/>
                </a:lnTo>
                <a:lnTo>
                  <a:pt x="351017" y="862932"/>
                </a:lnTo>
                <a:lnTo>
                  <a:pt x="359947" y="873350"/>
                </a:lnTo>
                <a:lnTo>
                  <a:pt x="359947" y="884961"/>
                </a:lnTo>
                <a:lnTo>
                  <a:pt x="355184" y="889428"/>
                </a:lnTo>
                <a:lnTo>
                  <a:pt x="353907" y="898662"/>
                </a:lnTo>
                <a:lnTo>
                  <a:pt x="349385" y="903183"/>
                </a:lnTo>
                <a:lnTo>
                  <a:pt x="350431" y="918831"/>
                </a:lnTo>
                <a:lnTo>
                  <a:pt x="345211" y="932395"/>
                </a:lnTo>
                <a:lnTo>
                  <a:pt x="335825" y="935180"/>
                </a:lnTo>
                <a:lnTo>
                  <a:pt x="333738" y="924398"/>
                </a:lnTo>
                <a:lnTo>
                  <a:pt x="325390" y="921963"/>
                </a:lnTo>
                <a:lnTo>
                  <a:pt x="314611" y="913962"/>
                </a:lnTo>
                <a:lnTo>
                  <a:pt x="300699" y="916049"/>
                </a:lnTo>
                <a:lnTo>
                  <a:pt x="299658" y="918137"/>
                </a:lnTo>
                <a:lnTo>
                  <a:pt x="293049" y="918484"/>
                </a:lnTo>
                <a:lnTo>
                  <a:pt x="281572" y="931701"/>
                </a:lnTo>
                <a:lnTo>
                  <a:pt x="277051" y="932742"/>
                </a:lnTo>
                <a:lnTo>
                  <a:pt x="276009" y="928221"/>
                </a:lnTo>
                <a:lnTo>
                  <a:pt x="266967" y="927179"/>
                </a:lnTo>
                <a:lnTo>
                  <a:pt x="262098" y="930308"/>
                </a:lnTo>
                <a:lnTo>
                  <a:pt x="261751" y="934135"/>
                </a:lnTo>
                <a:lnTo>
                  <a:pt x="249232" y="936569"/>
                </a:lnTo>
                <a:lnTo>
                  <a:pt x="247839" y="929961"/>
                </a:lnTo>
                <a:lnTo>
                  <a:pt x="234275" y="929266"/>
                </a:lnTo>
                <a:lnTo>
                  <a:pt x="232192" y="925787"/>
                </a:lnTo>
                <a:lnTo>
                  <a:pt x="226976" y="926134"/>
                </a:lnTo>
                <a:lnTo>
                  <a:pt x="226278" y="928568"/>
                </a:lnTo>
                <a:lnTo>
                  <a:pt x="215846" y="928568"/>
                </a:lnTo>
                <a:lnTo>
                  <a:pt x="209238" y="934479"/>
                </a:lnTo>
                <a:lnTo>
                  <a:pt x="205067" y="932044"/>
                </a:lnTo>
                <a:lnTo>
                  <a:pt x="205414" y="926481"/>
                </a:lnTo>
                <a:lnTo>
                  <a:pt x="193239" y="911181"/>
                </a:lnTo>
                <a:lnTo>
                  <a:pt x="194632" y="903874"/>
                </a:lnTo>
                <a:lnTo>
                  <a:pt x="183853" y="897269"/>
                </a:lnTo>
                <a:lnTo>
                  <a:pt x="174463" y="899704"/>
                </a:lnTo>
                <a:lnTo>
                  <a:pt x="169500" y="894560"/>
                </a:lnTo>
                <a:lnTo>
                  <a:pt x="165239" y="880794"/>
                </a:lnTo>
                <a:lnTo>
                  <a:pt x="158989" y="873946"/>
                </a:lnTo>
                <a:lnTo>
                  <a:pt x="148568" y="873350"/>
                </a:lnTo>
                <a:lnTo>
                  <a:pt x="135171" y="861142"/>
                </a:lnTo>
                <a:lnTo>
                  <a:pt x="130707" y="863822"/>
                </a:lnTo>
                <a:lnTo>
                  <a:pt x="128620" y="872160"/>
                </a:lnTo>
                <a:lnTo>
                  <a:pt x="114629" y="881687"/>
                </a:lnTo>
                <a:lnTo>
                  <a:pt x="108972" y="876327"/>
                </a:lnTo>
                <a:lnTo>
                  <a:pt x="109569" y="864716"/>
                </a:lnTo>
                <a:lnTo>
                  <a:pt x="113736" y="860845"/>
                </a:lnTo>
                <a:lnTo>
                  <a:pt x="115754" y="854544"/>
                </a:lnTo>
                <a:lnTo>
                  <a:pt x="109431" y="853105"/>
                </a:lnTo>
                <a:lnTo>
                  <a:pt x="106997" y="845455"/>
                </a:lnTo>
                <a:lnTo>
                  <a:pt x="112213" y="843020"/>
                </a:lnTo>
                <a:lnTo>
                  <a:pt x="112907" y="839194"/>
                </a:lnTo>
                <a:lnTo>
                  <a:pt x="102476" y="829109"/>
                </a:lnTo>
                <a:lnTo>
                  <a:pt x="103018" y="820356"/>
                </a:lnTo>
                <a:lnTo>
                  <a:pt x="99148" y="818272"/>
                </a:lnTo>
                <a:lnTo>
                  <a:pt x="98255" y="812615"/>
                </a:lnTo>
                <a:lnTo>
                  <a:pt x="103318" y="807555"/>
                </a:lnTo>
                <a:lnTo>
                  <a:pt x="103318" y="803981"/>
                </a:lnTo>
                <a:lnTo>
                  <a:pt x="96171" y="795647"/>
                </a:lnTo>
                <a:lnTo>
                  <a:pt x="87537" y="795050"/>
                </a:lnTo>
                <a:lnTo>
                  <a:pt x="71459" y="813509"/>
                </a:lnTo>
                <a:lnTo>
                  <a:pt x="67292" y="813805"/>
                </a:lnTo>
                <a:lnTo>
                  <a:pt x="64019" y="809638"/>
                </a:lnTo>
                <a:lnTo>
                  <a:pt x="58362" y="814995"/>
                </a:lnTo>
                <a:lnTo>
                  <a:pt x="52723" y="814749"/>
                </a:lnTo>
                <a:lnTo>
                  <a:pt x="46834" y="802679"/>
                </a:lnTo>
                <a:lnTo>
                  <a:pt x="46834" y="797463"/>
                </a:lnTo>
                <a:lnTo>
                  <a:pt x="37791" y="796769"/>
                </a:lnTo>
                <a:lnTo>
                  <a:pt x="35006" y="797810"/>
                </a:lnTo>
                <a:lnTo>
                  <a:pt x="28749" y="791969"/>
                </a:lnTo>
                <a:lnTo>
                  <a:pt x="24925" y="785360"/>
                </a:lnTo>
                <a:lnTo>
                  <a:pt x="22838" y="771796"/>
                </a:lnTo>
                <a:lnTo>
                  <a:pt x="18664" y="770407"/>
                </a:lnTo>
                <a:lnTo>
                  <a:pt x="14837" y="765539"/>
                </a:lnTo>
                <a:lnTo>
                  <a:pt x="14490" y="753714"/>
                </a:lnTo>
                <a:lnTo>
                  <a:pt x="17622" y="749888"/>
                </a:lnTo>
                <a:lnTo>
                  <a:pt x="15188" y="746759"/>
                </a:lnTo>
                <a:lnTo>
                  <a:pt x="9621" y="747804"/>
                </a:lnTo>
                <a:lnTo>
                  <a:pt x="3017" y="743561"/>
                </a:lnTo>
                <a:lnTo>
                  <a:pt x="0" y="736154"/>
                </a:lnTo>
                <a:lnTo>
                  <a:pt x="1501" y="731039"/>
                </a:lnTo>
                <a:lnTo>
                  <a:pt x="416" y="722188"/>
                </a:lnTo>
                <a:lnTo>
                  <a:pt x="9097" y="718535"/>
                </a:lnTo>
                <a:lnTo>
                  <a:pt x="26958" y="698141"/>
                </a:lnTo>
                <a:lnTo>
                  <a:pt x="31125" y="680128"/>
                </a:lnTo>
                <a:lnTo>
                  <a:pt x="40652" y="672091"/>
                </a:lnTo>
                <a:lnTo>
                  <a:pt x="52860" y="672091"/>
                </a:lnTo>
                <a:lnTo>
                  <a:pt x="54944" y="660480"/>
                </a:lnTo>
                <a:lnTo>
                  <a:pt x="44819" y="646638"/>
                </a:lnTo>
                <a:lnTo>
                  <a:pt x="44819" y="639939"/>
                </a:lnTo>
                <a:lnTo>
                  <a:pt x="50028" y="636365"/>
                </a:lnTo>
                <a:lnTo>
                  <a:pt x="51221" y="626245"/>
                </a:lnTo>
                <a:lnTo>
                  <a:pt x="39907" y="614930"/>
                </a:lnTo>
                <a:lnTo>
                  <a:pt x="43629" y="604065"/>
                </a:lnTo>
                <a:lnTo>
                  <a:pt x="53157" y="598708"/>
                </a:lnTo>
                <a:lnTo>
                  <a:pt x="61342" y="581588"/>
                </a:lnTo>
                <a:lnTo>
                  <a:pt x="74592" y="580250"/>
                </a:lnTo>
                <a:lnTo>
                  <a:pt x="87541" y="569677"/>
                </a:lnTo>
                <a:lnTo>
                  <a:pt x="96475" y="569532"/>
                </a:lnTo>
                <a:lnTo>
                  <a:pt x="115678" y="546455"/>
                </a:lnTo>
                <a:lnTo>
                  <a:pt x="123863" y="544075"/>
                </a:lnTo>
                <a:lnTo>
                  <a:pt x="131308" y="545269"/>
                </a:lnTo>
                <a:lnTo>
                  <a:pt x="143511" y="531571"/>
                </a:lnTo>
                <a:lnTo>
                  <a:pt x="155571" y="527256"/>
                </a:lnTo>
                <a:lnTo>
                  <a:pt x="169858" y="504034"/>
                </a:lnTo>
                <a:lnTo>
                  <a:pt x="178793" y="485873"/>
                </a:lnTo>
                <a:lnTo>
                  <a:pt x="197102" y="476197"/>
                </a:lnTo>
                <a:lnTo>
                  <a:pt x="209158" y="461309"/>
                </a:lnTo>
                <a:lnTo>
                  <a:pt x="231486" y="457294"/>
                </a:lnTo>
                <a:lnTo>
                  <a:pt x="254412" y="437791"/>
                </a:lnTo>
                <a:lnTo>
                  <a:pt x="256943" y="426180"/>
                </a:lnTo>
                <a:lnTo>
                  <a:pt x="244139" y="415462"/>
                </a:lnTo>
                <a:lnTo>
                  <a:pt x="240866" y="401620"/>
                </a:lnTo>
                <a:lnTo>
                  <a:pt x="232380" y="397004"/>
                </a:lnTo>
                <a:lnTo>
                  <a:pt x="233718" y="362765"/>
                </a:lnTo>
                <a:lnTo>
                  <a:pt x="225978" y="352644"/>
                </a:lnTo>
                <a:lnTo>
                  <a:pt x="228958" y="308878"/>
                </a:lnTo>
                <a:lnTo>
                  <a:pt x="238485" y="297419"/>
                </a:lnTo>
                <a:lnTo>
                  <a:pt x="236995" y="260203"/>
                </a:lnTo>
                <a:lnTo>
                  <a:pt x="233273" y="255591"/>
                </a:lnTo>
                <a:lnTo>
                  <a:pt x="234167" y="244573"/>
                </a:lnTo>
                <a:lnTo>
                  <a:pt x="255750" y="226415"/>
                </a:lnTo>
                <a:lnTo>
                  <a:pt x="269744" y="197536"/>
                </a:lnTo>
                <a:lnTo>
                  <a:pt x="270041" y="172380"/>
                </a:lnTo>
                <a:lnTo>
                  <a:pt x="280458" y="151241"/>
                </a:lnTo>
                <a:lnTo>
                  <a:pt x="280758" y="126978"/>
                </a:lnTo>
                <a:lnTo>
                  <a:pt x="271379" y="113132"/>
                </a:lnTo>
                <a:lnTo>
                  <a:pt x="271231" y="96016"/>
                </a:lnTo>
                <a:lnTo>
                  <a:pt x="264384" y="89910"/>
                </a:lnTo>
                <a:lnTo>
                  <a:pt x="265277" y="65646"/>
                </a:lnTo>
                <a:lnTo>
                  <a:pt x="255898" y="57309"/>
                </a:lnTo>
                <a:lnTo>
                  <a:pt x="256046" y="45105"/>
                </a:lnTo>
                <a:lnTo>
                  <a:pt x="251435" y="42128"/>
                </a:lnTo>
                <a:lnTo>
                  <a:pt x="250389" y="33194"/>
                </a:lnTo>
                <a:lnTo>
                  <a:pt x="257985" y="21883"/>
                </a:lnTo>
                <a:lnTo>
                  <a:pt x="266615" y="4018"/>
                </a:lnTo>
                <a:lnTo>
                  <a:pt x="274805" y="3125"/>
                </a:lnTo>
                <a:lnTo>
                  <a:pt x="279268" y="0"/>
                </a:lnTo>
                <a:lnTo>
                  <a:pt x="289541" y="4615"/>
                </a:lnTo>
                <a:lnTo>
                  <a:pt x="292666" y="18458"/>
                </a:lnTo>
                <a:lnTo>
                  <a:pt x="312762" y="41235"/>
                </a:lnTo>
                <a:lnTo>
                  <a:pt x="313656" y="56864"/>
                </a:lnTo>
                <a:lnTo>
                  <a:pt x="328540" y="71007"/>
                </a:lnTo>
                <a:lnTo>
                  <a:pt x="329582" y="89165"/>
                </a:lnTo>
                <a:lnTo>
                  <a:pt x="320058" y="91100"/>
                </a:lnTo>
                <a:lnTo>
                  <a:pt x="311869" y="106284"/>
                </a:lnTo>
                <a:lnTo>
                  <a:pt x="300110" y="113877"/>
                </a:lnTo>
                <a:lnTo>
                  <a:pt x="300110" y="120279"/>
                </a:lnTo>
                <a:lnTo>
                  <a:pt x="303531" y="123256"/>
                </a:lnTo>
                <a:lnTo>
                  <a:pt x="303087" y="132631"/>
                </a:lnTo>
                <a:lnTo>
                  <a:pt x="296684" y="135760"/>
                </a:lnTo>
                <a:lnTo>
                  <a:pt x="299365" y="141566"/>
                </a:lnTo>
                <a:lnTo>
                  <a:pt x="342086" y="141566"/>
                </a:lnTo>
                <a:lnTo>
                  <a:pt x="343873" y="146029"/>
                </a:lnTo>
                <a:lnTo>
                  <a:pt x="362479" y="163894"/>
                </a:lnTo>
                <a:lnTo>
                  <a:pt x="370817" y="164339"/>
                </a:lnTo>
                <a:lnTo>
                  <a:pt x="374835" y="172380"/>
                </a:lnTo>
                <a:lnTo>
                  <a:pt x="379020" y="172181"/>
                </a:lnTo>
                <a:lnTo>
                  <a:pt x="382384" y="172857"/>
                </a:lnTo>
                <a:lnTo>
                  <a:pt x="392251" y="180402"/>
                </a:lnTo>
                <a:lnTo>
                  <a:pt x="392541" y="187365"/>
                </a:lnTo>
                <a:lnTo>
                  <a:pt x="399797" y="192299"/>
                </a:lnTo>
                <a:lnTo>
                  <a:pt x="397185" y="202166"/>
                </a:lnTo>
                <a:lnTo>
                  <a:pt x="402698" y="205650"/>
                </a:lnTo>
                <a:lnTo>
                  <a:pt x="405892" y="205650"/>
                </a:lnTo>
                <a:lnTo>
                  <a:pt x="410720" y="206409"/>
                </a:lnTo>
                <a:lnTo>
                  <a:pt x="418436" y="213126"/>
                </a:lnTo>
                <a:lnTo>
                  <a:pt x="434326" y="213126"/>
                </a:lnTo>
                <a:lnTo>
                  <a:pt x="439447" y="207874"/>
                </a:lnTo>
                <a:lnTo>
                  <a:pt x="445647" y="207972"/>
                </a:lnTo>
                <a:lnTo>
                  <a:pt x="449709" y="218707"/>
                </a:lnTo>
                <a:lnTo>
                  <a:pt x="453482" y="222190"/>
                </a:lnTo>
                <a:lnTo>
                  <a:pt x="457254" y="219868"/>
                </a:lnTo>
                <a:lnTo>
                  <a:pt x="482791" y="218711"/>
                </a:lnTo>
                <a:lnTo>
                  <a:pt x="487728" y="223641"/>
                </a:lnTo>
                <a:lnTo>
                  <a:pt x="491790" y="224802"/>
                </a:lnTo>
                <a:lnTo>
                  <a:pt x="493823" y="219868"/>
                </a:lnTo>
                <a:lnTo>
                  <a:pt x="494112" y="210583"/>
                </a:lnTo>
                <a:lnTo>
                  <a:pt x="490050" y="205939"/>
                </a:lnTo>
                <a:lnTo>
                  <a:pt x="493241" y="198104"/>
                </a:lnTo>
                <a:lnTo>
                  <a:pt x="500786" y="193171"/>
                </a:lnTo>
                <a:lnTo>
                  <a:pt x="500497" y="189109"/>
                </a:lnTo>
                <a:lnTo>
                  <a:pt x="506881" y="184175"/>
                </a:lnTo>
                <a:lnTo>
                  <a:pt x="509203" y="188816"/>
                </a:lnTo>
                <a:lnTo>
                  <a:pt x="519360" y="188526"/>
                </a:lnTo>
                <a:lnTo>
                  <a:pt x="521392" y="192009"/>
                </a:lnTo>
                <a:lnTo>
                  <a:pt x="549834" y="193167"/>
                </a:lnTo>
                <a:lnTo>
                  <a:pt x="552734" y="189109"/>
                </a:lnTo>
                <a:lnTo>
                  <a:pt x="555346" y="192009"/>
                </a:lnTo>
                <a:lnTo>
                  <a:pt x="576821" y="192588"/>
                </a:lnTo>
                <a:lnTo>
                  <a:pt x="579143" y="188816"/>
                </a:lnTo>
                <a:lnTo>
                  <a:pt x="598006" y="189105"/>
                </a:lnTo>
                <a:lnTo>
                  <a:pt x="600911" y="193749"/>
                </a:lnTo>
                <a:lnTo>
                  <a:pt x="595394" y="195782"/>
                </a:lnTo>
                <a:lnTo>
                  <a:pt x="594610" y="210540"/>
                </a:lnTo>
                <a:lnTo>
                  <a:pt x="598715" y="212728"/>
                </a:lnTo>
                <a:lnTo>
                  <a:pt x="598270" y="222852"/>
                </a:lnTo>
                <a:lnTo>
                  <a:pt x="608094" y="234163"/>
                </a:lnTo>
                <a:lnTo>
                  <a:pt x="613900" y="234018"/>
                </a:lnTo>
                <a:lnTo>
                  <a:pt x="631016" y="249796"/>
                </a:lnTo>
                <a:lnTo>
                  <a:pt x="631164" y="262745"/>
                </a:lnTo>
                <a:lnTo>
                  <a:pt x="626700" y="266912"/>
                </a:lnTo>
                <a:lnTo>
                  <a:pt x="626997" y="272121"/>
                </a:lnTo>
                <a:lnTo>
                  <a:pt x="634568" y="273256"/>
                </a:lnTo>
                <a:lnTo>
                  <a:pt x="634846" y="278494"/>
                </a:lnTo>
                <a:lnTo>
                  <a:pt x="633544" y="280451"/>
                </a:lnTo>
                <a:lnTo>
                  <a:pt x="635497" y="283500"/>
                </a:lnTo>
                <a:lnTo>
                  <a:pt x="643118" y="284585"/>
                </a:lnTo>
                <a:lnTo>
                  <a:pt x="644862" y="291335"/>
                </a:lnTo>
                <a:lnTo>
                  <a:pt x="650085" y="292206"/>
                </a:lnTo>
                <a:lnTo>
                  <a:pt x="652045" y="295256"/>
                </a:lnTo>
                <a:lnTo>
                  <a:pt x="649434" y="307445"/>
                </a:lnTo>
                <a:lnTo>
                  <a:pt x="652045" y="313323"/>
                </a:lnTo>
                <a:lnTo>
                  <a:pt x="650523" y="316806"/>
                </a:lnTo>
                <a:lnTo>
                  <a:pt x="647256" y="316372"/>
                </a:lnTo>
                <a:lnTo>
                  <a:pt x="643990" y="320290"/>
                </a:lnTo>
                <a:lnTo>
                  <a:pt x="643773" y="324862"/>
                </a:lnTo>
                <a:lnTo>
                  <a:pt x="642033" y="328985"/>
                </a:lnTo>
                <a:lnTo>
                  <a:pt x="638308" y="330030"/>
                </a:lnTo>
                <a:lnTo>
                  <a:pt x="637121" y="334346"/>
                </a:lnTo>
                <a:lnTo>
                  <a:pt x="643552" y="335593"/>
                </a:lnTo>
                <a:lnTo>
                  <a:pt x="641932" y="343008"/>
                </a:lnTo>
                <a:lnTo>
                  <a:pt x="644030" y="344654"/>
                </a:lnTo>
                <a:lnTo>
                  <a:pt x="643730" y="350207"/>
                </a:lnTo>
                <a:lnTo>
                  <a:pt x="651231" y="350659"/>
                </a:lnTo>
                <a:lnTo>
                  <a:pt x="654234" y="353509"/>
                </a:lnTo>
                <a:lnTo>
                  <a:pt x="653933" y="357560"/>
                </a:lnTo>
                <a:lnTo>
                  <a:pt x="652132" y="357412"/>
                </a:lnTo>
                <a:lnTo>
                  <a:pt x="650331" y="366863"/>
                </a:lnTo>
                <a:lnTo>
                  <a:pt x="645983" y="368364"/>
                </a:lnTo>
                <a:lnTo>
                  <a:pt x="645683" y="375562"/>
                </a:lnTo>
                <a:lnTo>
                  <a:pt x="649582" y="378865"/>
                </a:lnTo>
                <a:lnTo>
                  <a:pt x="649680" y="381549"/>
                </a:lnTo>
                <a:lnTo>
                  <a:pt x="649626" y="388085"/>
                </a:lnTo>
                <a:lnTo>
                  <a:pt x="638611" y="399395"/>
                </a:lnTo>
                <a:lnTo>
                  <a:pt x="639653" y="407733"/>
                </a:lnTo>
                <a:lnTo>
                  <a:pt x="644417" y="407733"/>
                </a:lnTo>
                <a:lnTo>
                  <a:pt x="645607" y="410116"/>
                </a:lnTo>
                <a:lnTo>
                  <a:pt x="659005" y="409820"/>
                </a:lnTo>
                <a:lnTo>
                  <a:pt x="675079" y="426342"/>
                </a:lnTo>
                <a:lnTo>
                  <a:pt x="685688" y="428820"/>
                </a:lnTo>
                <a:lnTo>
                  <a:pt x="687750" y="430097"/>
                </a:lnTo>
                <a:lnTo>
                  <a:pt x="687355" y="433649"/>
                </a:lnTo>
                <a:lnTo>
                  <a:pt x="692882" y="436018"/>
                </a:lnTo>
                <a:lnTo>
                  <a:pt x="693870" y="433450"/>
                </a:lnTo>
                <a:lnTo>
                  <a:pt x="702153" y="430097"/>
                </a:lnTo>
                <a:lnTo>
                  <a:pt x="703538" y="432072"/>
                </a:lnTo>
                <a:lnTo>
                  <a:pt x="716169" y="430886"/>
                </a:lnTo>
                <a:lnTo>
                  <a:pt x="714588" y="434438"/>
                </a:lnTo>
                <a:lnTo>
                  <a:pt x="718535" y="442728"/>
                </a:lnTo>
                <a:lnTo>
                  <a:pt x="721891" y="440558"/>
                </a:lnTo>
                <a:lnTo>
                  <a:pt x="722879" y="434835"/>
                </a:lnTo>
                <a:lnTo>
                  <a:pt x="727415" y="433060"/>
                </a:lnTo>
                <a:lnTo>
                  <a:pt x="728207" y="434832"/>
                </a:lnTo>
                <a:lnTo>
                  <a:pt x="736692" y="438977"/>
                </a:lnTo>
                <a:lnTo>
                  <a:pt x="739937" y="435968"/>
                </a:lnTo>
                <a:close/>
              </a:path>
            </a:pathLst>
          </a:custGeom>
          <a:solidFill>
            <a:srgbClr val="F0C6B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3" name="TextBox 41">
            <a:extLst>
              <a:ext uri="{FF2B5EF4-FFF2-40B4-BE49-F238E27FC236}">
                <a16:creationId xmlns:a16="http://schemas.microsoft.com/office/drawing/2014/main" id="{ECFA1C49-4152-6166-7EAE-B49018E2926A}"/>
              </a:ext>
            </a:extLst>
          </p:cNvPr>
          <p:cNvSpPr txBox="1">
            <a:spLocks/>
          </p:cNvSpPr>
          <p:nvPr/>
        </p:nvSpPr>
        <p:spPr>
          <a:xfrm>
            <a:off x="3629817" y="143585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Santander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1FE78EEF-577F-6341-4C64-60DE4C88FBE7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01BC54F2-31B7-3BA6-24AC-AB7428D35879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CBCAB6B1-A161-2CA9-C6AE-72B3B2B67980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D2BD0514-02C8-142C-0F40-3CB1D806804D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226F3D3F-F60A-2F77-C125-334108B0FFD8}"/>
                </a:ext>
              </a:extLst>
            </p:cNvPr>
            <p:cNvSpPr txBox="1"/>
            <p:nvPr/>
          </p:nvSpPr>
          <p:spPr>
            <a:xfrm>
              <a:off x="242715" y="848166"/>
              <a:ext cx="2136129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8000" dirty="0">
                  <a:solidFill>
                    <a:schemeClr val="bg1"/>
                  </a:solidFill>
                  <a:latin typeface="Poppins Heavy"/>
                </a:rPr>
                <a:t>1.961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317B914C-8A38-0995-B398-26131AE36837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6A3DB35B-FE3B-78B4-966C-600A872FD71F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DB900B2C-6E1E-B9F8-3841-CFFA0EEBA2E5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96708D21-02A4-57D7-1D13-DA7B487F4801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BD69719C-9582-62AB-AB9B-426B94C437D5}"/>
                </a:ext>
              </a:extLst>
            </p:cNvPr>
            <p:cNvSpPr txBox="1"/>
            <p:nvPr/>
          </p:nvSpPr>
          <p:spPr>
            <a:xfrm>
              <a:off x="59773" y="973303"/>
              <a:ext cx="247811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683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8EF21CCE-E162-7258-2085-C2EDAFCB10FC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2FBB79F-1B45-C045-6A0E-144437FA6950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BC8AE08B-E15F-0EC4-ED0A-A64BF995860B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968A1157-6BC4-99D9-8B6F-A504A7022B0B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925A995-D015-9AB2-D3CE-935711580240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187%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41AF1E0A-AA90-7043-65DB-063449D0AEA5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781C0BF7-4075-D54F-85CC-07FEE790444F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4DDA60C6-77DE-859C-E683-EF140975BCB8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F54F99CE-CE9E-D31B-8F9C-6FA9B8BEB193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6E76D14B-C02D-65F7-6D91-8101BA6167FA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87441CA-B989-16A1-D109-B578DF6D8BA7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BCC8CCE8-AA87-F7E8-62FD-B4FF8826D515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205BA7CE-97C7-F78E-0FC5-2EA71EF83C12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3033B77A-3B68-1100-09DA-5E704C922CA8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369B89F9-3B09-B6EF-D53A-66028E43A3C1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1EBCCD5F-4CF0-9515-7D08-9EFA1146F311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23D16E37-466D-62F6-BCA4-505A1A0201FD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F81DA516-B2CB-CFD9-B9C5-8B4559409DEF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15796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78A855-F800-5B5B-6AA4-3A3A75784C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042BCF90-8087-CC99-0BFA-956E40117159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500BB7F4-3A86-F5C6-FF7C-34774B349BFE}"/>
              </a:ext>
            </a:extLst>
          </p:cNvPr>
          <p:cNvSpPr/>
          <p:nvPr/>
        </p:nvSpPr>
        <p:spPr>
          <a:xfrm>
            <a:off x="730442" y="2014266"/>
            <a:ext cx="7772121" cy="4900884"/>
          </a:xfrm>
          <a:custGeom>
            <a:avLst/>
            <a:gdLst>
              <a:gd name="connsiteX0" fmla="*/ 1254193 w 1267287"/>
              <a:gd name="connsiteY0" fmla="*/ 101958 h 799116"/>
              <a:gd name="connsiteX1" fmla="*/ 1243161 w 1267287"/>
              <a:gd name="connsiteY1" fmla="*/ 93125 h 799116"/>
              <a:gd name="connsiteX2" fmla="*/ 1243884 w 1267287"/>
              <a:gd name="connsiteY2" fmla="*/ 79138 h 799116"/>
              <a:gd name="connsiteX3" fmla="*/ 1241316 w 1267287"/>
              <a:gd name="connsiteY3" fmla="*/ 76932 h 799116"/>
              <a:gd name="connsiteX4" fmla="*/ 1236180 w 1267287"/>
              <a:gd name="connsiteY4" fmla="*/ 77666 h 799116"/>
              <a:gd name="connsiteX5" fmla="*/ 1224388 w 1267287"/>
              <a:gd name="connsiteY5" fmla="*/ 71777 h 799116"/>
              <a:gd name="connsiteX6" fmla="*/ 1228801 w 1267287"/>
              <a:gd name="connsiteY6" fmla="*/ 66258 h 799116"/>
              <a:gd name="connsiteX7" fmla="*/ 1223665 w 1267287"/>
              <a:gd name="connsiteY7" fmla="*/ 62576 h 799116"/>
              <a:gd name="connsiteX8" fmla="*/ 1215563 w 1267287"/>
              <a:gd name="connsiteY8" fmla="*/ 65520 h 799116"/>
              <a:gd name="connsiteX9" fmla="*/ 1210028 w 1267287"/>
              <a:gd name="connsiteY9" fmla="*/ 64782 h 799116"/>
              <a:gd name="connsiteX10" fmla="*/ 1208545 w 1267287"/>
              <a:gd name="connsiteY10" fmla="*/ 54477 h 799116"/>
              <a:gd name="connsiteX11" fmla="*/ 1205616 w 1267287"/>
              <a:gd name="connsiteY11" fmla="*/ 54108 h 799116"/>
              <a:gd name="connsiteX12" fmla="*/ 1201926 w 1267287"/>
              <a:gd name="connsiteY12" fmla="*/ 60734 h 799116"/>
              <a:gd name="connsiteX13" fmla="*/ 1198634 w 1267287"/>
              <a:gd name="connsiteY13" fmla="*/ 60365 h 799116"/>
              <a:gd name="connsiteX14" fmla="*/ 1193824 w 1267287"/>
              <a:gd name="connsiteY14" fmla="*/ 55953 h 799116"/>
              <a:gd name="connsiteX15" fmla="*/ 1181309 w 1267287"/>
              <a:gd name="connsiteY15" fmla="*/ 56687 h 799116"/>
              <a:gd name="connsiteX16" fmla="*/ 1179102 w 1267287"/>
              <a:gd name="connsiteY16" fmla="*/ 53739 h 799116"/>
              <a:gd name="connsiteX17" fmla="*/ 1191256 w 1267287"/>
              <a:gd name="connsiteY17" fmla="*/ 46378 h 799116"/>
              <a:gd name="connsiteX18" fmla="*/ 1178017 w 1267287"/>
              <a:gd name="connsiteY18" fmla="*/ 43434 h 799116"/>
              <a:gd name="connsiteX19" fmla="*/ 1178379 w 1267287"/>
              <a:gd name="connsiteY19" fmla="*/ 36438 h 799116"/>
              <a:gd name="connsiteX20" fmla="*/ 1168070 w 1267287"/>
              <a:gd name="connsiteY20" fmla="*/ 32760 h 799116"/>
              <a:gd name="connsiteX21" fmla="*/ 1167347 w 1267287"/>
              <a:gd name="connsiteY21" fmla="*/ 27605 h 799116"/>
              <a:gd name="connsiteX22" fmla="*/ 1161813 w 1267287"/>
              <a:gd name="connsiteY22" fmla="*/ 28709 h 799116"/>
              <a:gd name="connsiteX23" fmla="*/ 1154832 w 1267287"/>
              <a:gd name="connsiteY23" fmla="*/ 25030 h 799116"/>
              <a:gd name="connsiteX24" fmla="*/ 1158123 w 1267287"/>
              <a:gd name="connsiteY24" fmla="*/ 20614 h 799116"/>
              <a:gd name="connsiteX25" fmla="*/ 1150021 w 1267287"/>
              <a:gd name="connsiteY25" fmla="*/ 12880 h 799116"/>
              <a:gd name="connsiteX26" fmla="*/ 1140472 w 1267287"/>
              <a:gd name="connsiteY26" fmla="*/ 13987 h 799116"/>
              <a:gd name="connsiteX27" fmla="*/ 1140472 w 1267287"/>
              <a:gd name="connsiteY27" fmla="*/ 9571 h 799116"/>
              <a:gd name="connsiteX28" fmla="*/ 1145246 w 1267287"/>
              <a:gd name="connsiteY28" fmla="*/ 4785 h 799116"/>
              <a:gd name="connsiteX29" fmla="*/ 1137506 w 1267287"/>
              <a:gd name="connsiteY29" fmla="*/ 1837 h 799116"/>
              <a:gd name="connsiteX30" fmla="*/ 1135299 w 1267287"/>
              <a:gd name="connsiteY30" fmla="*/ 9571 h 799116"/>
              <a:gd name="connsiteX31" fmla="*/ 1130163 w 1267287"/>
              <a:gd name="connsiteY31" fmla="*/ 9936 h 799116"/>
              <a:gd name="connsiteX32" fmla="*/ 1126835 w 1267287"/>
              <a:gd name="connsiteY32" fmla="*/ 4047 h 799116"/>
              <a:gd name="connsiteX33" fmla="*/ 1119131 w 1267287"/>
              <a:gd name="connsiteY33" fmla="*/ 7361 h 799116"/>
              <a:gd name="connsiteX34" fmla="*/ 1118010 w 1267287"/>
              <a:gd name="connsiteY34" fmla="*/ 5154 h 799116"/>
              <a:gd name="connsiteX35" fmla="*/ 1108063 w 1267287"/>
              <a:gd name="connsiteY35" fmla="*/ 4785 h 799116"/>
              <a:gd name="connsiteX36" fmla="*/ 1106218 w 1267287"/>
              <a:gd name="connsiteY36" fmla="*/ 8464 h 799116"/>
              <a:gd name="connsiteX37" fmla="*/ 1101444 w 1267287"/>
              <a:gd name="connsiteY37" fmla="*/ 9202 h 799116"/>
              <a:gd name="connsiteX38" fmla="*/ 1097027 w 1267287"/>
              <a:gd name="connsiteY38" fmla="*/ 13253 h 799116"/>
              <a:gd name="connsiteX39" fmla="*/ 1088563 w 1267287"/>
              <a:gd name="connsiteY39" fmla="*/ 8095 h 799116"/>
              <a:gd name="connsiteX40" fmla="*/ 1082671 w 1267287"/>
              <a:gd name="connsiteY40" fmla="*/ 7730 h 799116"/>
              <a:gd name="connsiteX41" fmla="*/ 1079726 w 1267287"/>
              <a:gd name="connsiteY41" fmla="*/ 9571 h 799116"/>
              <a:gd name="connsiteX42" fmla="*/ 1076044 w 1267287"/>
              <a:gd name="connsiteY42" fmla="*/ 9571 h 799116"/>
              <a:gd name="connsiteX43" fmla="*/ 1073469 w 1267287"/>
              <a:gd name="connsiteY43" fmla="*/ 5520 h 799116"/>
              <a:gd name="connsiteX44" fmla="*/ 1060954 w 1267287"/>
              <a:gd name="connsiteY44" fmla="*/ 5151 h 799116"/>
              <a:gd name="connsiteX45" fmla="*/ 1058375 w 1267287"/>
              <a:gd name="connsiteY45" fmla="*/ 0 h 799116"/>
              <a:gd name="connsiteX46" fmla="*/ 1051383 w 1267287"/>
              <a:gd name="connsiteY46" fmla="*/ 2206 h 799116"/>
              <a:gd name="connsiteX47" fmla="*/ 1048070 w 1267287"/>
              <a:gd name="connsiteY47" fmla="*/ 7361 h 799116"/>
              <a:gd name="connsiteX48" fmla="*/ 1035186 w 1267287"/>
              <a:gd name="connsiteY48" fmla="*/ 7730 h 799116"/>
              <a:gd name="connsiteX49" fmla="*/ 1034082 w 1267287"/>
              <a:gd name="connsiteY49" fmla="*/ 11043 h 799116"/>
              <a:gd name="connsiteX50" fmla="*/ 1026722 w 1267287"/>
              <a:gd name="connsiteY50" fmla="*/ 16563 h 799116"/>
              <a:gd name="connsiteX51" fmla="*/ 1018619 w 1267287"/>
              <a:gd name="connsiteY51" fmla="*/ 15459 h 799116"/>
              <a:gd name="connsiteX52" fmla="*/ 1018254 w 1267287"/>
              <a:gd name="connsiteY52" fmla="*/ 20614 h 799116"/>
              <a:gd name="connsiteX53" fmla="*/ 1013469 w 1267287"/>
              <a:gd name="connsiteY53" fmla="*/ 25027 h 799116"/>
              <a:gd name="connsiteX54" fmla="*/ 1005370 w 1267287"/>
              <a:gd name="connsiteY54" fmla="*/ 24661 h 799116"/>
              <a:gd name="connsiteX55" fmla="*/ 1002057 w 1267287"/>
              <a:gd name="connsiteY55" fmla="*/ 29447 h 799116"/>
              <a:gd name="connsiteX56" fmla="*/ 992855 w 1267287"/>
              <a:gd name="connsiteY56" fmla="*/ 30550 h 799116"/>
              <a:gd name="connsiteX57" fmla="*/ 991383 w 1267287"/>
              <a:gd name="connsiteY57" fmla="*/ 27237 h 799116"/>
              <a:gd name="connsiteX58" fmla="*/ 974816 w 1267287"/>
              <a:gd name="connsiteY58" fmla="*/ 25764 h 799116"/>
              <a:gd name="connsiteX59" fmla="*/ 962301 w 1267287"/>
              <a:gd name="connsiteY59" fmla="*/ 28709 h 799116"/>
              <a:gd name="connsiteX60" fmla="*/ 955678 w 1267287"/>
              <a:gd name="connsiteY60" fmla="*/ 33863 h 799116"/>
              <a:gd name="connsiteX61" fmla="*/ 950893 w 1267287"/>
              <a:gd name="connsiteY61" fmla="*/ 30550 h 799116"/>
              <a:gd name="connsiteX62" fmla="*/ 943897 w 1267287"/>
              <a:gd name="connsiteY62" fmla="*/ 30550 h 799116"/>
              <a:gd name="connsiteX63" fmla="*/ 938009 w 1267287"/>
              <a:gd name="connsiteY63" fmla="*/ 34966 h 799116"/>
              <a:gd name="connsiteX64" fmla="*/ 918133 w 1267287"/>
              <a:gd name="connsiteY64" fmla="*/ 34601 h 799116"/>
              <a:gd name="connsiteX65" fmla="*/ 911137 w 1267287"/>
              <a:gd name="connsiteY65" fmla="*/ 37176 h 799116"/>
              <a:gd name="connsiteX66" fmla="*/ 899357 w 1267287"/>
              <a:gd name="connsiteY66" fmla="*/ 33125 h 799116"/>
              <a:gd name="connsiteX67" fmla="*/ 900463 w 1267287"/>
              <a:gd name="connsiteY67" fmla="*/ 26502 h 799116"/>
              <a:gd name="connsiteX68" fmla="*/ 889790 w 1267287"/>
              <a:gd name="connsiteY68" fmla="*/ 23189 h 799116"/>
              <a:gd name="connsiteX69" fmla="*/ 884266 w 1267287"/>
              <a:gd name="connsiteY69" fmla="*/ 26133 h 799116"/>
              <a:gd name="connsiteX70" fmla="*/ 882060 w 1267287"/>
              <a:gd name="connsiteY70" fmla="*/ 24292 h 799116"/>
              <a:gd name="connsiteX71" fmla="*/ 878009 w 1267287"/>
              <a:gd name="connsiteY71" fmla="*/ 25030 h 799116"/>
              <a:gd name="connsiteX72" fmla="*/ 878377 w 1267287"/>
              <a:gd name="connsiteY72" fmla="*/ 30919 h 799116"/>
              <a:gd name="connsiteX73" fmla="*/ 864756 w 1267287"/>
              <a:gd name="connsiteY73" fmla="*/ 32391 h 799116"/>
              <a:gd name="connsiteX74" fmla="*/ 864390 w 1267287"/>
              <a:gd name="connsiteY74" fmla="*/ 36807 h 799116"/>
              <a:gd name="connsiteX75" fmla="*/ 857395 w 1267287"/>
              <a:gd name="connsiteY75" fmla="*/ 37545 h 799116"/>
              <a:gd name="connsiteX76" fmla="*/ 853713 w 1267287"/>
              <a:gd name="connsiteY76" fmla="*/ 31657 h 799116"/>
              <a:gd name="connsiteX77" fmla="*/ 843404 w 1267287"/>
              <a:gd name="connsiteY77" fmla="*/ 30181 h 799116"/>
              <a:gd name="connsiteX78" fmla="*/ 838622 w 1267287"/>
              <a:gd name="connsiteY78" fmla="*/ 33494 h 799116"/>
              <a:gd name="connsiteX79" fmla="*/ 830158 w 1267287"/>
              <a:gd name="connsiteY79" fmla="*/ 34966 h 799116"/>
              <a:gd name="connsiteX80" fmla="*/ 829420 w 1267287"/>
              <a:gd name="connsiteY80" fmla="*/ 32391 h 799116"/>
              <a:gd name="connsiteX81" fmla="*/ 823897 w 1267287"/>
              <a:gd name="connsiteY81" fmla="*/ 31288 h 799116"/>
              <a:gd name="connsiteX82" fmla="*/ 819112 w 1267287"/>
              <a:gd name="connsiteY82" fmla="*/ 35339 h 799116"/>
              <a:gd name="connsiteX83" fmla="*/ 806596 w 1267287"/>
              <a:gd name="connsiteY83" fmla="*/ 30919 h 799116"/>
              <a:gd name="connsiteX84" fmla="*/ 806596 w 1267287"/>
              <a:gd name="connsiteY84" fmla="*/ 24661 h 799116"/>
              <a:gd name="connsiteX85" fmla="*/ 798498 w 1267287"/>
              <a:gd name="connsiteY85" fmla="*/ 22820 h 799116"/>
              <a:gd name="connsiteX86" fmla="*/ 797395 w 1267287"/>
              <a:gd name="connsiteY86" fmla="*/ 18404 h 799116"/>
              <a:gd name="connsiteX87" fmla="*/ 793716 w 1267287"/>
              <a:gd name="connsiteY87" fmla="*/ 22820 h 799116"/>
              <a:gd name="connsiteX88" fmla="*/ 784510 w 1267287"/>
              <a:gd name="connsiteY88" fmla="*/ 23558 h 799116"/>
              <a:gd name="connsiteX89" fmla="*/ 780832 w 1267287"/>
              <a:gd name="connsiteY89" fmla="*/ 21352 h 799116"/>
              <a:gd name="connsiteX90" fmla="*/ 777577 w 1267287"/>
              <a:gd name="connsiteY90" fmla="*/ 15745 h 799116"/>
              <a:gd name="connsiteX91" fmla="*/ 771232 w 1267287"/>
              <a:gd name="connsiteY91" fmla="*/ 15351 h 799116"/>
              <a:gd name="connsiteX92" fmla="*/ 767662 w 1267287"/>
              <a:gd name="connsiteY92" fmla="*/ 18921 h 799116"/>
              <a:gd name="connsiteX93" fmla="*/ 762504 w 1267287"/>
              <a:gd name="connsiteY93" fmla="*/ 15749 h 799116"/>
              <a:gd name="connsiteX94" fmla="*/ 760920 w 1267287"/>
              <a:gd name="connsiteY94" fmla="*/ 21699 h 799116"/>
              <a:gd name="connsiteX95" fmla="*/ 746242 w 1267287"/>
              <a:gd name="connsiteY95" fmla="*/ 22889 h 799116"/>
              <a:gd name="connsiteX96" fmla="*/ 743467 w 1267287"/>
              <a:gd name="connsiteY96" fmla="*/ 16143 h 799116"/>
              <a:gd name="connsiteX97" fmla="*/ 726807 w 1267287"/>
              <a:gd name="connsiteY97" fmla="*/ 12179 h 799116"/>
              <a:gd name="connsiteX98" fmla="*/ 718477 w 1267287"/>
              <a:gd name="connsiteY98" fmla="*/ 16143 h 799116"/>
              <a:gd name="connsiteX99" fmla="*/ 715305 w 1267287"/>
              <a:gd name="connsiteY99" fmla="*/ 19713 h 799116"/>
              <a:gd name="connsiteX100" fmla="*/ 711340 w 1267287"/>
              <a:gd name="connsiteY100" fmla="*/ 20509 h 799116"/>
              <a:gd name="connsiteX101" fmla="*/ 710216 w 1267287"/>
              <a:gd name="connsiteY101" fmla="*/ 13170 h 799116"/>
              <a:gd name="connsiteX102" fmla="*/ 706385 w 1267287"/>
              <a:gd name="connsiteY102" fmla="*/ 14971 h 799116"/>
              <a:gd name="connsiteX103" fmla="*/ 704490 w 1267287"/>
              <a:gd name="connsiteY103" fmla="*/ 20339 h 799116"/>
              <a:gd name="connsiteX104" fmla="*/ 690492 w 1267287"/>
              <a:gd name="connsiteY104" fmla="*/ 22129 h 799116"/>
              <a:gd name="connsiteX105" fmla="*/ 668387 w 1267287"/>
              <a:gd name="connsiteY105" fmla="*/ 37394 h 799116"/>
              <a:gd name="connsiteX106" fmla="*/ 663125 w 1267287"/>
              <a:gd name="connsiteY106" fmla="*/ 36023 h 799116"/>
              <a:gd name="connsiteX107" fmla="*/ 662072 w 1267287"/>
              <a:gd name="connsiteY107" fmla="*/ 32970 h 799116"/>
              <a:gd name="connsiteX108" fmla="*/ 651127 w 1267287"/>
              <a:gd name="connsiteY108" fmla="*/ 30864 h 799116"/>
              <a:gd name="connsiteX109" fmla="*/ 649022 w 1267287"/>
              <a:gd name="connsiteY109" fmla="*/ 36446 h 799116"/>
              <a:gd name="connsiteX110" fmla="*/ 642706 w 1267287"/>
              <a:gd name="connsiteY110" fmla="*/ 37390 h 799116"/>
              <a:gd name="connsiteX111" fmla="*/ 638601 w 1267287"/>
              <a:gd name="connsiteY111" fmla="*/ 28550 h 799116"/>
              <a:gd name="connsiteX112" fmla="*/ 635653 w 1267287"/>
              <a:gd name="connsiteY112" fmla="*/ 30022 h 799116"/>
              <a:gd name="connsiteX113" fmla="*/ 636496 w 1267287"/>
              <a:gd name="connsiteY113" fmla="*/ 40023 h 799116"/>
              <a:gd name="connsiteX114" fmla="*/ 620074 w 1267287"/>
              <a:gd name="connsiteY114" fmla="*/ 47811 h 799116"/>
              <a:gd name="connsiteX115" fmla="*/ 612178 w 1267287"/>
              <a:gd name="connsiteY115" fmla="*/ 48653 h 799116"/>
              <a:gd name="connsiteX116" fmla="*/ 604390 w 1267287"/>
              <a:gd name="connsiteY116" fmla="*/ 39603 h 799116"/>
              <a:gd name="connsiteX117" fmla="*/ 600180 w 1267287"/>
              <a:gd name="connsiteY117" fmla="*/ 40547 h 799116"/>
              <a:gd name="connsiteX118" fmla="*/ 591126 w 1267287"/>
              <a:gd name="connsiteY118" fmla="*/ 48549 h 799116"/>
              <a:gd name="connsiteX119" fmla="*/ 582076 w 1267287"/>
              <a:gd name="connsiteY119" fmla="*/ 49182 h 799116"/>
              <a:gd name="connsiteX120" fmla="*/ 571128 w 1267287"/>
              <a:gd name="connsiteY120" fmla="*/ 36655 h 799116"/>
              <a:gd name="connsiteX121" fmla="*/ 558211 w 1267287"/>
              <a:gd name="connsiteY121" fmla="*/ 36923 h 799116"/>
              <a:gd name="connsiteX122" fmla="*/ 555860 w 1267287"/>
              <a:gd name="connsiteY122" fmla="*/ 42324 h 799116"/>
              <a:gd name="connsiteX123" fmla="*/ 543164 w 1267287"/>
              <a:gd name="connsiteY123" fmla="*/ 50650 h 799116"/>
              <a:gd name="connsiteX124" fmla="*/ 530077 w 1267287"/>
              <a:gd name="connsiteY124" fmla="*/ 45496 h 799116"/>
              <a:gd name="connsiteX125" fmla="*/ 520159 w 1267287"/>
              <a:gd name="connsiteY125" fmla="*/ 51048 h 799116"/>
              <a:gd name="connsiteX126" fmla="*/ 512227 w 1267287"/>
              <a:gd name="connsiteY126" fmla="*/ 49066 h 799116"/>
              <a:gd name="connsiteX127" fmla="*/ 508859 w 1267287"/>
              <a:gd name="connsiteY127" fmla="*/ 43966 h 799116"/>
              <a:gd name="connsiteX128" fmla="*/ 503553 w 1267287"/>
              <a:gd name="connsiteY128" fmla="*/ 51815 h 799116"/>
              <a:gd name="connsiteX129" fmla="*/ 484502 w 1267287"/>
              <a:gd name="connsiteY129" fmla="*/ 52234 h 799116"/>
              <a:gd name="connsiteX130" fmla="*/ 479977 w 1267287"/>
              <a:gd name="connsiteY130" fmla="*/ 58864 h 799116"/>
              <a:gd name="connsiteX131" fmla="*/ 470714 w 1267287"/>
              <a:gd name="connsiteY131" fmla="*/ 58655 h 799116"/>
              <a:gd name="connsiteX132" fmla="*/ 466713 w 1267287"/>
              <a:gd name="connsiteY132" fmla="*/ 62655 h 799116"/>
              <a:gd name="connsiteX133" fmla="*/ 459240 w 1267287"/>
              <a:gd name="connsiteY133" fmla="*/ 64442 h 799116"/>
              <a:gd name="connsiteX134" fmla="*/ 449662 w 1267287"/>
              <a:gd name="connsiteY134" fmla="*/ 55182 h 799116"/>
              <a:gd name="connsiteX135" fmla="*/ 444819 w 1267287"/>
              <a:gd name="connsiteY135" fmla="*/ 55602 h 799116"/>
              <a:gd name="connsiteX136" fmla="*/ 439451 w 1267287"/>
              <a:gd name="connsiteY136" fmla="*/ 59917 h 799116"/>
              <a:gd name="connsiteX137" fmla="*/ 433136 w 1267287"/>
              <a:gd name="connsiteY137" fmla="*/ 59917 h 799116"/>
              <a:gd name="connsiteX138" fmla="*/ 409346 w 1267287"/>
              <a:gd name="connsiteY138" fmla="*/ 77811 h 799116"/>
              <a:gd name="connsiteX139" fmla="*/ 392505 w 1267287"/>
              <a:gd name="connsiteY139" fmla="*/ 78654 h 799116"/>
              <a:gd name="connsiteX140" fmla="*/ 376611 w 1267287"/>
              <a:gd name="connsiteY140" fmla="*/ 95809 h 799116"/>
              <a:gd name="connsiteX141" fmla="*/ 366719 w 1267287"/>
              <a:gd name="connsiteY141" fmla="*/ 95918 h 799116"/>
              <a:gd name="connsiteX142" fmla="*/ 363033 w 1267287"/>
              <a:gd name="connsiteY142" fmla="*/ 100439 h 799116"/>
              <a:gd name="connsiteX143" fmla="*/ 357665 w 1267287"/>
              <a:gd name="connsiteY143" fmla="*/ 100020 h 799116"/>
              <a:gd name="connsiteX144" fmla="*/ 344716 w 1267287"/>
              <a:gd name="connsiteY144" fmla="*/ 86126 h 799116"/>
              <a:gd name="connsiteX145" fmla="*/ 317877 w 1267287"/>
              <a:gd name="connsiteY145" fmla="*/ 78230 h 799116"/>
              <a:gd name="connsiteX146" fmla="*/ 313272 w 1267287"/>
              <a:gd name="connsiteY146" fmla="*/ 71206 h 799116"/>
              <a:gd name="connsiteX147" fmla="*/ 312773 w 1267287"/>
              <a:gd name="connsiteY147" fmla="*/ 65618 h 799116"/>
              <a:gd name="connsiteX148" fmla="*/ 308476 w 1267287"/>
              <a:gd name="connsiteY148" fmla="*/ 62644 h 799116"/>
              <a:gd name="connsiteX149" fmla="*/ 310129 w 1267287"/>
              <a:gd name="connsiteY149" fmla="*/ 48440 h 799116"/>
              <a:gd name="connsiteX150" fmla="*/ 304845 w 1267287"/>
              <a:gd name="connsiteY150" fmla="*/ 43817 h 799116"/>
              <a:gd name="connsiteX151" fmla="*/ 297249 w 1267287"/>
              <a:gd name="connsiteY151" fmla="*/ 43817 h 799116"/>
              <a:gd name="connsiteX152" fmla="*/ 286676 w 1267287"/>
              <a:gd name="connsiteY152" fmla="*/ 36547 h 799116"/>
              <a:gd name="connsiteX153" fmla="*/ 286014 w 1267287"/>
              <a:gd name="connsiteY153" fmla="*/ 28622 h 799116"/>
              <a:gd name="connsiteX154" fmla="*/ 280397 w 1267287"/>
              <a:gd name="connsiteY154" fmla="*/ 22346 h 799116"/>
              <a:gd name="connsiteX155" fmla="*/ 279388 w 1267287"/>
              <a:gd name="connsiteY155" fmla="*/ 7216 h 799116"/>
              <a:gd name="connsiteX156" fmla="*/ 275380 w 1267287"/>
              <a:gd name="connsiteY156" fmla="*/ 7795 h 799116"/>
              <a:gd name="connsiteX157" fmla="*/ 266095 w 1267287"/>
              <a:gd name="connsiteY157" fmla="*/ 17923 h 799116"/>
              <a:gd name="connsiteX158" fmla="*/ 266095 w 1267287"/>
              <a:gd name="connsiteY158" fmla="*/ 20455 h 799116"/>
              <a:gd name="connsiteX159" fmla="*/ 269191 w 1267287"/>
              <a:gd name="connsiteY159" fmla="*/ 21580 h 799116"/>
              <a:gd name="connsiteX160" fmla="*/ 269473 w 1267287"/>
              <a:gd name="connsiteY160" fmla="*/ 28893 h 799116"/>
              <a:gd name="connsiteX161" fmla="*/ 267223 w 1267287"/>
              <a:gd name="connsiteY161" fmla="*/ 30582 h 799116"/>
              <a:gd name="connsiteX162" fmla="*/ 266095 w 1267287"/>
              <a:gd name="connsiteY162" fmla="*/ 43806 h 799116"/>
              <a:gd name="connsiteX163" fmla="*/ 262720 w 1267287"/>
              <a:gd name="connsiteY163" fmla="*/ 46621 h 799116"/>
              <a:gd name="connsiteX164" fmla="*/ 261313 w 1267287"/>
              <a:gd name="connsiteY164" fmla="*/ 51120 h 799116"/>
              <a:gd name="connsiteX165" fmla="*/ 269473 w 1267287"/>
              <a:gd name="connsiteY165" fmla="*/ 55906 h 799116"/>
              <a:gd name="connsiteX166" fmla="*/ 270034 w 1267287"/>
              <a:gd name="connsiteY166" fmla="*/ 63219 h 799116"/>
              <a:gd name="connsiteX167" fmla="*/ 273412 w 1267287"/>
              <a:gd name="connsiteY167" fmla="*/ 65187 h 799116"/>
              <a:gd name="connsiteX168" fmla="*/ 274819 w 1267287"/>
              <a:gd name="connsiteY168" fmla="*/ 71940 h 799116"/>
              <a:gd name="connsiteX169" fmla="*/ 272005 w 1267287"/>
              <a:gd name="connsiteY169" fmla="*/ 74754 h 799116"/>
              <a:gd name="connsiteX170" fmla="*/ 272005 w 1267287"/>
              <a:gd name="connsiteY170" fmla="*/ 80661 h 799116"/>
              <a:gd name="connsiteX171" fmla="*/ 276226 w 1267287"/>
              <a:gd name="connsiteY171" fmla="*/ 84604 h 799116"/>
              <a:gd name="connsiteX172" fmla="*/ 286072 w 1267287"/>
              <a:gd name="connsiteY172" fmla="*/ 84604 h 799116"/>
              <a:gd name="connsiteX173" fmla="*/ 287197 w 1267287"/>
              <a:gd name="connsiteY173" fmla="*/ 87136 h 799116"/>
              <a:gd name="connsiteX174" fmla="*/ 294511 w 1267287"/>
              <a:gd name="connsiteY174" fmla="*/ 89385 h 799116"/>
              <a:gd name="connsiteX175" fmla="*/ 296200 w 1267287"/>
              <a:gd name="connsiteY175" fmla="*/ 95292 h 799116"/>
              <a:gd name="connsiteX176" fmla="*/ 292825 w 1267287"/>
              <a:gd name="connsiteY176" fmla="*/ 101203 h 799116"/>
              <a:gd name="connsiteX177" fmla="*/ 281008 w 1267287"/>
              <a:gd name="connsiteY177" fmla="*/ 105702 h 799116"/>
              <a:gd name="connsiteX178" fmla="*/ 277912 w 1267287"/>
              <a:gd name="connsiteY178" fmla="*/ 109645 h 799116"/>
              <a:gd name="connsiteX179" fmla="*/ 280444 w 1267287"/>
              <a:gd name="connsiteY179" fmla="*/ 112177 h 799116"/>
              <a:gd name="connsiteX180" fmla="*/ 281008 w 1267287"/>
              <a:gd name="connsiteY180" fmla="*/ 119490 h 799116"/>
              <a:gd name="connsiteX181" fmla="*/ 284947 w 1267287"/>
              <a:gd name="connsiteY181" fmla="*/ 121458 h 799116"/>
              <a:gd name="connsiteX182" fmla="*/ 285508 w 1267287"/>
              <a:gd name="connsiteY182" fmla="*/ 128211 h 799116"/>
              <a:gd name="connsiteX183" fmla="*/ 279037 w 1267287"/>
              <a:gd name="connsiteY183" fmla="*/ 135525 h 799116"/>
              <a:gd name="connsiteX184" fmla="*/ 279037 w 1267287"/>
              <a:gd name="connsiteY184" fmla="*/ 145653 h 799116"/>
              <a:gd name="connsiteX185" fmla="*/ 272287 w 1267287"/>
              <a:gd name="connsiteY185" fmla="*/ 150156 h 799116"/>
              <a:gd name="connsiteX186" fmla="*/ 271441 w 1267287"/>
              <a:gd name="connsiteY186" fmla="*/ 154938 h 799116"/>
              <a:gd name="connsiteX187" fmla="*/ 274537 w 1267287"/>
              <a:gd name="connsiteY187" fmla="*/ 160566 h 799116"/>
              <a:gd name="connsiteX188" fmla="*/ 270880 w 1267287"/>
              <a:gd name="connsiteY188" fmla="*/ 162816 h 799116"/>
              <a:gd name="connsiteX189" fmla="*/ 258499 w 1267287"/>
              <a:gd name="connsiteY189" fmla="*/ 164227 h 799116"/>
              <a:gd name="connsiteX190" fmla="*/ 245275 w 1267287"/>
              <a:gd name="connsiteY190" fmla="*/ 173508 h 799116"/>
              <a:gd name="connsiteX191" fmla="*/ 243307 w 1267287"/>
              <a:gd name="connsiteY191" fmla="*/ 180543 h 799116"/>
              <a:gd name="connsiteX192" fmla="*/ 250343 w 1267287"/>
              <a:gd name="connsiteY192" fmla="*/ 182793 h 799116"/>
              <a:gd name="connsiteX193" fmla="*/ 252310 w 1267287"/>
              <a:gd name="connsiteY193" fmla="*/ 185607 h 799116"/>
              <a:gd name="connsiteX194" fmla="*/ 266095 w 1267287"/>
              <a:gd name="connsiteY194" fmla="*/ 187293 h 799116"/>
              <a:gd name="connsiteX195" fmla="*/ 267223 w 1267287"/>
              <a:gd name="connsiteY195" fmla="*/ 192921 h 799116"/>
              <a:gd name="connsiteX196" fmla="*/ 277069 w 1267287"/>
              <a:gd name="connsiteY196" fmla="*/ 198828 h 799116"/>
              <a:gd name="connsiteX197" fmla="*/ 283540 w 1267287"/>
              <a:gd name="connsiteY197" fmla="*/ 200517 h 799116"/>
              <a:gd name="connsiteX198" fmla="*/ 286915 w 1267287"/>
              <a:gd name="connsiteY198" fmla="*/ 198267 h 799116"/>
              <a:gd name="connsiteX199" fmla="*/ 289729 w 1267287"/>
              <a:gd name="connsiteY199" fmla="*/ 201642 h 799116"/>
              <a:gd name="connsiteX200" fmla="*/ 295075 w 1267287"/>
              <a:gd name="connsiteY200" fmla="*/ 203052 h 799116"/>
              <a:gd name="connsiteX201" fmla="*/ 299857 w 1267287"/>
              <a:gd name="connsiteY201" fmla="*/ 208395 h 799116"/>
              <a:gd name="connsiteX202" fmla="*/ 300139 w 1267287"/>
              <a:gd name="connsiteY202" fmla="*/ 210645 h 799116"/>
              <a:gd name="connsiteX203" fmla="*/ 307735 w 1267287"/>
              <a:gd name="connsiteY203" fmla="*/ 212055 h 799116"/>
              <a:gd name="connsiteX204" fmla="*/ 309145 w 1267287"/>
              <a:gd name="connsiteY204" fmla="*/ 215148 h 799116"/>
              <a:gd name="connsiteX205" fmla="*/ 307456 w 1267287"/>
              <a:gd name="connsiteY205" fmla="*/ 219648 h 799116"/>
              <a:gd name="connsiteX206" fmla="*/ 310549 w 1267287"/>
              <a:gd name="connsiteY206" fmla="*/ 223590 h 799116"/>
              <a:gd name="connsiteX207" fmla="*/ 317302 w 1267287"/>
              <a:gd name="connsiteY207" fmla="*/ 223869 h 799116"/>
              <a:gd name="connsiteX208" fmla="*/ 321241 w 1267287"/>
              <a:gd name="connsiteY208" fmla="*/ 237093 h 799116"/>
              <a:gd name="connsiteX209" fmla="*/ 325741 w 1267287"/>
              <a:gd name="connsiteY209" fmla="*/ 240471 h 799116"/>
              <a:gd name="connsiteX210" fmla="*/ 326023 w 1267287"/>
              <a:gd name="connsiteY210" fmla="*/ 244410 h 799116"/>
              <a:gd name="connsiteX211" fmla="*/ 320116 w 1267287"/>
              <a:gd name="connsiteY211" fmla="*/ 253692 h 799116"/>
              <a:gd name="connsiteX212" fmla="*/ 316741 w 1267287"/>
              <a:gd name="connsiteY212" fmla="*/ 253131 h 799116"/>
              <a:gd name="connsiteX213" fmla="*/ 310267 w 1267287"/>
              <a:gd name="connsiteY213" fmla="*/ 257070 h 799116"/>
              <a:gd name="connsiteX214" fmla="*/ 310553 w 1267287"/>
              <a:gd name="connsiteY214" fmla="*/ 259884 h 799116"/>
              <a:gd name="connsiteX215" fmla="*/ 313645 w 1267287"/>
              <a:gd name="connsiteY215" fmla="*/ 261005 h 799116"/>
              <a:gd name="connsiteX216" fmla="*/ 314492 w 1267287"/>
              <a:gd name="connsiteY216" fmla="*/ 274512 h 799116"/>
              <a:gd name="connsiteX217" fmla="*/ 304924 w 1267287"/>
              <a:gd name="connsiteY217" fmla="*/ 277044 h 799116"/>
              <a:gd name="connsiteX218" fmla="*/ 303514 w 1267287"/>
              <a:gd name="connsiteY218" fmla="*/ 283236 h 799116"/>
              <a:gd name="connsiteX219" fmla="*/ 308299 w 1267287"/>
              <a:gd name="connsiteY219" fmla="*/ 286047 h 799116"/>
              <a:gd name="connsiteX220" fmla="*/ 309424 w 1267287"/>
              <a:gd name="connsiteY220" fmla="*/ 291957 h 799116"/>
              <a:gd name="connsiteX221" fmla="*/ 306331 w 1267287"/>
              <a:gd name="connsiteY221" fmla="*/ 293925 h 799116"/>
              <a:gd name="connsiteX222" fmla="*/ 307174 w 1267287"/>
              <a:gd name="connsiteY222" fmla="*/ 315873 h 799116"/>
              <a:gd name="connsiteX223" fmla="*/ 304082 w 1267287"/>
              <a:gd name="connsiteY223" fmla="*/ 316994 h 799116"/>
              <a:gd name="connsiteX224" fmla="*/ 303235 w 1267287"/>
              <a:gd name="connsiteY224" fmla="*/ 320655 h 799116"/>
              <a:gd name="connsiteX225" fmla="*/ 294232 w 1267287"/>
              <a:gd name="connsiteY225" fmla="*/ 323748 h 799116"/>
              <a:gd name="connsiteX226" fmla="*/ 291700 w 1267287"/>
              <a:gd name="connsiteY226" fmla="*/ 317841 h 799116"/>
              <a:gd name="connsiteX227" fmla="*/ 284947 w 1267287"/>
              <a:gd name="connsiteY227" fmla="*/ 315309 h 799116"/>
              <a:gd name="connsiteX228" fmla="*/ 279883 w 1267287"/>
              <a:gd name="connsiteY228" fmla="*/ 308838 h 799116"/>
              <a:gd name="connsiteX229" fmla="*/ 280165 w 1267287"/>
              <a:gd name="connsiteY229" fmla="*/ 304617 h 799116"/>
              <a:gd name="connsiteX230" fmla="*/ 275384 w 1267287"/>
              <a:gd name="connsiteY230" fmla="*/ 299835 h 799116"/>
              <a:gd name="connsiteX231" fmla="*/ 270037 w 1267287"/>
              <a:gd name="connsiteY231" fmla="*/ 300117 h 799116"/>
              <a:gd name="connsiteX232" fmla="*/ 269911 w 1267287"/>
              <a:gd name="connsiteY232" fmla="*/ 291639 h 799116"/>
              <a:gd name="connsiteX233" fmla="*/ 265563 w 1267287"/>
              <a:gd name="connsiteY233" fmla="*/ 291338 h 799116"/>
              <a:gd name="connsiteX234" fmla="*/ 257172 w 1267287"/>
              <a:gd name="connsiteY234" fmla="*/ 301054 h 799116"/>
              <a:gd name="connsiteX235" fmla="*/ 257616 w 1267287"/>
              <a:gd name="connsiteY235" fmla="*/ 305908 h 799116"/>
              <a:gd name="connsiteX236" fmla="*/ 251876 w 1267287"/>
              <a:gd name="connsiteY236" fmla="*/ 314300 h 799116"/>
              <a:gd name="connsiteX237" fmla="*/ 247463 w 1267287"/>
              <a:gd name="connsiteY237" fmla="*/ 315179 h 799116"/>
              <a:gd name="connsiteX238" fmla="*/ 232890 w 1267287"/>
              <a:gd name="connsiteY238" fmla="*/ 329307 h 799116"/>
              <a:gd name="connsiteX239" fmla="*/ 232890 w 1267287"/>
              <a:gd name="connsiteY239" fmla="*/ 335489 h 799116"/>
              <a:gd name="connsiteX240" fmla="*/ 228918 w 1267287"/>
              <a:gd name="connsiteY240" fmla="*/ 342553 h 799116"/>
              <a:gd name="connsiteX241" fmla="*/ 223619 w 1267287"/>
              <a:gd name="connsiteY241" fmla="*/ 343877 h 799116"/>
              <a:gd name="connsiteX242" fmla="*/ 220089 w 1267287"/>
              <a:gd name="connsiteY242" fmla="*/ 347848 h 799116"/>
              <a:gd name="connsiteX243" fmla="*/ 220089 w 1267287"/>
              <a:gd name="connsiteY243" fmla="*/ 352706 h 799116"/>
              <a:gd name="connsiteX244" fmla="*/ 211260 w 1267287"/>
              <a:gd name="connsiteY244" fmla="*/ 356681 h 799116"/>
              <a:gd name="connsiteX245" fmla="*/ 205961 w 1267287"/>
              <a:gd name="connsiteY245" fmla="*/ 364628 h 799116"/>
              <a:gd name="connsiteX246" fmla="*/ 199779 w 1267287"/>
              <a:gd name="connsiteY246" fmla="*/ 364187 h 799116"/>
              <a:gd name="connsiteX247" fmla="*/ 195366 w 1267287"/>
              <a:gd name="connsiteY247" fmla="*/ 367717 h 799116"/>
              <a:gd name="connsiteX248" fmla="*/ 198897 w 1267287"/>
              <a:gd name="connsiteY248" fmla="*/ 368599 h 799116"/>
              <a:gd name="connsiteX249" fmla="*/ 202430 w 1267287"/>
              <a:gd name="connsiteY249" fmla="*/ 373012 h 799116"/>
              <a:gd name="connsiteX250" fmla="*/ 198897 w 1267287"/>
              <a:gd name="connsiteY250" fmla="*/ 378311 h 799116"/>
              <a:gd name="connsiteX251" fmla="*/ 197131 w 1267287"/>
              <a:gd name="connsiteY251" fmla="*/ 375664 h 799116"/>
              <a:gd name="connsiteX252" fmla="*/ 192719 w 1267287"/>
              <a:gd name="connsiteY252" fmla="*/ 378753 h 799116"/>
              <a:gd name="connsiteX253" fmla="*/ 179914 w 1267287"/>
              <a:gd name="connsiteY253" fmla="*/ 381404 h 799116"/>
              <a:gd name="connsiteX254" fmla="*/ 175056 w 1267287"/>
              <a:gd name="connsiteY254" fmla="*/ 384934 h 799116"/>
              <a:gd name="connsiteX255" fmla="*/ 172850 w 1267287"/>
              <a:gd name="connsiteY255" fmla="*/ 395091 h 799116"/>
              <a:gd name="connsiteX256" fmla="*/ 157839 w 1267287"/>
              <a:gd name="connsiteY256" fmla="*/ 403917 h 799116"/>
              <a:gd name="connsiteX257" fmla="*/ 156515 w 1267287"/>
              <a:gd name="connsiteY257" fmla="*/ 407451 h 799116"/>
              <a:gd name="connsiteX258" fmla="*/ 149010 w 1267287"/>
              <a:gd name="connsiteY258" fmla="*/ 407451 h 799116"/>
              <a:gd name="connsiteX259" fmla="*/ 142824 w 1267287"/>
              <a:gd name="connsiteY259" fmla="*/ 401269 h 799116"/>
              <a:gd name="connsiteX260" fmla="*/ 142824 w 1267287"/>
              <a:gd name="connsiteY260" fmla="*/ 394650 h 799116"/>
              <a:gd name="connsiteX261" fmla="*/ 134440 w 1267287"/>
              <a:gd name="connsiteY261" fmla="*/ 389351 h 799116"/>
              <a:gd name="connsiteX262" fmla="*/ 128700 w 1267287"/>
              <a:gd name="connsiteY262" fmla="*/ 388909 h 799116"/>
              <a:gd name="connsiteX263" fmla="*/ 123401 w 1267287"/>
              <a:gd name="connsiteY263" fmla="*/ 380080 h 799116"/>
              <a:gd name="connsiteX264" fmla="*/ 123401 w 1267287"/>
              <a:gd name="connsiteY264" fmla="*/ 374340 h 799116"/>
              <a:gd name="connsiteX265" fmla="*/ 110596 w 1267287"/>
              <a:gd name="connsiteY265" fmla="*/ 363300 h 799116"/>
              <a:gd name="connsiteX266" fmla="*/ 105301 w 1267287"/>
              <a:gd name="connsiteY266" fmla="*/ 365952 h 799116"/>
              <a:gd name="connsiteX267" fmla="*/ 105301 w 1267287"/>
              <a:gd name="connsiteY267" fmla="*/ 371247 h 799116"/>
              <a:gd name="connsiteX268" fmla="*/ 97795 w 1267287"/>
              <a:gd name="connsiteY268" fmla="*/ 374340 h 799116"/>
              <a:gd name="connsiteX269" fmla="*/ 91614 w 1267287"/>
              <a:gd name="connsiteY269" fmla="*/ 380959 h 799116"/>
              <a:gd name="connsiteX270" fmla="*/ 85436 w 1267287"/>
              <a:gd name="connsiteY270" fmla="*/ 381845 h 799116"/>
              <a:gd name="connsiteX271" fmla="*/ 82784 w 1267287"/>
              <a:gd name="connsiteY271" fmla="*/ 376546 h 799116"/>
              <a:gd name="connsiteX272" fmla="*/ 79695 w 1267287"/>
              <a:gd name="connsiteY272" fmla="*/ 378311 h 799116"/>
              <a:gd name="connsiteX273" fmla="*/ 78813 w 1267287"/>
              <a:gd name="connsiteY273" fmla="*/ 391998 h 799116"/>
              <a:gd name="connsiteX274" fmla="*/ 73514 w 1267287"/>
              <a:gd name="connsiteY274" fmla="*/ 399945 h 799116"/>
              <a:gd name="connsiteX275" fmla="*/ 76162 w 1267287"/>
              <a:gd name="connsiteY275" fmla="*/ 407009 h 799116"/>
              <a:gd name="connsiteX276" fmla="*/ 75720 w 1267287"/>
              <a:gd name="connsiteY276" fmla="*/ 411422 h 799116"/>
              <a:gd name="connsiteX277" fmla="*/ 71307 w 1267287"/>
              <a:gd name="connsiteY277" fmla="*/ 414073 h 799116"/>
              <a:gd name="connsiteX278" fmla="*/ 61154 w 1267287"/>
              <a:gd name="connsiteY278" fmla="*/ 433938 h 799116"/>
              <a:gd name="connsiteX279" fmla="*/ 61154 w 1267287"/>
              <a:gd name="connsiteY279" fmla="*/ 440124 h 799116"/>
              <a:gd name="connsiteX280" fmla="*/ 52763 w 1267287"/>
              <a:gd name="connsiteY280" fmla="*/ 444978 h 799116"/>
              <a:gd name="connsiteX281" fmla="*/ 46143 w 1267287"/>
              <a:gd name="connsiteY281" fmla="*/ 458224 h 799116"/>
              <a:gd name="connsiteX282" fmla="*/ 47026 w 1267287"/>
              <a:gd name="connsiteY282" fmla="*/ 465284 h 799116"/>
              <a:gd name="connsiteX283" fmla="*/ 52321 w 1267287"/>
              <a:gd name="connsiteY283" fmla="*/ 465284 h 799116"/>
              <a:gd name="connsiteX284" fmla="*/ 53207 w 1267287"/>
              <a:gd name="connsiteY284" fmla="*/ 470142 h 799116"/>
              <a:gd name="connsiteX285" fmla="*/ 62919 w 1267287"/>
              <a:gd name="connsiteY285" fmla="*/ 478971 h 799116"/>
              <a:gd name="connsiteX286" fmla="*/ 67332 w 1267287"/>
              <a:gd name="connsiteY286" fmla="*/ 477206 h 799116"/>
              <a:gd name="connsiteX287" fmla="*/ 72190 w 1267287"/>
              <a:gd name="connsiteY287" fmla="*/ 481619 h 799116"/>
              <a:gd name="connsiteX288" fmla="*/ 69542 w 1267287"/>
              <a:gd name="connsiteY288" fmla="*/ 493982 h 799116"/>
              <a:gd name="connsiteX289" fmla="*/ 64243 w 1267287"/>
              <a:gd name="connsiteY289" fmla="*/ 497071 h 799116"/>
              <a:gd name="connsiteX290" fmla="*/ 65126 w 1267287"/>
              <a:gd name="connsiteY290" fmla="*/ 503256 h 799116"/>
              <a:gd name="connsiteX291" fmla="*/ 62037 w 1267287"/>
              <a:gd name="connsiteY291" fmla="*/ 507228 h 799116"/>
              <a:gd name="connsiteX292" fmla="*/ 57620 w 1267287"/>
              <a:gd name="connsiteY292" fmla="*/ 508552 h 799116"/>
              <a:gd name="connsiteX293" fmla="*/ 43492 w 1267287"/>
              <a:gd name="connsiteY293" fmla="*/ 523121 h 799116"/>
              <a:gd name="connsiteX294" fmla="*/ 43933 w 1267287"/>
              <a:gd name="connsiteY294" fmla="*/ 527534 h 799116"/>
              <a:gd name="connsiteX295" fmla="*/ 39079 w 1267287"/>
              <a:gd name="connsiteY295" fmla="*/ 529303 h 799116"/>
              <a:gd name="connsiteX296" fmla="*/ 37969 w 1267287"/>
              <a:gd name="connsiteY296" fmla="*/ 526699 h 799116"/>
              <a:gd name="connsiteX297" fmla="*/ 28525 w 1267287"/>
              <a:gd name="connsiteY297" fmla="*/ 527372 h 799116"/>
              <a:gd name="connsiteX298" fmla="*/ 23895 w 1267287"/>
              <a:gd name="connsiteY298" fmla="*/ 521584 h 799116"/>
              <a:gd name="connsiteX299" fmla="*/ 18209 w 1267287"/>
              <a:gd name="connsiteY299" fmla="*/ 525057 h 799116"/>
              <a:gd name="connsiteX300" fmla="*/ 18209 w 1267287"/>
              <a:gd name="connsiteY300" fmla="*/ 534635 h 799116"/>
              <a:gd name="connsiteX301" fmla="*/ 14418 w 1267287"/>
              <a:gd name="connsiteY301" fmla="*/ 540107 h 799116"/>
              <a:gd name="connsiteX302" fmla="*/ 14946 w 1267287"/>
              <a:gd name="connsiteY302" fmla="*/ 568321 h 799116"/>
              <a:gd name="connsiteX303" fmla="*/ 4210 w 1267287"/>
              <a:gd name="connsiteY303" fmla="*/ 583686 h 799116"/>
              <a:gd name="connsiteX304" fmla="*/ 3682 w 1267287"/>
              <a:gd name="connsiteY304" fmla="*/ 589792 h 799116"/>
              <a:gd name="connsiteX305" fmla="*/ 0 w 1267287"/>
              <a:gd name="connsiteY305" fmla="*/ 591369 h 799116"/>
              <a:gd name="connsiteX306" fmla="*/ 0 w 1267287"/>
              <a:gd name="connsiteY306" fmla="*/ 595474 h 799116"/>
              <a:gd name="connsiteX307" fmla="*/ 4315 w 1267287"/>
              <a:gd name="connsiteY307" fmla="*/ 597684 h 799116"/>
              <a:gd name="connsiteX308" fmla="*/ 12103 w 1267287"/>
              <a:gd name="connsiteY308" fmla="*/ 617578 h 799116"/>
              <a:gd name="connsiteX309" fmla="*/ 6420 w 1267287"/>
              <a:gd name="connsiteY309" fmla="*/ 623579 h 799116"/>
              <a:gd name="connsiteX310" fmla="*/ 6312 w 1267287"/>
              <a:gd name="connsiteY310" fmla="*/ 632314 h 799116"/>
              <a:gd name="connsiteX311" fmla="*/ 11474 w 1267287"/>
              <a:gd name="connsiteY311" fmla="*/ 634737 h 799116"/>
              <a:gd name="connsiteX312" fmla="*/ 11350 w 1267287"/>
              <a:gd name="connsiteY312" fmla="*/ 638051 h 799116"/>
              <a:gd name="connsiteX313" fmla="*/ 19684 w 1267287"/>
              <a:gd name="connsiteY313" fmla="*/ 654129 h 799116"/>
              <a:gd name="connsiteX314" fmla="*/ 42313 w 1267287"/>
              <a:gd name="connsiteY314" fmla="*/ 679731 h 799116"/>
              <a:gd name="connsiteX315" fmla="*/ 47073 w 1267287"/>
              <a:gd name="connsiteY315" fmla="*/ 693425 h 799116"/>
              <a:gd name="connsiteX316" fmla="*/ 79822 w 1267287"/>
              <a:gd name="connsiteY316" fmla="*/ 731534 h 799116"/>
              <a:gd name="connsiteX317" fmla="*/ 103044 w 1267287"/>
              <a:gd name="connsiteY317" fmla="*/ 747016 h 799116"/>
              <a:gd name="connsiteX318" fmla="*/ 116145 w 1267287"/>
              <a:gd name="connsiteY318" fmla="*/ 770237 h 799116"/>
              <a:gd name="connsiteX319" fmla="*/ 124482 w 1267287"/>
              <a:gd name="connsiteY319" fmla="*/ 773811 h 799116"/>
              <a:gd name="connsiteX320" fmla="*/ 131626 w 1267287"/>
              <a:gd name="connsiteY320" fmla="*/ 792269 h 799116"/>
              <a:gd name="connsiteX321" fmla="*/ 136390 w 1267287"/>
              <a:gd name="connsiteY321" fmla="*/ 791672 h 799116"/>
              <a:gd name="connsiteX322" fmla="*/ 141454 w 1267287"/>
              <a:gd name="connsiteY322" fmla="*/ 799116 h 799116"/>
              <a:gd name="connsiteX323" fmla="*/ 147704 w 1267287"/>
              <a:gd name="connsiteY323" fmla="*/ 799116 h 799116"/>
              <a:gd name="connsiteX324" fmla="*/ 153954 w 1267287"/>
              <a:gd name="connsiteY324" fmla="*/ 788098 h 799116"/>
              <a:gd name="connsiteX325" fmla="*/ 162292 w 1267287"/>
              <a:gd name="connsiteY325" fmla="*/ 786315 h 799116"/>
              <a:gd name="connsiteX326" fmla="*/ 165269 w 1267287"/>
              <a:gd name="connsiteY326" fmla="*/ 791672 h 799116"/>
              <a:gd name="connsiteX327" fmla="*/ 174796 w 1267287"/>
              <a:gd name="connsiteY327" fmla="*/ 792269 h 799116"/>
              <a:gd name="connsiteX328" fmla="*/ 181643 w 1267287"/>
              <a:gd name="connsiteY328" fmla="*/ 787802 h 799116"/>
              <a:gd name="connsiteX329" fmla="*/ 189083 w 1267287"/>
              <a:gd name="connsiteY329" fmla="*/ 786608 h 799116"/>
              <a:gd name="connsiteX330" fmla="*/ 190277 w 1267287"/>
              <a:gd name="connsiteY330" fmla="*/ 791079 h 799116"/>
              <a:gd name="connsiteX331" fmla="*/ 196527 w 1267287"/>
              <a:gd name="connsiteY331" fmla="*/ 791375 h 799116"/>
              <a:gd name="connsiteX332" fmla="*/ 210815 w 1267287"/>
              <a:gd name="connsiteY332" fmla="*/ 771724 h 799116"/>
              <a:gd name="connsiteX333" fmla="*/ 221536 w 1267287"/>
              <a:gd name="connsiteY333" fmla="*/ 772021 h 799116"/>
              <a:gd name="connsiteX334" fmla="*/ 224513 w 1267287"/>
              <a:gd name="connsiteY334" fmla="*/ 779761 h 799116"/>
              <a:gd name="connsiteX335" fmla="*/ 240591 w 1267287"/>
              <a:gd name="connsiteY335" fmla="*/ 785122 h 799116"/>
              <a:gd name="connsiteX336" fmla="*/ 241484 w 1267287"/>
              <a:gd name="connsiteY336" fmla="*/ 779168 h 799116"/>
              <a:gd name="connsiteX337" fmla="*/ 252498 w 1267287"/>
              <a:gd name="connsiteY337" fmla="*/ 772321 h 799116"/>
              <a:gd name="connsiteX338" fmla="*/ 259345 w 1267287"/>
              <a:gd name="connsiteY338" fmla="*/ 772617 h 799116"/>
              <a:gd name="connsiteX339" fmla="*/ 260836 w 1267287"/>
              <a:gd name="connsiteY339" fmla="*/ 784228 h 799116"/>
              <a:gd name="connsiteX340" fmla="*/ 268576 w 1267287"/>
              <a:gd name="connsiteY340" fmla="*/ 784228 h 799116"/>
              <a:gd name="connsiteX341" fmla="*/ 272743 w 1267287"/>
              <a:gd name="connsiteY341" fmla="*/ 777678 h 799116"/>
              <a:gd name="connsiteX342" fmla="*/ 287331 w 1267287"/>
              <a:gd name="connsiteY342" fmla="*/ 774104 h 799116"/>
              <a:gd name="connsiteX343" fmla="*/ 316506 w 1267287"/>
              <a:gd name="connsiteY343" fmla="*/ 743142 h 799116"/>
              <a:gd name="connsiteX344" fmla="*/ 323950 w 1267287"/>
              <a:gd name="connsiteY344" fmla="*/ 743142 h 799116"/>
              <a:gd name="connsiteX345" fmla="*/ 328417 w 1267287"/>
              <a:gd name="connsiteY345" fmla="*/ 738975 h 799116"/>
              <a:gd name="connsiteX346" fmla="*/ 349255 w 1267287"/>
              <a:gd name="connsiteY346" fmla="*/ 742545 h 799116"/>
              <a:gd name="connsiteX347" fmla="*/ 350746 w 1267287"/>
              <a:gd name="connsiteY347" fmla="*/ 738674 h 799116"/>
              <a:gd name="connsiteX348" fmla="*/ 364737 w 1267287"/>
              <a:gd name="connsiteY348" fmla="*/ 735104 h 799116"/>
              <a:gd name="connsiteX349" fmla="*/ 368014 w 1267287"/>
              <a:gd name="connsiteY349" fmla="*/ 738674 h 799116"/>
              <a:gd name="connsiteX350" fmla="*/ 392129 w 1267287"/>
              <a:gd name="connsiteY350" fmla="*/ 743738 h 799116"/>
              <a:gd name="connsiteX351" fmla="*/ 398082 w 1267287"/>
              <a:gd name="connsiteY351" fmla="*/ 752072 h 799116"/>
              <a:gd name="connsiteX352" fmla="*/ 398379 w 1267287"/>
              <a:gd name="connsiteY352" fmla="*/ 761600 h 799116"/>
              <a:gd name="connsiteX353" fmla="*/ 409690 w 1267287"/>
              <a:gd name="connsiteY353" fmla="*/ 761600 h 799116"/>
              <a:gd name="connsiteX354" fmla="*/ 410287 w 1267287"/>
              <a:gd name="connsiteY354" fmla="*/ 757133 h 799116"/>
              <a:gd name="connsiteX355" fmla="*/ 432315 w 1267287"/>
              <a:gd name="connsiteY355" fmla="*/ 756243 h 799116"/>
              <a:gd name="connsiteX356" fmla="*/ 453156 w 1267287"/>
              <a:gd name="connsiteY356" fmla="*/ 732424 h 799116"/>
              <a:gd name="connsiteX357" fmla="*/ 464767 w 1267287"/>
              <a:gd name="connsiteY357" fmla="*/ 727957 h 799116"/>
              <a:gd name="connsiteX358" fmla="*/ 465364 w 1267287"/>
              <a:gd name="connsiteY358" fmla="*/ 716647 h 799116"/>
              <a:gd name="connsiteX359" fmla="*/ 479358 w 1267287"/>
              <a:gd name="connsiteY359" fmla="*/ 705036 h 799116"/>
              <a:gd name="connsiteX360" fmla="*/ 485609 w 1267287"/>
              <a:gd name="connsiteY360" fmla="*/ 693721 h 799116"/>
              <a:gd name="connsiteX361" fmla="*/ 507937 w 1267287"/>
              <a:gd name="connsiteY361" fmla="*/ 679134 h 799116"/>
              <a:gd name="connsiteX362" fmla="*/ 532352 w 1267287"/>
              <a:gd name="connsiteY362" fmla="*/ 679727 h 799116"/>
              <a:gd name="connsiteX363" fmla="*/ 547237 w 1267287"/>
              <a:gd name="connsiteY363" fmla="*/ 669310 h 799116"/>
              <a:gd name="connsiteX364" fmla="*/ 568968 w 1267287"/>
              <a:gd name="connsiteY364" fmla="*/ 665736 h 799116"/>
              <a:gd name="connsiteX365" fmla="*/ 595467 w 1267287"/>
              <a:gd name="connsiteY365" fmla="*/ 639237 h 799116"/>
              <a:gd name="connsiteX366" fmla="*/ 611841 w 1267287"/>
              <a:gd name="connsiteY366" fmla="*/ 637751 h 799116"/>
              <a:gd name="connsiteX367" fmla="*/ 640717 w 1267287"/>
              <a:gd name="connsiteY367" fmla="*/ 626140 h 799116"/>
              <a:gd name="connsiteX368" fmla="*/ 661262 w 1267287"/>
              <a:gd name="connsiteY368" fmla="*/ 610362 h 799116"/>
              <a:gd name="connsiteX369" fmla="*/ 673466 w 1267287"/>
              <a:gd name="connsiteY369" fmla="*/ 609469 h 799116"/>
              <a:gd name="connsiteX370" fmla="*/ 689544 w 1267287"/>
              <a:gd name="connsiteY370" fmla="*/ 603215 h 799116"/>
              <a:gd name="connsiteX371" fmla="*/ 696091 w 1267287"/>
              <a:gd name="connsiteY371" fmla="*/ 594881 h 799116"/>
              <a:gd name="connsiteX372" fmla="*/ 723483 w 1267287"/>
              <a:gd name="connsiteY372" fmla="*/ 584460 h 799116"/>
              <a:gd name="connsiteX373" fmla="*/ 735987 w 1267287"/>
              <a:gd name="connsiteY373" fmla="*/ 584757 h 799116"/>
              <a:gd name="connsiteX374" fmla="*/ 766653 w 1267287"/>
              <a:gd name="connsiteY374" fmla="*/ 560341 h 799116"/>
              <a:gd name="connsiteX375" fmla="*/ 783921 w 1267287"/>
              <a:gd name="connsiteY375" fmla="*/ 554988 h 799116"/>
              <a:gd name="connsiteX376" fmla="*/ 799699 w 1267287"/>
              <a:gd name="connsiteY376" fmla="*/ 540990 h 799116"/>
              <a:gd name="connsiteX377" fmla="*/ 817856 w 1267287"/>
              <a:gd name="connsiteY377" fmla="*/ 512115 h 799116"/>
              <a:gd name="connsiteX378" fmla="*/ 819050 w 1267287"/>
              <a:gd name="connsiteY378" fmla="*/ 497227 h 799116"/>
              <a:gd name="connsiteX379" fmla="*/ 825301 w 1267287"/>
              <a:gd name="connsiteY379" fmla="*/ 493060 h 799116"/>
              <a:gd name="connsiteX380" fmla="*/ 824110 w 1267287"/>
              <a:gd name="connsiteY380" fmla="*/ 481745 h 799116"/>
              <a:gd name="connsiteX381" fmla="*/ 828874 w 1267287"/>
              <a:gd name="connsiteY381" fmla="*/ 479365 h 799116"/>
              <a:gd name="connsiteX382" fmla="*/ 839291 w 1267287"/>
              <a:gd name="connsiteY382" fmla="*/ 463288 h 799116"/>
              <a:gd name="connsiteX383" fmla="*/ 844952 w 1267287"/>
              <a:gd name="connsiteY383" fmla="*/ 462694 h 799116"/>
              <a:gd name="connsiteX384" fmla="*/ 851202 w 1267287"/>
              <a:gd name="connsiteY384" fmla="*/ 467755 h 799116"/>
              <a:gd name="connsiteX385" fmla="*/ 858943 w 1267287"/>
              <a:gd name="connsiteY385" fmla="*/ 464181 h 799116"/>
              <a:gd name="connsiteX386" fmla="*/ 861026 w 1267287"/>
              <a:gd name="connsiteY386" fmla="*/ 457037 h 799116"/>
              <a:gd name="connsiteX387" fmla="*/ 877998 w 1267287"/>
              <a:gd name="connsiteY387" fmla="*/ 451677 h 799116"/>
              <a:gd name="connsiteX388" fmla="*/ 883062 w 1267287"/>
              <a:gd name="connsiteY388" fmla="*/ 438579 h 799116"/>
              <a:gd name="connsiteX389" fmla="*/ 905983 w 1267287"/>
              <a:gd name="connsiteY389" fmla="*/ 428158 h 799116"/>
              <a:gd name="connsiteX390" fmla="*/ 915214 w 1267287"/>
              <a:gd name="connsiteY390" fmla="*/ 414164 h 799116"/>
              <a:gd name="connsiteX391" fmla="*/ 925931 w 1267287"/>
              <a:gd name="connsiteY391" fmla="*/ 410594 h 799116"/>
              <a:gd name="connsiteX392" fmla="*/ 927418 w 1267287"/>
              <a:gd name="connsiteY392" fmla="*/ 403446 h 799116"/>
              <a:gd name="connsiteX393" fmla="*/ 936352 w 1267287"/>
              <a:gd name="connsiteY393" fmla="*/ 401960 h 799116"/>
              <a:gd name="connsiteX394" fmla="*/ 939626 w 1267287"/>
              <a:gd name="connsiteY394" fmla="*/ 396002 h 799116"/>
              <a:gd name="connsiteX395" fmla="*/ 934862 w 1267287"/>
              <a:gd name="connsiteY395" fmla="*/ 391242 h 799116"/>
              <a:gd name="connsiteX396" fmla="*/ 939926 w 1267287"/>
              <a:gd name="connsiteY396" fmla="*/ 376951 h 799116"/>
              <a:gd name="connsiteX397" fmla="*/ 933969 w 1267287"/>
              <a:gd name="connsiteY397" fmla="*/ 371591 h 799116"/>
              <a:gd name="connsiteX398" fmla="*/ 933969 w 1267287"/>
              <a:gd name="connsiteY398" fmla="*/ 366530 h 799116"/>
              <a:gd name="connsiteX399" fmla="*/ 946176 w 1267287"/>
              <a:gd name="connsiteY399" fmla="*/ 367127 h 799116"/>
              <a:gd name="connsiteX400" fmla="*/ 955700 w 1267287"/>
              <a:gd name="connsiteY400" fmla="*/ 358790 h 799116"/>
              <a:gd name="connsiteX401" fmla="*/ 975352 w 1267287"/>
              <a:gd name="connsiteY401" fmla="*/ 348373 h 799116"/>
              <a:gd name="connsiteX402" fmla="*/ 985176 w 1267287"/>
              <a:gd name="connsiteY402" fmla="*/ 336165 h 799116"/>
              <a:gd name="connsiteX403" fmla="*/ 998870 w 1267287"/>
              <a:gd name="connsiteY403" fmla="*/ 332591 h 799116"/>
              <a:gd name="connsiteX404" fmla="*/ 1009287 w 1267287"/>
              <a:gd name="connsiteY404" fmla="*/ 317110 h 799116"/>
              <a:gd name="connsiteX405" fmla="*/ 1025665 w 1267287"/>
              <a:gd name="connsiteY405" fmla="*/ 312643 h 799116"/>
              <a:gd name="connsiteX406" fmla="*/ 1033406 w 1267287"/>
              <a:gd name="connsiteY406" fmla="*/ 305499 h 799116"/>
              <a:gd name="connsiteX407" fmla="*/ 1042933 w 1267287"/>
              <a:gd name="connsiteY407" fmla="*/ 305203 h 799116"/>
              <a:gd name="connsiteX408" fmla="*/ 1049184 w 1267287"/>
              <a:gd name="connsiteY408" fmla="*/ 294485 h 799116"/>
              <a:gd name="connsiteX409" fmla="*/ 1066155 w 1267287"/>
              <a:gd name="connsiteY409" fmla="*/ 287041 h 799116"/>
              <a:gd name="connsiteX410" fmla="*/ 1090864 w 1267287"/>
              <a:gd name="connsiteY410" fmla="*/ 288828 h 799116"/>
              <a:gd name="connsiteX411" fmla="*/ 1107556 w 1267287"/>
              <a:gd name="connsiteY411" fmla="*/ 290315 h 799116"/>
              <a:gd name="connsiteX412" fmla="*/ 1116454 w 1267287"/>
              <a:gd name="connsiteY412" fmla="*/ 284064 h 799116"/>
              <a:gd name="connsiteX413" fmla="*/ 1134034 w 1267287"/>
              <a:gd name="connsiteY413" fmla="*/ 281388 h 799116"/>
              <a:gd name="connsiteX414" fmla="*/ 1155157 w 1267287"/>
              <a:gd name="connsiteY414" fmla="*/ 267986 h 799116"/>
              <a:gd name="connsiteX415" fmla="*/ 1156966 w 1267287"/>
              <a:gd name="connsiteY415" fmla="*/ 256972 h 799116"/>
              <a:gd name="connsiteX416" fmla="*/ 1185541 w 1267287"/>
              <a:gd name="connsiteY416" fmla="*/ 237024 h 799116"/>
              <a:gd name="connsiteX417" fmla="*/ 1188796 w 1267287"/>
              <a:gd name="connsiteY417" fmla="*/ 220649 h 799116"/>
              <a:gd name="connsiteX418" fmla="*/ 1203409 w 1267287"/>
              <a:gd name="connsiteY418" fmla="*/ 213803 h 799116"/>
              <a:gd name="connsiteX419" fmla="*/ 1205797 w 1267287"/>
              <a:gd name="connsiteY419" fmla="*/ 196534 h 799116"/>
              <a:gd name="connsiteX420" fmla="*/ 1219469 w 1267287"/>
              <a:gd name="connsiteY420" fmla="*/ 182247 h 799116"/>
              <a:gd name="connsiteX421" fmla="*/ 1235565 w 1267287"/>
              <a:gd name="connsiteY421" fmla="*/ 151878 h 799116"/>
              <a:gd name="connsiteX422" fmla="*/ 1251336 w 1267287"/>
              <a:gd name="connsiteY422" fmla="*/ 143841 h 799116"/>
              <a:gd name="connsiteX423" fmla="*/ 1256400 w 1267287"/>
              <a:gd name="connsiteY423" fmla="*/ 134313 h 799116"/>
              <a:gd name="connsiteX424" fmla="*/ 1256978 w 1267287"/>
              <a:gd name="connsiteY424" fmla="*/ 121212 h 799116"/>
              <a:gd name="connsiteX425" fmla="*/ 1265623 w 1267287"/>
              <a:gd name="connsiteY425" fmla="*/ 113472 h 799116"/>
              <a:gd name="connsiteX426" fmla="*/ 1267287 w 1267287"/>
              <a:gd name="connsiteY426" fmla="*/ 105022 h 79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</a:cxnLst>
            <a:rect l="l" t="t" r="r" b="b"/>
            <a:pathLst>
              <a:path w="1267287" h="799116">
                <a:moveTo>
                  <a:pt x="1254193" y="101958"/>
                </a:moveTo>
                <a:lnTo>
                  <a:pt x="1243161" y="93125"/>
                </a:lnTo>
                <a:lnTo>
                  <a:pt x="1243884" y="79138"/>
                </a:lnTo>
                <a:lnTo>
                  <a:pt x="1241316" y="76932"/>
                </a:lnTo>
                <a:lnTo>
                  <a:pt x="1236180" y="77666"/>
                </a:lnTo>
                <a:lnTo>
                  <a:pt x="1224388" y="71777"/>
                </a:lnTo>
                <a:lnTo>
                  <a:pt x="1228801" y="66258"/>
                </a:lnTo>
                <a:lnTo>
                  <a:pt x="1223665" y="62576"/>
                </a:lnTo>
                <a:lnTo>
                  <a:pt x="1215563" y="65520"/>
                </a:lnTo>
                <a:lnTo>
                  <a:pt x="1210028" y="64782"/>
                </a:lnTo>
                <a:lnTo>
                  <a:pt x="1208545" y="54477"/>
                </a:lnTo>
                <a:lnTo>
                  <a:pt x="1205616" y="54108"/>
                </a:lnTo>
                <a:lnTo>
                  <a:pt x="1201926" y="60734"/>
                </a:lnTo>
                <a:lnTo>
                  <a:pt x="1198634" y="60365"/>
                </a:lnTo>
                <a:lnTo>
                  <a:pt x="1193824" y="55953"/>
                </a:lnTo>
                <a:lnTo>
                  <a:pt x="1181309" y="56687"/>
                </a:lnTo>
                <a:lnTo>
                  <a:pt x="1179102" y="53739"/>
                </a:lnTo>
                <a:lnTo>
                  <a:pt x="1191256" y="46378"/>
                </a:lnTo>
                <a:lnTo>
                  <a:pt x="1178017" y="43434"/>
                </a:lnTo>
                <a:lnTo>
                  <a:pt x="1178379" y="36438"/>
                </a:lnTo>
                <a:lnTo>
                  <a:pt x="1168070" y="32760"/>
                </a:lnTo>
                <a:lnTo>
                  <a:pt x="1167347" y="27605"/>
                </a:lnTo>
                <a:lnTo>
                  <a:pt x="1161813" y="28709"/>
                </a:lnTo>
                <a:lnTo>
                  <a:pt x="1154832" y="25030"/>
                </a:lnTo>
                <a:lnTo>
                  <a:pt x="1158123" y="20614"/>
                </a:lnTo>
                <a:lnTo>
                  <a:pt x="1150021" y="12880"/>
                </a:lnTo>
                <a:lnTo>
                  <a:pt x="1140472" y="13987"/>
                </a:lnTo>
                <a:lnTo>
                  <a:pt x="1140472" y="9571"/>
                </a:lnTo>
                <a:lnTo>
                  <a:pt x="1145246" y="4785"/>
                </a:lnTo>
                <a:lnTo>
                  <a:pt x="1137506" y="1837"/>
                </a:lnTo>
                <a:lnTo>
                  <a:pt x="1135299" y="9571"/>
                </a:lnTo>
                <a:lnTo>
                  <a:pt x="1130163" y="9936"/>
                </a:lnTo>
                <a:lnTo>
                  <a:pt x="1126835" y="4047"/>
                </a:lnTo>
                <a:lnTo>
                  <a:pt x="1119131" y="7361"/>
                </a:lnTo>
                <a:lnTo>
                  <a:pt x="1118010" y="5154"/>
                </a:lnTo>
                <a:lnTo>
                  <a:pt x="1108063" y="4785"/>
                </a:lnTo>
                <a:lnTo>
                  <a:pt x="1106218" y="8464"/>
                </a:lnTo>
                <a:lnTo>
                  <a:pt x="1101444" y="9202"/>
                </a:lnTo>
                <a:lnTo>
                  <a:pt x="1097027" y="13253"/>
                </a:lnTo>
                <a:lnTo>
                  <a:pt x="1088563" y="8095"/>
                </a:lnTo>
                <a:lnTo>
                  <a:pt x="1082671" y="7730"/>
                </a:lnTo>
                <a:lnTo>
                  <a:pt x="1079726" y="9571"/>
                </a:lnTo>
                <a:lnTo>
                  <a:pt x="1076044" y="9571"/>
                </a:lnTo>
                <a:lnTo>
                  <a:pt x="1073469" y="5520"/>
                </a:lnTo>
                <a:lnTo>
                  <a:pt x="1060954" y="5151"/>
                </a:lnTo>
                <a:lnTo>
                  <a:pt x="1058375" y="0"/>
                </a:lnTo>
                <a:lnTo>
                  <a:pt x="1051383" y="2206"/>
                </a:lnTo>
                <a:lnTo>
                  <a:pt x="1048070" y="7361"/>
                </a:lnTo>
                <a:lnTo>
                  <a:pt x="1035186" y="7730"/>
                </a:lnTo>
                <a:lnTo>
                  <a:pt x="1034082" y="11043"/>
                </a:lnTo>
                <a:lnTo>
                  <a:pt x="1026722" y="16563"/>
                </a:lnTo>
                <a:lnTo>
                  <a:pt x="1018619" y="15459"/>
                </a:lnTo>
                <a:lnTo>
                  <a:pt x="1018254" y="20614"/>
                </a:lnTo>
                <a:cubicBezTo>
                  <a:pt x="1018254" y="20614"/>
                  <a:pt x="1014941" y="25027"/>
                  <a:pt x="1013469" y="25027"/>
                </a:cubicBezTo>
                <a:cubicBezTo>
                  <a:pt x="1011997" y="25027"/>
                  <a:pt x="1005370" y="24661"/>
                  <a:pt x="1005370" y="24661"/>
                </a:cubicBezTo>
                <a:lnTo>
                  <a:pt x="1002057" y="29447"/>
                </a:lnTo>
                <a:lnTo>
                  <a:pt x="992855" y="30550"/>
                </a:lnTo>
                <a:lnTo>
                  <a:pt x="991383" y="27237"/>
                </a:lnTo>
                <a:lnTo>
                  <a:pt x="974816" y="25764"/>
                </a:lnTo>
                <a:lnTo>
                  <a:pt x="962301" y="28709"/>
                </a:lnTo>
                <a:lnTo>
                  <a:pt x="955678" y="33863"/>
                </a:lnTo>
                <a:lnTo>
                  <a:pt x="950893" y="30550"/>
                </a:lnTo>
                <a:lnTo>
                  <a:pt x="943897" y="30550"/>
                </a:lnTo>
                <a:lnTo>
                  <a:pt x="938009" y="34966"/>
                </a:lnTo>
                <a:lnTo>
                  <a:pt x="918133" y="34601"/>
                </a:lnTo>
                <a:lnTo>
                  <a:pt x="911137" y="37176"/>
                </a:lnTo>
                <a:lnTo>
                  <a:pt x="899357" y="33125"/>
                </a:lnTo>
                <a:lnTo>
                  <a:pt x="900463" y="26502"/>
                </a:lnTo>
                <a:lnTo>
                  <a:pt x="889790" y="23189"/>
                </a:lnTo>
                <a:lnTo>
                  <a:pt x="884266" y="26133"/>
                </a:lnTo>
                <a:lnTo>
                  <a:pt x="882060" y="24292"/>
                </a:lnTo>
                <a:lnTo>
                  <a:pt x="878009" y="25030"/>
                </a:lnTo>
                <a:lnTo>
                  <a:pt x="878377" y="30919"/>
                </a:lnTo>
                <a:lnTo>
                  <a:pt x="864756" y="32391"/>
                </a:lnTo>
                <a:lnTo>
                  <a:pt x="864390" y="36807"/>
                </a:lnTo>
                <a:lnTo>
                  <a:pt x="857395" y="37545"/>
                </a:lnTo>
                <a:lnTo>
                  <a:pt x="853713" y="31657"/>
                </a:lnTo>
                <a:lnTo>
                  <a:pt x="843404" y="30181"/>
                </a:lnTo>
                <a:lnTo>
                  <a:pt x="838622" y="33494"/>
                </a:lnTo>
                <a:lnTo>
                  <a:pt x="830158" y="34966"/>
                </a:lnTo>
                <a:lnTo>
                  <a:pt x="829420" y="32391"/>
                </a:lnTo>
                <a:lnTo>
                  <a:pt x="823897" y="31288"/>
                </a:lnTo>
                <a:lnTo>
                  <a:pt x="819112" y="35339"/>
                </a:lnTo>
                <a:lnTo>
                  <a:pt x="806596" y="30919"/>
                </a:lnTo>
                <a:lnTo>
                  <a:pt x="806596" y="24661"/>
                </a:lnTo>
                <a:lnTo>
                  <a:pt x="798498" y="22820"/>
                </a:lnTo>
                <a:lnTo>
                  <a:pt x="797395" y="18404"/>
                </a:lnTo>
                <a:lnTo>
                  <a:pt x="793716" y="22820"/>
                </a:lnTo>
                <a:lnTo>
                  <a:pt x="784510" y="23558"/>
                </a:lnTo>
                <a:lnTo>
                  <a:pt x="780832" y="21352"/>
                </a:lnTo>
                <a:lnTo>
                  <a:pt x="777577" y="15745"/>
                </a:lnTo>
                <a:lnTo>
                  <a:pt x="771232" y="15351"/>
                </a:lnTo>
                <a:lnTo>
                  <a:pt x="767662" y="18921"/>
                </a:lnTo>
                <a:lnTo>
                  <a:pt x="762504" y="15749"/>
                </a:lnTo>
                <a:lnTo>
                  <a:pt x="760920" y="21699"/>
                </a:lnTo>
                <a:lnTo>
                  <a:pt x="746242" y="22889"/>
                </a:lnTo>
                <a:lnTo>
                  <a:pt x="743467" y="16143"/>
                </a:lnTo>
                <a:lnTo>
                  <a:pt x="726807" y="12179"/>
                </a:lnTo>
                <a:lnTo>
                  <a:pt x="718477" y="16143"/>
                </a:lnTo>
                <a:lnTo>
                  <a:pt x="715305" y="19713"/>
                </a:lnTo>
                <a:lnTo>
                  <a:pt x="711340" y="20509"/>
                </a:lnTo>
                <a:lnTo>
                  <a:pt x="710216" y="13170"/>
                </a:lnTo>
                <a:lnTo>
                  <a:pt x="706385" y="14971"/>
                </a:lnTo>
                <a:lnTo>
                  <a:pt x="704490" y="20339"/>
                </a:lnTo>
                <a:lnTo>
                  <a:pt x="690492" y="22129"/>
                </a:lnTo>
                <a:lnTo>
                  <a:pt x="668387" y="37394"/>
                </a:lnTo>
                <a:lnTo>
                  <a:pt x="663125" y="36023"/>
                </a:lnTo>
                <a:lnTo>
                  <a:pt x="662072" y="32970"/>
                </a:lnTo>
                <a:lnTo>
                  <a:pt x="651127" y="30864"/>
                </a:lnTo>
                <a:lnTo>
                  <a:pt x="649022" y="36446"/>
                </a:lnTo>
                <a:lnTo>
                  <a:pt x="642706" y="37390"/>
                </a:lnTo>
                <a:lnTo>
                  <a:pt x="638601" y="28550"/>
                </a:lnTo>
                <a:lnTo>
                  <a:pt x="635653" y="30022"/>
                </a:lnTo>
                <a:lnTo>
                  <a:pt x="636496" y="40023"/>
                </a:lnTo>
                <a:lnTo>
                  <a:pt x="620074" y="47811"/>
                </a:lnTo>
                <a:lnTo>
                  <a:pt x="612178" y="48653"/>
                </a:lnTo>
                <a:lnTo>
                  <a:pt x="604390" y="39603"/>
                </a:lnTo>
                <a:lnTo>
                  <a:pt x="600180" y="40547"/>
                </a:lnTo>
                <a:lnTo>
                  <a:pt x="591126" y="48549"/>
                </a:lnTo>
                <a:lnTo>
                  <a:pt x="582076" y="49182"/>
                </a:lnTo>
                <a:lnTo>
                  <a:pt x="571128" y="36655"/>
                </a:lnTo>
                <a:lnTo>
                  <a:pt x="558211" y="36923"/>
                </a:lnTo>
                <a:lnTo>
                  <a:pt x="555860" y="42324"/>
                </a:lnTo>
                <a:lnTo>
                  <a:pt x="543164" y="50650"/>
                </a:lnTo>
                <a:lnTo>
                  <a:pt x="530077" y="45496"/>
                </a:lnTo>
                <a:lnTo>
                  <a:pt x="520159" y="51048"/>
                </a:lnTo>
                <a:lnTo>
                  <a:pt x="512227" y="49066"/>
                </a:lnTo>
                <a:lnTo>
                  <a:pt x="508859" y="43966"/>
                </a:lnTo>
                <a:lnTo>
                  <a:pt x="503553" y="51815"/>
                </a:lnTo>
                <a:lnTo>
                  <a:pt x="484502" y="52234"/>
                </a:lnTo>
                <a:lnTo>
                  <a:pt x="479977" y="58864"/>
                </a:lnTo>
                <a:lnTo>
                  <a:pt x="470714" y="58655"/>
                </a:lnTo>
                <a:lnTo>
                  <a:pt x="466713" y="62655"/>
                </a:lnTo>
                <a:lnTo>
                  <a:pt x="459240" y="64442"/>
                </a:lnTo>
                <a:lnTo>
                  <a:pt x="449662" y="55182"/>
                </a:lnTo>
                <a:lnTo>
                  <a:pt x="444819" y="55602"/>
                </a:lnTo>
                <a:lnTo>
                  <a:pt x="439451" y="59917"/>
                </a:lnTo>
                <a:lnTo>
                  <a:pt x="433136" y="59917"/>
                </a:lnTo>
                <a:lnTo>
                  <a:pt x="409346" y="77811"/>
                </a:lnTo>
                <a:lnTo>
                  <a:pt x="392505" y="78654"/>
                </a:lnTo>
                <a:lnTo>
                  <a:pt x="376611" y="95809"/>
                </a:lnTo>
                <a:lnTo>
                  <a:pt x="366719" y="95918"/>
                </a:lnTo>
                <a:lnTo>
                  <a:pt x="363033" y="100439"/>
                </a:lnTo>
                <a:lnTo>
                  <a:pt x="357665" y="100020"/>
                </a:lnTo>
                <a:lnTo>
                  <a:pt x="344716" y="86126"/>
                </a:lnTo>
                <a:lnTo>
                  <a:pt x="317877" y="78230"/>
                </a:lnTo>
                <a:lnTo>
                  <a:pt x="313272" y="71206"/>
                </a:lnTo>
                <a:lnTo>
                  <a:pt x="312773" y="65618"/>
                </a:lnTo>
                <a:lnTo>
                  <a:pt x="308476" y="62644"/>
                </a:lnTo>
                <a:lnTo>
                  <a:pt x="310129" y="48440"/>
                </a:lnTo>
                <a:lnTo>
                  <a:pt x="304845" y="43817"/>
                </a:lnTo>
                <a:lnTo>
                  <a:pt x="297249" y="43817"/>
                </a:lnTo>
                <a:lnTo>
                  <a:pt x="286676" y="36547"/>
                </a:lnTo>
                <a:lnTo>
                  <a:pt x="286014" y="28622"/>
                </a:lnTo>
                <a:lnTo>
                  <a:pt x="280397" y="22346"/>
                </a:lnTo>
                <a:lnTo>
                  <a:pt x="279388" y="7216"/>
                </a:lnTo>
                <a:lnTo>
                  <a:pt x="275380" y="7795"/>
                </a:lnTo>
                <a:lnTo>
                  <a:pt x="266095" y="17923"/>
                </a:lnTo>
                <a:lnTo>
                  <a:pt x="266095" y="20455"/>
                </a:lnTo>
                <a:lnTo>
                  <a:pt x="269191" y="21580"/>
                </a:lnTo>
                <a:lnTo>
                  <a:pt x="269473" y="28893"/>
                </a:lnTo>
                <a:lnTo>
                  <a:pt x="267223" y="30582"/>
                </a:lnTo>
                <a:lnTo>
                  <a:pt x="266095" y="43806"/>
                </a:lnTo>
                <a:lnTo>
                  <a:pt x="262720" y="46621"/>
                </a:lnTo>
                <a:lnTo>
                  <a:pt x="261313" y="51120"/>
                </a:lnTo>
                <a:lnTo>
                  <a:pt x="269473" y="55906"/>
                </a:lnTo>
                <a:lnTo>
                  <a:pt x="270034" y="63219"/>
                </a:lnTo>
                <a:lnTo>
                  <a:pt x="273412" y="65187"/>
                </a:lnTo>
                <a:lnTo>
                  <a:pt x="274819" y="71940"/>
                </a:lnTo>
                <a:lnTo>
                  <a:pt x="272005" y="74754"/>
                </a:lnTo>
                <a:lnTo>
                  <a:pt x="272005" y="80661"/>
                </a:lnTo>
                <a:lnTo>
                  <a:pt x="276226" y="84604"/>
                </a:lnTo>
                <a:lnTo>
                  <a:pt x="286072" y="84604"/>
                </a:lnTo>
                <a:lnTo>
                  <a:pt x="287197" y="87136"/>
                </a:lnTo>
                <a:lnTo>
                  <a:pt x="294511" y="89385"/>
                </a:lnTo>
                <a:lnTo>
                  <a:pt x="296200" y="95292"/>
                </a:lnTo>
                <a:lnTo>
                  <a:pt x="292825" y="101203"/>
                </a:lnTo>
                <a:lnTo>
                  <a:pt x="281008" y="105702"/>
                </a:lnTo>
                <a:lnTo>
                  <a:pt x="277912" y="109645"/>
                </a:lnTo>
                <a:lnTo>
                  <a:pt x="280444" y="112177"/>
                </a:lnTo>
                <a:lnTo>
                  <a:pt x="281008" y="119490"/>
                </a:lnTo>
                <a:lnTo>
                  <a:pt x="284947" y="121458"/>
                </a:lnTo>
                <a:lnTo>
                  <a:pt x="285508" y="128211"/>
                </a:lnTo>
                <a:lnTo>
                  <a:pt x="279037" y="135525"/>
                </a:lnTo>
                <a:lnTo>
                  <a:pt x="279037" y="145653"/>
                </a:lnTo>
                <a:lnTo>
                  <a:pt x="272287" y="150156"/>
                </a:lnTo>
                <a:lnTo>
                  <a:pt x="271441" y="154938"/>
                </a:lnTo>
                <a:lnTo>
                  <a:pt x="274537" y="160566"/>
                </a:lnTo>
                <a:lnTo>
                  <a:pt x="270880" y="162816"/>
                </a:lnTo>
                <a:lnTo>
                  <a:pt x="258499" y="164227"/>
                </a:lnTo>
                <a:lnTo>
                  <a:pt x="245275" y="173508"/>
                </a:lnTo>
                <a:lnTo>
                  <a:pt x="243307" y="180543"/>
                </a:lnTo>
                <a:lnTo>
                  <a:pt x="250343" y="182793"/>
                </a:lnTo>
                <a:lnTo>
                  <a:pt x="252310" y="185607"/>
                </a:lnTo>
                <a:lnTo>
                  <a:pt x="266095" y="187293"/>
                </a:lnTo>
                <a:lnTo>
                  <a:pt x="267223" y="192921"/>
                </a:lnTo>
                <a:lnTo>
                  <a:pt x="277069" y="198828"/>
                </a:lnTo>
                <a:lnTo>
                  <a:pt x="283540" y="200517"/>
                </a:lnTo>
                <a:lnTo>
                  <a:pt x="286915" y="198267"/>
                </a:lnTo>
                <a:lnTo>
                  <a:pt x="289729" y="201642"/>
                </a:lnTo>
                <a:lnTo>
                  <a:pt x="295075" y="203052"/>
                </a:lnTo>
                <a:lnTo>
                  <a:pt x="299857" y="208395"/>
                </a:lnTo>
                <a:lnTo>
                  <a:pt x="300139" y="210645"/>
                </a:lnTo>
                <a:lnTo>
                  <a:pt x="307735" y="212055"/>
                </a:lnTo>
                <a:lnTo>
                  <a:pt x="309145" y="215148"/>
                </a:lnTo>
                <a:lnTo>
                  <a:pt x="307456" y="219648"/>
                </a:lnTo>
                <a:lnTo>
                  <a:pt x="310549" y="223590"/>
                </a:lnTo>
                <a:lnTo>
                  <a:pt x="317302" y="223869"/>
                </a:lnTo>
                <a:lnTo>
                  <a:pt x="321241" y="237093"/>
                </a:lnTo>
                <a:lnTo>
                  <a:pt x="325741" y="240471"/>
                </a:lnTo>
                <a:lnTo>
                  <a:pt x="326023" y="244410"/>
                </a:lnTo>
                <a:lnTo>
                  <a:pt x="320116" y="253692"/>
                </a:lnTo>
                <a:lnTo>
                  <a:pt x="316741" y="253131"/>
                </a:lnTo>
                <a:lnTo>
                  <a:pt x="310267" y="257070"/>
                </a:lnTo>
                <a:lnTo>
                  <a:pt x="310553" y="259884"/>
                </a:lnTo>
                <a:lnTo>
                  <a:pt x="313645" y="261005"/>
                </a:lnTo>
                <a:lnTo>
                  <a:pt x="314492" y="274512"/>
                </a:lnTo>
                <a:lnTo>
                  <a:pt x="304924" y="277044"/>
                </a:lnTo>
                <a:lnTo>
                  <a:pt x="303514" y="283236"/>
                </a:lnTo>
                <a:lnTo>
                  <a:pt x="308299" y="286047"/>
                </a:lnTo>
                <a:lnTo>
                  <a:pt x="309424" y="291957"/>
                </a:lnTo>
                <a:lnTo>
                  <a:pt x="306331" y="293925"/>
                </a:lnTo>
                <a:lnTo>
                  <a:pt x="307174" y="315873"/>
                </a:lnTo>
                <a:lnTo>
                  <a:pt x="304082" y="316994"/>
                </a:lnTo>
                <a:lnTo>
                  <a:pt x="303235" y="320655"/>
                </a:lnTo>
                <a:lnTo>
                  <a:pt x="294232" y="323748"/>
                </a:lnTo>
                <a:lnTo>
                  <a:pt x="291700" y="317841"/>
                </a:lnTo>
                <a:lnTo>
                  <a:pt x="284947" y="315309"/>
                </a:lnTo>
                <a:lnTo>
                  <a:pt x="279883" y="308838"/>
                </a:lnTo>
                <a:lnTo>
                  <a:pt x="280165" y="304617"/>
                </a:lnTo>
                <a:lnTo>
                  <a:pt x="275384" y="299835"/>
                </a:lnTo>
                <a:lnTo>
                  <a:pt x="270037" y="300117"/>
                </a:lnTo>
                <a:lnTo>
                  <a:pt x="269911" y="291639"/>
                </a:lnTo>
                <a:lnTo>
                  <a:pt x="265563" y="291338"/>
                </a:lnTo>
                <a:lnTo>
                  <a:pt x="257172" y="301054"/>
                </a:lnTo>
                <a:lnTo>
                  <a:pt x="257616" y="305908"/>
                </a:lnTo>
                <a:lnTo>
                  <a:pt x="251876" y="314300"/>
                </a:lnTo>
                <a:lnTo>
                  <a:pt x="247463" y="315179"/>
                </a:lnTo>
                <a:lnTo>
                  <a:pt x="232890" y="329307"/>
                </a:lnTo>
                <a:lnTo>
                  <a:pt x="232890" y="335489"/>
                </a:lnTo>
                <a:lnTo>
                  <a:pt x="228918" y="342553"/>
                </a:lnTo>
                <a:lnTo>
                  <a:pt x="223619" y="343877"/>
                </a:lnTo>
                <a:lnTo>
                  <a:pt x="220089" y="347848"/>
                </a:lnTo>
                <a:lnTo>
                  <a:pt x="220089" y="352706"/>
                </a:lnTo>
                <a:lnTo>
                  <a:pt x="211260" y="356681"/>
                </a:lnTo>
                <a:lnTo>
                  <a:pt x="205961" y="364628"/>
                </a:lnTo>
                <a:lnTo>
                  <a:pt x="199779" y="364187"/>
                </a:lnTo>
                <a:lnTo>
                  <a:pt x="195366" y="367717"/>
                </a:lnTo>
                <a:lnTo>
                  <a:pt x="198897" y="368599"/>
                </a:lnTo>
                <a:lnTo>
                  <a:pt x="202430" y="373012"/>
                </a:lnTo>
                <a:lnTo>
                  <a:pt x="198897" y="378311"/>
                </a:lnTo>
                <a:lnTo>
                  <a:pt x="197131" y="375664"/>
                </a:lnTo>
                <a:lnTo>
                  <a:pt x="192719" y="378753"/>
                </a:lnTo>
                <a:lnTo>
                  <a:pt x="179914" y="381404"/>
                </a:lnTo>
                <a:lnTo>
                  <a:pt x="175056" y="384934"/>
                </a:lnTo>
                <a:lnTo>
                  <a:pt x="172850" y="395091"/>
                </a:lnTo>
                <a:lnTo>
                  <a:pt x="157839" y="403917"/>
                </a:lnTo>
                <a:lnTo>
                  <a:pt x="156515" y="407451"/>
                </a:lnTo>
                <a:lnTo>
                  <a:pt x="149010" y="407451"/>
                </a:lnTo>
                <a:lnTo>
                  <a:pt x="142824" y="401269"/>
                </a:lnTo>
                <a:lnTo>
                  <a:pt x="142824" y="394650"/>
                </a:lnTo>
                <a:lnTo>
                  <a:pt x="134440" y="389351"/>
                </a:lnTo>
                <a:lnTo>
                  <a:pt x="128700" y="388909"/>
                </a:lnTo>
                <a:lnTo>
                  <a:pt x="123401" y="380080"/>
                </a:lnTo>
                <a:lnTo>
                  <a:pt x="123401" y="374340"/>
                </a:lnTo>
                <a:lnTo>
                  <a:pt x="110596" y="363300"/>
                </a:lnTo>
                <a:lnTo>
                  <a:pt x="105301" y="365952"/>
                </a:lnTo>
                <a:lnTo>
                  <a:pt x="105301" y="371247"/>
                </a:lnTo>
                <a:lnTo>
                  <a:pt x="97795" y="374340"/>
                </a:lnTo>
                <a:lnTo>
                  <a:pt x="91614" y="380959"/>
                </a:lnTo>
                <a:lnTo>
                  <a:pt x="85436" y="381845"/>
                </a:lnTo>
                <a:lnTo>
                  <a:pt x="82784" y="376546"/>
                </a:lnTo>
                <a:lnTo>
                  <a:pt x="79695" y="378311"/>
                </a:lnTo>
                <a:lnTo>
                  <a:pt x="78813" y="391998"/>
                </a:lnTo>
                <a:lnTo>
                  <a:pt x="73514" y="399945"/>
                </a:lnTo>
                <a:lnTo>
                  <a:pt x="76162" y="407009"/>
                </a:lnTo>
                <a:lnTo>
                  <a:pt x="75720" y="411422"/>
                </a:lnTo>
                <a:lnTo>
                  <a:pt x="71307" y="414073"/>
                </a:lnTo>
                <a:lnTo>
                  <a:pt x="61154" y="433938"/>
                </a:lnTo>
                <a:lnTo>
                  <a:pt x="61154" y="440124"/>
                </a:lnTo>
                <a:lnTo>
                  <a:pt x="52763" y="444978"/>
                </a:lnTo>
                <a:lnTo>
                  <a:pt x="46143" y="458224"/>
                </a:lnTo>
                <a:lnTo>
                  <a:pt x="47026" y="465284"/>
                </a:lnTo>
                <a:lnTo>
                  <a:pt x="52321" y="465284"/>
                </a:lnTo>
                <a:lnTo>
                  <a:pt x="53207" y="470142"/>
                </a:lnTo>
                <a:lnTo>
                  <a:pt x="62919" y="478971"/>
                </a:lnTo>
                <a:lnTo>
                  <a:pt x="67332" y="477206"/>
                </a:lnTo>
                <a:lnTo>
                  <a:pt x="72190" y="481619"/>
                </a:lnTo>
                <a:cubicBezTo>
                  <a:pt x="72190" y="481619"/>
                  <a:pt x="69542" y="492217"/>
                  <a:pt x="69542" y="493982"/>
                </a:cubicBezTo>
                <a:cubicBezTo>
                  <a:pt x="69542" y="495747"/>
                  <a:pt x="64243" y="497071"/>
                  <a:pt x="64243" y="497071"/>
                </a:cubicBezTo>
                <a:lnTo>
                  <a:pt x="65126" y="503256"/>
                </a:lnTo>
                <a:lnTo>
                  <a:pt x="62037" y="507228"/>
                </a:lnTo>
                <a:lnTo>
                  <a:pt x="57620" y="508552"/>
                </a:lnTo>
                <a:lnTo>
                  <a:pt x="43492" y="523121"/>
                </a:lnTo>
                <a:lnTo>
                  <a:pt x="43933" y="527534"/>
                </a:lnTo>
                <a:lnTo>
                  <a:pt x="39079" y="529303"/>
                </a:lnTo>
                <a:lnTo>
                  <a:pt x="37969" y="526699"/>
                </a:lnTo>
                <a:lnTo>
                  <a:pt x="28525" y="527372"/>
                </a:lnTo>
                <a:lnTo>
                  <a:pt x="23895" y="521584"/>
                </a:lnTo>
                <a:lnTo>
                  <a:pt x="18209" y="525057"/>
                </a:lnTo>
                <a:lnTo>
                  <a:pt x="18209" y="534635"/>
                </a:lnTo>
                <a:lnTo>
                  <a:pt x="14418" y="540107"/>
                </a:lnTo>
                <a:lnTo>
                  <a:pt x="14946" y="568321"/>
                </a:lnTo>
                <a:lnTo>
                  <a:pt x="4210" y="583686"/>
                </a:lnTo>
                <a:lnTo>
                  <a:pt x="3682" y="589792"/>
                </a:lnTo>
                <a:lnTo>
                  <a:pt x="0" y="591369"/>
                </a:lnTo>
                <a:lnTo>
                  <a:pt x="0" y="595474"/>
                </a:lnTo>
                <a:lnTo>
                  <a:pt x="4315" y="597684"/>
                </a:lnTo>
                <a:lnTo>
                  <a:pt x="12103" y="617578"/>
                </a:lnTo>
                <a:lnTo>
                  <a:pt x="6420" y="623579"/>
                </a:lnTo>
                <a:lnTo>
                  <a:pt x="6312" y="632314"/>
                </a:lnTo>
                <a:lnTo>
                  <a:pt x="11474" y="634737"/>
                </a:lnTo>
                <a:lnTo>
                  <a:pt x="11350" y="638051"/>
                </a:lnTo>
                <a:lnTo>
                  <a:pt x="19684" y="654129"/>
                </a:lnTo>
                <a:lnTo>
                  <a:pt x="42313" y="679731"/>
                </a:lnTo>
                <a:lnTo>
                  <a:pt x="47073" y="693425"/>
                </a:lnTo>
                <a:lnTo>
                  <a:pt x="79822" y="731534"/>
                </a:lnTo>
                <a:lnTo>
                  <a:pt x="103044" y="747016"/>
                </a:lnTo>
                <a:lnTo>
                  <a:pt x="116145" y="770237"/>
                </a:lnTo>
                <a:lnTo>
                  <a:pt x="124482" y="773811"/>
                </a:lnTo>
                <a:lnTo>
                  <a:pt x="131626" y="792269"/>
                </a:lnTo>
                <a:lnTo>
                  <a:pt x="136390" y="791672"/>
                </a:lnTo>
                <a:lnTo>
                  <a:pt x="141454" y="799116"/>
                </a:lnTo>
                <a:lnTo>
                  <a:pt x="147704" y="799116"/>
                </a:lnTo>
                <a:lnTo>
                  <a:pt x="153954" y="788098"/>
                </a:lnTo>
                <a:lnTo>
                  <a:pt x="162292" y="786315"/>
                </a:lnTo>
                <a:lnTo>
                  <a:pt x="165269" y="791672"/>
                </a:lnTo>
                <a:lnTo>
                  <a:pt x="174796" y="792269"/>
                </a:lnTo>
                <a:lnTo>
                  <a:pt x="181643" y="787802"/>
                </a:lnTo>
                <a:lnTo>
                  <a:pt x="189083" y="786608"/>
                </a:lnTo>
                <a:lnTo>
                  <a:pt x="190277" y="791079"/>
                </a:lnTo>
                <a:lnTo>
                  <a:pt x="196527" y="791375"/>
                </a:lnTo>
                <a:lnTo>
                  <a:pt x="210815" y="771724"/>
                </a:lnTo>
                <a:lnTo>
                  <a:pt x="221536" y="772021"/>
                </a:lnTo>
                <a:lnTo>
                  <a:pt x="224513" y="779761"/>
                </a:lnTo>
                <a:lnTo>
                  <a:pt x="240591" y="785122"/>
                </a:lnTo>
                <a:lnTo>
                  <a:pt x="241484" y="779168"/>
                </a:lnTo>
                <a:lnTo>
                  <a:pt x="252498" y="772321"/>
                </a:lnTo>
                <a:lnTo>
                  <a:pt x="259345" y="772617"/>
                </a:lnTo>
                <a:lnTo>
                  <a:pt x="260836" y="784228"/>
                </a:lnTo>
                <a:lnTo>
                  <a:pt x="268576" y="784228"/>
                </a:lnTo>
                <a:lnTo>
                  <a:pt x="272743" y="777678"/>
                </a:lnTo>
                <a:lnTo>
                  <a:pt x="287331" y="774104"/>
                </a:lnTo>
                <a:lnTo>
                  <a:pt x="316506" y="743142"/>
                </a:lnTo>
                <a:lnTo>
                  <a:pt x="323950" y="743142"/>
                </a:lnTo>
                <a:lnTo>
                  <a:pt x="328417" y="738975"/>
                </a:lnTo>
                <a:lnTo>
                  <a:pt x="349255" y="742545"/>
                </a:lnTo>
                <a:lnTo>
                  <a:pt x="350746" y="738674"/>
                </a:lnTo>
                <a:lnTo>
                  <a:pt x="364737" y="735104"/>
                </a:lnTo>
                <a:lnTo>
                  <a:pt x="368014" y="738674"/>
                </a:lnTo>
                <a:lnTo>
                  <a:pt x="392129" y="743738"/>
                </a:lnTo>
                <a:lnTo>
                  <a:pt x="398082" y="752072"/>
                </a:lnTo>
                <a:lnTo>
                  <a:pt x="398379" y="761600"/>
                </a:lnTo>
                <a:lnTo>
                  <a:pt x="409690" y="761600"/>
                </a:lnTo>
                <a:lnTo>
                  <a:pt x="410287" y="757133"/>
                </a:lnTo>
                <a:lnTo>
                  <a:pt x="432315" y="756243"/>
                </a:lnTo>
                <a:lnTo>
                  <a:pt x="453156" y="732424"/>
                </a:lnTo>
                <a:lnTo>
                  <a:pt x="464767" y="727957"/>
                </a:lnTo>
                <a:lnTo>
                  <a:pt x="465364" y="716647"/>
                </a:lnTo>
                <a:lnTo>
                  <a:pt x="479358" y="705036"/>
                </a:lnTo>
                <a:lnTo>
                  <a:pt x="485609" y="693721"/>
                </a:lnTo>
                <a:lnTo>
                  <a:pt x="507937" y="679134"/>
                </a:lnTo>
                <a:lnTo>
                  <a:pt x="532352" y="679727"/>
                </a:lnTo>
                <a:lnTo>
                  <a:pt x="547237" y="669310"/>
                </a:lnTo>
                <a:lnTo>
                  <a:pt x="568968" y="665736"/>
                </a:lnTo>
                <a:lnTo>
                  <a:pt x="595467" y="639237"/>
                </a:lnTo>
                <a:lnTo>
                  <a:pt x="611841" y="637751"/>
                </a:lnTo>
                <a:lnTo>
                  <a:pt x="640717" y="626140"/>
                </a:lnTo>
                <a:lnTo>
                  <a:pt x="661262" y="610362"/>
                </a:lnTo>
                <a:lnTo>
                  <a:pt x="673466" y="609469"/>
                </a:lnTo>
                <a:lnTo>
                  <a:pt x="689544" y="603215"/>
                </a:lnTo>
                <a:lnTo>
                  <a:pt x="696091" y="594881"/>
                </a:lnTo>
                <a:lnTo>
                  <a:pt x="723483" y="584460"/>
                </a:lnTo>
                <a:lnTo>
                  <a:pt x="735987" y="584757"/>
                </a:lnTo>
                <a:lnTo>
                  <a:pt x="766653" y="560341"/>
                </a:lnTo>
                <a:lnTo>
                  <a:pt x="783921" y="554988"/>
                </a:lnTo>
                <a:lnTo>
                  <a:pt x="799699" y="540990"/>
                </a:lnTo>
                <a:lnTo>
                  <a:pt x="817856" y="512115"/>
                </a:lnTo>
                <a:lnTo>
                  <a:pt x="819050" y="497227"/>
                </a:lnTo>
                <a:lnTo>
                  <a:pt x="825301" y="493060"/>
                </a:lnTo>
                <a:lnTo>
                  <a:pt x="824110" y="481745"/>
                </a:lnTo>
                <a:lnTo>
                  <a:pt x="828874" y="479365"/>
                </a:lnTo>
                <a:lnTo>
                  <a:pt x="839291" y="463288"/>
                </a:lnTo>
                <a:lnTo>
                  <a:pt x="844952" y="462694"/>
                </a:lnTo>
                <a:lnTo>
                  <a:pt x="851202" y="467755"/>
                </a:lnTo>
                <a:lnTo>
                  <a:pt x="858943" y="464181"/>
                </a:lnTo>
                <a:lnTo>
                  <a:pt x="861026" y="457037"/>
                </a:lnTo>
                <a:lnTo>
                  <a:pt x="877998" y="451677"/>
                </a:lnTo>
                <a:lnTo>
                  <a:pt x="883062" y="438579"/>
                </a:lnTo>
                <a:lnTo>
                  <a:pt x="905983" y="428158"/>
                </a:lnTo>
                <a:lnTo>
                  <a:pt x="915214" y="414164"/>
                </a:lnTo>
                <a:lnTo>
                  <a:pt x="925931" y="410594"/>
                </a:lnTo>
                <a:lnTo>
                  <a:pt x="927418" y="403446"/>
                </a:lnTo>
                <a:lnTo>
                  <a:pt x="936352" y="401960"/>
                </a:lnTo>
                <a:lnTo>
                  <a:pt x="939626" y="396002"/>
                </a:lnTo>
                <a:lnTo>
                  <a:pt x="934862" y="391242"/>
                </a:lnTo>
                <a:lnTo>
                  <a:pt x="939926" y="376951"/>
                </a:lnTo>
                <a:lnTo>
                  <a:pt x="933969" y="371591"/>
                </a:lnTo>
                <a:lnTo>
                  <a:pt x="933969" y="366530"/>
                </a:lnTo>
                <a:lnTo>
                  <a:pt x="946176" y="367127"/>
                </a:lnTo>
                <a:lnTo>
                  <a:pt x="955700" y="358790"/>
                </a:lnTo>
                <a:lnTo>
                  <a:pt x="975352" y="348373"/>
                </a:lnTo>
                <a:lnTo>
                  <a:pt x="985176" y="336165"/>
                </a:lnTo>
                <a:lnTo>
                  <a:pt x="998870" y="332591"/>
                </a:lnTo>
                <a:lnTo>
                  <a:pt x="1009287" y="317110"/>
                </a:lnTo>
                <a:lnTo>
                  <a:pt x="1025665" y="312643"/>
                </a:lnTo>
                <a:lnTo>
                  <a:pt x="1033406" y="305499"/>
                </a:lnTo>
                <a:lnTo>
                  <a:pt x="1042933" y="305203"/>
                </a:lnTo>
                <a:lnTo>
                  <a:pt x="1049184" y="294485"/>
                </a:lnTo>
                <a:lnTo>
                  <a:pt x="1066155" y="287041"/>
                </a:lnTo>
                <a:lnTo>
                  <a:pt x="1090864" y="288828"/>
                </a:lnTo>
                <a:lnTo>
                  <a:pt x="1107556" y="290315"/>
                </a:lnTo>
                <a:lnTo>
                  <a:pt x="1116454" y="284064"/>
                </a:lnTo>
                <a:lnTo>
                  <a:pt x="1134034" y="281388"/>
                </a:lnTo>
                <a:lnTo>
                  <a:pt x="1155157" y="267986"/>
                </a:lnTo>
                <a:lnTo>
                  <a:pt x="1156966" y="256972"/>
                </a:lnTo>
                <a:lnTo>
                  <a:pt x="1185541" y="237024"/>
                </a:lnTo>
                <a:lnTo>
                  <a:pt x="1188796" y="220649"/>
                </a:lnTo>
                <a:lnTo>
                  <a:pt x="1203409" y="213803"/>
                </a:lnTo>
                <a:lnTo>
                  <a:pt x="1205797" y="196534"/>
                </a:lnTo>
                <a:lnTo>
                  <a:pt x="1219469" y="182247"/>
                </a:lnTo>
                <a:lnTo>
                  <a:pt x="1235565" y="151878"/>
                </a:lnTo>
                <a:lnTo>
                  <a:pt x="1251336" y="143841"/>
                </a:lnTo>
                <a:lnTo>
                  <a:pt x="1256400" y="134313"/>
                </a:lnTo>
                <a:lnTo>
                  <a:pt x="1256978" y="121212"/>
                </a:lnTo>
                <a:lnTo>
                  <a:pt x="1265623" y="113472"/>
                </a:lnTo>
                <a:lnTo>
                  <a:pt x="1267287" y="105022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75DE05FE-7C12-806B-4362-D4672759ADD7}"/>
              </a:ext>
            </a:extLst>
          </p:cNvPr>
          <p:cNvSpPr txBox="1">
            <a:spLocks/>
          </p:cNvSpPr>
          <p:nvPr/>
        </p:nvSpPr>
        <p:spPr>
          <a:xfrm>
            <a:off x="445244" y="23429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Casanare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CEDBDE4B-B6DB-0AB5-9CE9-D4649D203FD0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DAB87B7-E6B6-373C-3D52-1FF921EF9763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759931C-AB21-68BD-CE60-53BC41B6E930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6219BC57-78EC-09F6-F9E4-83AFA71B5D96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7AAEDA9E-12F9-9554-B130-A04AEAD8360A}"/>
                </a:ext>
              </a:extLst>
            </p:cNvPr>
            <p:cNvSpPr txBox="1"/>
            <p:nvPr/>
          </p:nvSpPr>
          <p:spPr>
            <a:xfrm>
              <a:off x="144606" y="1111844"/>
              <a:ext cx="2332347" cy="1090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3800" dirty="0">
                  <a:solidFill>
                    <a:schemeClr val="bg1"/>
                  </a:solidFill>
                  <a:latin typeface="Poppins Heavy"/>
                </a:rPr>
                <a:t>70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E40962D0-F827-4BCA-EE86-CD57F66E2FA0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0C20B74-B241-BE62-DA64-0F2F64EDF98A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DC4210D2-DF22-6701-0439-71CC3C41BC00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63C6C803-C34F-4042-7FFE-7AE8DCD2D5BA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AD7A7DE0-EC35-5E3F-8AA9-64CA6AAF3258}"/>
                </a:ext>
              </a:extLst>
            </p:cNvPr>
            <p:cNvSpPr txBox="1"/>
            <p:nvPr/>
          </p:nvSpPr>
          <p:spPr>
            <a:xfrm>
              <a:off x="141955" y="1123011"/>
              <a:ext cx="2337651" cy="1090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3800" dirty="0">
                  <a:solidFill>
                    <a:schemeClr val="bg1"/>
                  </a:solidFill>
                  <a:latin typeface="Poppins Heavy"/>
                </a:rPr>
                <a:t>27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0B8BE5E4-112A-1143-3FF2-686EC4021921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58ED9E4B-35B1-95BA-8BFC-73E497DE8634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F38B4740-075A-ED0B-A6C2-34E008855993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47ACFCC6-22CE-B74E-AC18-882ED6E7C604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D78E5490-B2E8-1EE0-94AC-38E96B00A689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159%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03ACA4E8-971B-3F81-B4B8-A0419436FD50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837E672A-D380-A7A3-972D-085E3A25FEE2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181FB6B1-FECA-2888-1E98-9971B654411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5CDB1EA1-4A8F-58F7-E7B5-E15662DBC037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0D4137E8-6F11-31B2-07C1-4F3AC0C62B1D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F9746B1-AB7C-AD66-550D-C54DC861F5B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402A4D07-E447-8585-DE9E-8F00A5F32F8F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8884363B-E34B-B08D-E9E9-3890D4B19AD9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B3099FE5-1D43-007E-A691-4830637B9CBC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ECA82FE0-F0A6-84CD-DDA1-89471A95C894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BF9D9526-D993-608D-CCAD-C96EF6F44C77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E837B53A-DAF4-9D24-B509-27B811B8CE70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4F2D386B-BE39-D7CB-E75E-5C0EF386872E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762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A3A5C97-DAC9-3BD2-3066-EB2A9ED9F5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7595C199-5B54-CF6F-9626-DCAE91943B1F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A6CE0F3-0088-E0A0-8CEF-3A8FAE2EF028}"/>
              </a:ext>
            </a:extLst>
          </p:cNvPr>
          <p:cNvSpPr/>
          <p:nvPr/>
        </p:nvSpPr>
        <p:spPr>
          <a:xfrm>
            <a:off x="440973" y="1451623"/>
            <a:ext cx="6738054" cy="5989100"/>
          </a:xfrm>
          <a:custGeom>
            <a:avLst/>
            <a:gdLst>
              <a:gd name="connsiteX0" fmla="*/ 627496 w 1053954"/>
              <a:gd name="connsiteY0" fmla="*/ 905129 h 936804"/>
              <a:gd name="connsiteX1" fmla="*/ 619756 w 1053954"/>
              <a:gd name="connsiteY1" fmla="*/ 884885 h 936804"/>
              <a:gd name="connsiteX2" fmla="*/ 615589 w 1053954"/>
              <a:gd name="connsiteY2" fmla="*/ 882801 h 936804"/>
              <a:gd name="connsiteX3" fmla="*/ 615589 w 1053954"/>
              <a:gd name="connsiteY3" fmla="*/ 878631 h 936804"/>
              <a:gd name="connsiteX4" fmla="*/ 619159 w 1053954"/>
              <a:gd name="connsiteY4" fmla="*/ 877144 h 936804"/>
              <a:gd name="connsiteX5" fmla="*/ 619756 w 1053954"/>
              <a:gd name="connsiteY5" fmla="*/ 871190 h 936804"/>
              <a:gd name="connsiteX6" fmla="*/ 630473 w 1053954"/>
              <a:gd name="connsiteY6" fmla="*/ 855709 h 936804"/>
              <a:gd name="connsiteX7" fmla="*/ 629876 w 1053954"/>
              <a:gd name="connsiteY7" fmla="*/ 827724 h 936804"/>
              <a:gd name="connsiteX8" fmla="*/ 633746 w 1053954"/>
              <a:gd name="connsiteY8" fmla="*/ 822067 h 936804"/>
              <a:gd name="connsiteX9" fmla="*/ 633746 w 1053954"/>
              <a:gd name="connsiteY9" fmla="*/ 812539 h 936804"/>
              <a:gd name="connsiteX10" fmla="*/ 639404 w 1053954"/>
              <a:gd name="connsiteY10" fmla="*/ 808966 h 936804"/>
              <a:gd name="connsiteX11" fmla="*/ 644167 w 1053954"/>
              <a:gd name="connsiteY11" fmla="*/ 814623 h 936804"/>
              <a:gd name="connsiteX12" fmla="*/ 653583 w 1053954"/>
              <a:gd name="connsiteY12" fmla="*/ 814008 h 936804"/>
              <a:gd name="connsiteX13" fmla="*/ 654639 w 1053954"/>
              <a:gd name="connsiteY13" fmla="*/ 816630 h 936804"/>
              <a:gd name="connsiteX14" fmla="*/ 659493 w 1053954"/>
              <a:gd name="connsiteY14" fmla="*/ 814865 h 936804"/>
              <a:gd name="connsiteX15" fmla="*/ 659052 w 1053954"/>
              <a:gd name="connsiteY15" fmla="*/ 810452 h 936804"/>
              <a:gd name="connsiteX16" fmla="*/ 673180 w 1053954"/>
              <a:gd name="connsiteY16" fmla="*/ 795879 h 936804"/>
              <a:gd name="connsiteX17" fmla="*/ 677593 w 1053954"/>
              <a:gd name="connsiteY17" fmla="*/ 794555 h 936804"/>
              <a:gd name="connsiteX18" fmla="*/ 680685 w 1053954"/>
              <a:gd name="connsiteY18" fmla="*/ 790584 h 936804"/>
              <a:gd name="connsiteX19" fmla="*/ 679803 w 1053954"/>
              <a:gd name="connsiteY19" fmla="*/ 784398 h 936804"/>
              <a:gd name="connsiteX20" fmla="*/ 685098 w 1053954"/>
              <a:gd name="connsiteY20" fmla="*/ 781309 h 936804"/>
              <a:gd name="connsiteX21" fmla="*/ 687750 w 1053954"/>
              <a:gd name="connsiteY21" fmla="*/ 768950 h 936804"/>
              <a:gd name="connsiteX22" fmla="*/ 682892 w 1053954"/>
              <a:gd name="connsiteY22" fmla="*/ 764537 h 936804"/>
              <a:gd name="connsiteX23" fmla="*/ 678479 w 1053954"/>
              <a:gd name="connsiteY23" fmla="*/ 766302 h 936804"/>
              <a:gd name="connsiteX24" fmla="*/ 668764 w 1053954"/>
              <a:gd name="connsiteY24" fmla="*/ 757469 h 936804"/>
              <a:gd name="connsiteX25" fmla="*/ 667881 w 1053954"/>
              <a:gd name="connsiteY25" fmla="*/ 752615 h 936804"/>
              <a:gd name="connsiteX26" fmla="*/ 662586 w 1053954"/>
              <a:gd name="connsiteY26" fmla="*/ 752615 h 936804"/>
              <a:gd name="connsiteX27" fmla="*/ 661703 w 1053954"/>
              <a:gd name="connsiteY27" fmla="*/ 745551 h 936804"/>
              <a:gd name="connsiteX28" fmla="*/ 668322 w 1053954"/>
              <a:gd name="connsiteY28" fmla="*/ 732305 h 936804"/>
              <a:gd name="connsiteX29" fmla="*/ 676714 w 1053954"/>
              <a:gd name="connsiteY29" fmla="*/ 727451 h 936804"/>
              <a:gd name="connsiteX30" fmla="*/ 676714 w 1053954"/>
              <a:gd name="connsiteY30" fmla="*/ 721266 h 936804"/>
              <a:gd name="connsiteX31" fmla="*/ 686867 w 1053954"/>
              <a:gd name="connsiteY31" fmla="*/ 701401 h 936804"/>
              <a:gd name="connsiteX32" fmla="*/ 691280 w 1053954"/>
              <a:gd name="connsiteY32" fmla="*/ 698753 h 936804"/>
              <a:gd name="connsiteX33" fmla="*/ 691721 w 1053954"/>
              <a:gd name="connsiteY33" fmla="*/ 694340 h 936804"/>
              <a:gd name="connsiteX34" fmla="*/ 689074 w 1053954"/>
              <a:gd name="connsiteY34" fmla="*/ 687276 h 936804"/>
              <a:gd name="connsiteX35" fmla="*/ 694372 w 1053954"/>
              <a:gd name="connsiteY35" fmla="*/ 679329 h 936804"/>
              <a:gd name="connsiteX36" fmla="*/ 695255 w 1053954"/>
              <a:gd name="connsiteY36" fmla="*/ 665642 h 936804"/>
              <a:gd name="connsiteX37" fmla="*/ 698344 w 1053954"/>
              <a:gd name="connsiteY37" fmla="*/ 663877 h 936804"/>
              <a:gd name="connsiteX38" fmla="*/ 700996 w 1053954"/>
              <a:gd name="connsiteY38" fmla="*/ 669172 h 936804"/>
              <a:gd name="connsiteX39" fmla="*/ 707173 w 1053954"/>
              <a:gd name="connsiteY39" fmla="*/ 668290 h 936804"/>
              <a:gd name="connsiteX40" fmla="*/ 713355 w 1053954"/>
              <a:gd name="connsiteY40" fmla="*/ 661670 h 936804"/>
              <a:gd name="connsiteX41" fmla="*/ 720861 w 1053954"/>
              <a:gd name="connsiteY41" fmla="*/ 658578 h 936804"/>
              <a:gd name="connsiteX42" fmla="*/ 720861 w 1053954"/>
              <a:gd name="connsiteY42" fmla="*/ 653279 h 936804"/>
              <a:gd name="connsiteX43" fmla="*/ 726160 w 1053954"/>
              <a:gd name="connsiteY43" fmla="*/ 650631 h 936804"/>
              <a:gd name="connsiteX44" fmla="*/ 738964 w 1053954"/>
              <a:gd name="connsiteY44" fmla="*/ 661667 h 936804"/>
              <a:gd name="connsiteX45" fmla="*/ 738964 w 1053954"/>
              <a:gd name="connsiteY45" fmla="*/ 667407 h 936804"/>
              <a:gd name="connsiteX46" fmla="*/ 744260 w 1053954"/>
              <a:gd name="connsiteY46" fmla="*/ 676236 h 936804"/>
              <a:gd name="connsiteX47" fmla="*/ 750000 w 1053954"/>
              <a:gd name="connsiteY47" fmla="*/ 676678 h 936804"/>
              <a:gd name="connsiteX48" fmla="*/ 758388 w 1053954"/>
              <a:gd name="connsiteY48" fmla="*/ 681977 h 936804"/>
              <a:gd name="connsiteX49" fmla="*/ 758388 w 1053954"/>
              <a:gd name="connsiteY49" fmla="*/ 688596 h 936804"/>
              <a:gd name="connsiteX50" fmla="*/ 764569 w 1053954"/>
              <a:gd name="connsiteY50" fmla="*/ 694781 h 936804"/>
              <a:gd name="connsiteX51" fmla="*/ 772075 w 1053954"/>
              <a:gd name="connsiteY51" fmla="*/ 694781 h 936804"/>
              <a:gd name="connsiteX52" fmla="*/ 773399 w 1053954"/>
              <a:gd name="connsiteY52" fmla="*/ 691247 h 936804"/>
              <a:gd name="connsiteX53" fmla="*/ 788410 w 1053954"/>
              <a:gd name="connsiteY53" fmla="*/ 682418 h 936804"/>
              <a:gd name="connsiteX54" fmla="*/ 790616 w 1053954"/>
              <a:gd name="connsiteY54" fmla="*/ 672265 h 936804"/>
              <a:gd name="connsiteX55" fmla="*/ 795474 w 1053954"/>
              <a:gd name="connsiteY55" fmla="*/ 668731 h 936804"/>
              <a:gd name="connsiteX56" fmla="*/ 808278 w 1053954"/>
              <a:gd name="connsiteY56" fmla="*/ 666083 h 936804"/>
              <a:gd name="connsiteX57" fmla="*/ 812691 w 1053954"/>
              <a:gd name="connsiteY57" fmla="*/ 662991 h 936804"/>
              <a:gd name="connsiteX58" fmla="*/ 814456 w 1053954"/>
              <a:gd name="connsiteY58" fmla="*/ 665642 h 936804"/>
              <a:gd name="connsiteX59" fmla="*/ 817987 w 1053954"/>
              <a:gd name="connsiteY59" fmla="*/ 660343 h 936804"/>
              <a:gd name="connsiteX60" fmla="*/ 814456 w 1053954"/>
              <a:gd name="connsiteY60" fmla="*/ 655930 h 936804"/>
              <a:gd name="connsiteX61" fmla="*/ 810926 w 1053954"/>
              <a:gd name="connsiteY61" fmla="*/ 655044 h 936804"/>
              <a:gd name="connsiteX62" fmla="*/ 815339 w 1053954"/>
              <a:gd name="connsiteY62" fmla="*/ 651514 h 936804"/>
              <a:gd name="connsiteX63" fmla="*/ 821520 w 1053954"/>
              <a:gd name="connsiteY63" fmla="*/ 651955 h 936804"/>
              <a:gd name="connsiteX64" fmla="*/ 826819 w 1053954"/>
              <a:gd name="connsiteY64" fmla="*/ 644008 h 936804"/>
              <a:gd name="connsiteX65" fmla="*/ 835645 w 1053954"/>
              <a:gd name="connsiteY65" fmla="*/ 640037 h 936804"/>
              <a:gd name="connsiteX66" fmla="*/ 835645 w 1053954"/>
              <a:gd name="connsiteY66" fmla="*/ 635179 h 936804"/>
              <a:gd name="connsiteX67" fmla="*/ 839179 w 1053954"/>
              <a:gd name="connsiteY67" fmla="*/ 631204 h 936804"/>
              <a:gd name="connsiteX68" fmla="*/ 844478 w 1053954"/>
              <a:gd name="connsiteY68" fmla="*/ 629880 h 936804"/>
              <a:gd name="connsiteX69" fmla="*/ 848450 w 1053954"/>
              <a:gd name="connsiteY69" fmla="*/ 622816 h 936804"/>
              <a:gd name="connsiteX70" fmla="*/ 848450 w 1053954"/>
              <a:gd name="connsiteY70" fmla="*/ 616638 h 936804"/>
              <a:gd name="connsiteX71" fmla="*/ 863019 w 1053954"/>
              <a:gd name="connsiteY71" fmla="*/ 602509 h 936804"/>
              <a:gd name="connsiteX72" fmla="*/ 867432 w 1053954"/>
              <a:gd name="connsiteY72" fmla="*/ 601627 h 936804"/>
              <a:gd name="connsiteX73" fmla="*/ 873172 w 1053954"/>
              <a:gd name="connsiteY73" fmla="*/ 593235 h 936804"/>
              <a:gd name="connsiteX74" fmla="*/ 872731 w 1053954"/>
              <a:gd name="connsiteY74" fmla="*/ 588381 h 936804"/>
              <a:gd name="connsiteX75" fmla="*/ 881123 w 1053954"/>
              <a:gd name="connsiteY75" fmla="*/ 578669 h 936804"/>
              <a:gd name="connsiteX76" fmla="*/ 885492 w 1053954"/>
              <a:gd name="connsiteY76" fmla="*/ 578911 h 936804"/>
              <a:gd name="connsiteX77" fmla="*/ 885601 w 1053954"/>
              <a:gd name="connsiteY77" fmla="*/ 587448 h 936804"/>
              <a:gd name="connsiteX78" fmla="*/ 890943 w 1053954"/>
              <a:gd name="connsiteY78" fmla="*/ 587162 h 936804"/>
              <a:gd name="connsiteX79" fmla="*/ 895725 w 1053954"/>
              <a:gd name="connsiteY79" fmla="*/ 591944 h 936804"/>
              <a:gd name="connsiteX80" fmla="*/ 895443 w 1053954"/>
              <a:gd name="connsiteY80" fmla="*/ 596165 h 936804"/>
              <a:gd name="connsiteX81" fmla="*/ 900507 w 1053954"/>
              <a:gd name="connsiteY81" fmla="*/ 602640 h 936804"/>
              <a:gd name="connsiteX82" fmla="*/ 907260 w 1053954"/>
              <a:gd name="connsiteY82" fmla="*/ 605172 h 936804"/>
              <a:gd name="connsiteX83" fmla="*/ 909792 w 1053954"/>
              <a:gd name="connsiteY83" fmla="*/ 611078 h 936804"/>
              <a:gd name="connsiteX84" fmla="*/ 918798 w 1053954"/>
              <a:gd name="connsiteY84" fmla="*/ 607982 h 936804"/>
              <a:gd name="connsiteX85" fmla="*/ 919641 w 1053954"/>
              <a:gd name="connsiteY85" fmla="*/ 604325 h 936804"/>
              <a:gd name="connsiteX86" fmla="*/ 922734 w 1053954"/>
              <a:gd name="connsiteY86" fmla="*/ 603200 h 936804"/>
              <a:gd name="connsiteX87" fmla="*/ 921891 w 1053954"/>
              <a:gd name="connsiteY87" fmla="*/ 581255 h 936804"/>
              <a:gd name="connsiteX88" fmla="*/ 924987 w 1053954"/>
              <a:gd name="connsiteY88" fmla="*/ 579284 h 936804"/>
              <a:gd name="connsiteX89" fmla="*/ 923859 w 1053954"/>
              <a:gd name="connsiteY89" fmla="*/ 573377 h 936804"/>
              <a:gd name="connsiteX90" fmla="*/ 919077 w 1053954"/>
              <a:gd name="connsiteY90" fmla="*/ 570563 h 936804"/>
              <a:gd name="connsiteX91" fmla="*/ 920484 w 1053954"/>
              <a:gd name="connsiteY91" fmla="*/ 564374 h 936804"/>
              <a:gd name="connsiteX92" fmla="*/ 930051 w 1053954"/>
              <a:gd name="connsiteY92" fmla="*/ 561842 h 936804"/>
              <a:gd name="connsiteX93" fmla="*/ 929205 w 1053954"/>
              <a:gd name="connsiteY93" fmla="*/ 548336 h 936804"/>
              <a:gd name="connsiteX94" fmla="*/ 926112 w 1053954"/>
              <a:gd name="connsiteY94" fmla="*/ 547211 h 936804"/>
              <a:gd name="connsiteX95" fmla="*/ 925830 w 1053954"/>
              <a:gd name="connsiteY95" fmla="*/ 544397 h 936804"/>
              <a:gd name="connsiteX96" fmla="*/ 932301 w 1053954"/>
              <a:gd name="connsiteY96" fmla="*/ 540458 h 936804"/>
              <a:gd name="connsiteX97" fmla="*/ 935676 w 1053954"/>
              <a:gd name="connsiteY97" fmla="*/ 541023 h 936804"/>
              <a:gd name="connsiteX98" fmla="*/ 941586 w 1053954"/>
              <a:gd name="connsiteY98" fmla="*/ 531737 h 936804"/>
              <a:gd name="connsiteX99" fmla="*/ 941304 w 1053954"/>
              <a:gd name="connsiteY99" fmla="*/ 527795 h 936804"/>
              <a:gd name="connsiteX100" fmla="*/ 936801 w 1053954"/>
              <a:gd name="connsiteY100" fmla="*/ 524420 h 936804"/>
              <a:gd name="connsiteX101" fmla="*/ 932862 w 1053954"/>
              <a:gd name="connsiteY101" fmla="*/ 511200 h 936804"/>
              <a:gd name="connsiteX102" fmla="*/ 926109 w 1053954"/>
              <a:gd name="connsiteY102" fmla="*/ 510918 h 936804"/>
              <a:gd name="connsiteX103" fmla="*/ 923016 w 1053954"/>
              <a:gd name="connsiteY103" fmla="*/ 506975 h 936804"/>
              <a:gd name="connsiteX104" fmla="*/ 924702 w 1053954"/>
              <a:gd name="connsiteY104" fmla="*/ 502475 h 936804"/>
              <a:gd name="connsiteX105" fmla="*/ 923298 w 1053954"/>
              <a:gd name="connsiteY105" fmla="*/ 499379 h 936804"/>
              <a:gd name="connsiteX106" fmla="*/ 915702 w 1053954"/>
              <a:gd name="connsiteY106" fmla="*/ 497976 h 936804"/>
              <a:gd name="connsiteX107" fmla="*/ 915416 w 1053954"/>
              <a:gd name="connsiteY107" fmla="*/ 495722 h 936804"/>
              <a:gd name="connsiteX108" fmla="*/ 910635 w 1053954"/>
              <a:gd name="connsiteY108" fmla="*/ 490376 h 936804"/>
              <a:gd name="connsiteX109" fmla="*/ 905289 w 1053954"/>
              <a:gd name="connsiteY109" fmla="*/ 488969 h 936804"/>
              <a:gd name="connsiteX110" fmla="*/ 902474 w 1053954"/>
              <a:gd name="connsiteY110" fmla="*/ 485594 h 936804"/>
              <a:gd name="connsiteX111" fmla="*/ 899100 w 1053954"/>
              <a:gd name="connsiteY111" fmla="*/ 487844 h 936804"/>
              <a:gd name="connsiteX112" fmla="*/ 892629 w 1053954"/>
              <a:gd name="connsiteY112" fmla="*/ 486158 h 936804"/>
              <a:gd name="connsiteX113" fmla="*/ 882783 w 1053954"/>
              <a:gd name="connsiteY113" fmla="*/ 480248 h 936804"/>
              <a:gd name="connsiteX114" fmla="*/ 881658 w 1053954"/>
              <a:gd name="connsiteY114" fmla="*/ 474624 h 936804"/>
              <a:gd name="connsiteX115" fmla="*/ 867870 w 1053954"/>
              <a:gd name="connsiteY115" fmla="*/ 472934 h 936804"/>
              <a:gd name="connsiteX116" fmla="*/ 865902 w 1053954"/>
              <a:gd name="connsiteY116" fmla="*/ 470120 h 936804"/>
              <a:gd name="connsiteX117" fmla="*/ 858867 w 1053954"/>
              <a:gd name="connsiteY117" fmla="*/ 467871 h 936804"/>
              <a:gd name="connsiteX118" fmla="*/ 860838 w 1053954"/>
              <a:gd name="connsiteY118" fmla="*/ 460835 h 936804"/>
              <a:gd name="connsiteX119" fmla="*/ 874059 w 1053954"/>
              <a:gd name="connsiteY119" fmla="*/ 451550 h 936804"/>
              <a:gd name="connsiteX120" fmla="*/ 886440 w 1053954"/>
              <a:gd name="connsiteY120" fmla="*/ 450143 h 936804"/>
              <a:gd name="connsiteX121" fmla="*/ 890097 w 1053954"/>
              <a:gd name="connsiteY121" fmla="*/ 447893 h 936804"/>
              <a:gd name="connsiteX122" fmla="*/ 887001 w 1053954"/>
              <a:gd name="connsiteY122" fmla="*/ 442265 h 936804"/>
              <a:gd name="connsiteX123" fmla="*/ 887847 w 1053954"/>
              <a:gd name="connsiteY123" fmla="*/ 437483 h 936804"/>
              <a:gd name="connsiteX124" fmla="*/ 894600 w 1053954"/>
              <a:gd name="connsiteY124" fmla="*/ 432984 h 936804"/>
              <a:gd name="connsiteX125" fmla="*/ 894600 w 1053954"/>
              <a:gd name="connsiteY125" fmla="*/ 422856 h 936804"/>
              <a:gd name="connsiteX126" fmla="*/ 901071 w 1053954"/>
              <a:gd name="connsiteY126" fmla="*/ 415538 h 936804"/>
              <a:gd name="connsiteX127" fmla="*/ 900507 w 1053954"/>
              <a:gd name="connsiteY127" fmla="*/ 408785 h 936804"/>
              <a:gd name="connsiteX128" fmla="*/ 896568 w 1053954"/>
              <a:gd name="connsiteY128" fmla="*/ 406818 h 936804"/>
              <a:gd name="connsiteX129" fmla="*/ 896007 w 1053954"/>
              <a:gd name="connsiteY129" fmla="*/ 399500 h 936804"/>
              <a:gd name="connsiteX130" fmla="*/ 893475 w 1053954"/>
              <a:gd name="connsiteY130" fmla="*/ 396968 h 936804"/>
              <a:gd name="connsiteX131" fmla="*/ 896568 w 1053954"/>
              <a:gd name="connsiteY131" fmla="*/ 393029 h 936804"/>
              <a:gd name="connsiteX132" fmla="*/ 908385 w 1053954"/>
              <a:gd name="connsiteY132" fmla="*/ 388530 h 936804"/>
              <a:gd name="connsiteX133" fmla="*/ 911760 w 1053954"/>
              <a:gd name="connsiteY133" fmla="*/ 382619 h 936804"/>
              <a:gd name="connsiteX134" fmla="*/ 910074 w 1053954"/>
              <a:gd name="connsiteY134" fmla="*/ 376713 h 936804"/>
              <a:gd name="connsiteX135" fmla="*/ 902757 w 1053954"/>
              <a:gd name="connsiteY135" fmla="*/ 374463 h 936804"/>
              <a:gd name="connsiteX136" fmla="*/ 901635 w 1053954"/>
              <a:gd name="connsiteY136" fmla="*/ 371931 h 936804"/>
              <a:gd name="connsiteX137" fmla="*/ 891786 w 1053954"/>
              <a:gd name="connsiteY137" fmla="*/ 371931 h 936804"/>
              <a:gd name="connsiteX138" fmla="*/ 887565 w 1053954"/>
              <a:gd name="connsiteY138" fmla="*/ 367988 h 936804"/>
              <a:gd name="connsiteX139" fmla="*/ 887565 w 1053954"/>
              <a:gd name="connsiteY139" fmla="*/ 362082 h 936804"/>
              <a:gd name="connsiteX140" fmla="*/ 890379 w 1053954"/>
              <a:gd name="connsiteY140" fmla="*/ 359267 h 936804"/>
              <a:gd name="connsiteX141" fmla="*/ 888968 w 1053954"/>
              <a:gd name="connsiteY141" fmla="*/ 352518 h 936804"/>
              <a:gd name="connsiteX142" fmla="*/ 885597 w 1053954"/>
              <a:gd name="connsiteY142" fmla="*/ 350547 h 936804"/>
              <a:gd name="connsiteX143" fmla="*/ 885033 w 1053954"/>
              <a:gd name="connsiteY143" fmla="*/ 343233 h 936804"/>
              <a:gd name="connsiteX144" fmla="*/ 876873 w 1053954"/>
              <a:gd name="connsiteY144" fmla="*/ 338447 h 936804"/>
              <a:gd name="connsiteX145" fmla="*/ 878283 w 1053954"/>
              <a:gd name="connsiteY145" fmla="*/ 333948 h 936804"/>
              <a:gd name="connsiteX146" fmla="*/ 881658 w 1053954"/>
              <a:gd name="connsiteY146" fmla="*/ 331134 h 936804"/>
              <a:gd name="connsiteX147" fmla="*/ 882779 w 1053954"/>
              <a:gd name="connsiteY147" fmla="*/ 317910 h 936804"/>
              <a:gd name="connsiteX148" fmla="*/ 885033 w 1053954"/>
              <a:gd name="connsiteY148" fmla="*/ 316224 h 936804"/>
              <a:gd name="connsiteX149" fmla="*/ 884751 w 1053954"/>
              <a:gd name="connsiteY149" fmla="*/ 308907 h 936804"/>
              <a:gd name="connsiteX150" fmla="*/ 881655 w 1053954"/>
              <a:gd name="connsiteY150" fmla="*/ 307785 h 936804"/>
              <a:gd name="connsiteX151" fmla="*/ 881655 w 1053954"/>
              <a:gd name="connsiteY151" fmla="*/ 305250 h 936804"/>
              <a:gd name="connsiteX152" fmla="*/ 890940 w 1053954"/>
              <a:gd name="connsiteY152" fmla="*/ 295122 h 936804"/>
              <a:gd name="connsiteX153" fmla="*/ 894452 w 1053954"/>
              <a:gd name="connsiteY153" fmla="*/ 294710 h 936804"/>
              <a:gd name="connsiteX154" fmla="*/ 903223 w 1053954"/>
              <a:gd name="connsiteY154" fmla="*/ 290843 h 936804"/>
              <a:gd name="connsiteX155" fmla="*/ 912805 w 1053954"/>
              <a:gd name="connsiteY155" fmla="*/ 283247 h 936804"/>
              <a:gd name="connsiteX156" fmla="*/ 913130 w 1053954"/>
              <a:gd name="connsiteY156" fmla="*/ 274657 h 936804"/>
              <a:gd name="connsiteX157" fmla="*/ 925027 w 1053954"/>
              <a:gd name="connsiteY157" fmla="*/ 263096 h 936804"/>
              <a:gd name="connsiteX158" fmla="*/ 925027 w 1053954"/>
              <a:gd name="connsiteY158" fmla="*/ 251865 h 936804"/>
              <a:gd name="connsiteX159" fmla="*/ 933285 w 1053954"/>
              <a:gd name="connsiteY159" fmla="*/ 245919 h 936804"/>
              <a:gd name="connsiteX160" fmla="*/ 948809 w 1053954"/>
              <a:gd name="connsiteY160" fmla="*/ 242284 h 936804"/>
              <a:gd name="connsiteX161" fmla="*/ 957729 w 1053954"/>
              <a:gd name="connsiteY161" fmla="*/ 233364 h 936804"/>
              <a:gd name="connsiteX162" fmla="*/ 962685 w 1053954"/>
              <a:gd name="connsiteY162" fmla="*/ 234688 h 936804"/>
              <a:gd name="connsiteX163" fmla="*/ 965000 w 1053954"/>
              <a:gd name="connsiteY163" fmla="*/ 231382 h 936804"/>
              <a:gd name="connsiteX164" fmla="*/ 967311 w 1053954"/>
              <a:gd name="connsiteY164" fmla="*/ 219821 h 936804"/>
              <a:gd name="connsiteX165" fmla="*/ 980524 w 1053954"/>
              <a:gd name="connsiteY165" fmla="*/ 210572 h 936804"/>
              <a:gd name="connsiteX166" fmla="*/ 985147 w 1053954"/>
              <a:gd name="connsiteY166" fmla="*/ 212226 h 936804"/>
              <a:gd name="connsiteX167" fmla="*/ 986800 w 1053954"/>
              <a:gd name="connsiteY167" fmla="*/ 200332 h 936804"/>
              <a:gd name="connsiteX168" fmla="*/ 982173 w 1053954"/>
              <a:gd name="connsiteY168" fmla="*/ 184475 h 936804"/>
              <a:gd name="connsiteX169" fmla="*/ 983827 w 1053954"/>
              <a:gd name="connsiteY169" fmla="*/ 174564 h 936804"/>
              <a:gd name="connsiteX170" fmla="*/ 987462 w 1053954"/>
              <a:gd name="connsiteY170" fmla="*/ 169609 h 936804"/>
              <a:gd name="connsiteX171" fmla="*/ 985809 w 1053954"/>
              <a:gd name="connsiteY171" fmla="*/ 157720 h 936804"/>
              <a:gd name="connsiteX172" fmla="*/ 989773 w 1053954"/>
              <a:gd name="connsiteY172" fmla="*/ 155405 h 936804"/>
              <a:gd name="connsiteX173" fmla="*/ 989444 w 1053954"/>
              <a:gd name="connsiteY173" fmla="*/ 151773 h 936804"/>
              <a:gd name="connsiteX174" fmla="*/ 983497 w 1053954"/>
              <a:gd name="connsiteY174" fmla="*/ 146818 h 936804"/>
              <a:gd name="connsiteX175" fmla="*/ 985150 w 1053954"/>
              <a:gd name="connsiteY175" fmla="*/ 135254 h 936804"/>
              <a:gd name="connsiteX176" fmla="*/ 994728 w 1053954"/>
              <a:gd name="connsiteY176" fmla="*/ 127658 h 936804"/>
              <a:gd name="connsiteX177" fmla="*/ 994399 w 1053954"/>
              <a:gd name="connsiteY177" fmla="*/ 116756 h 936804"/>
              <a:gd name="connsiteX178" fmla="*/ 1004968 w 1053954"/>
              <a:gd name="connsiteY178" fmla="*/ 116756 h 936804"/>
              <a:gd name="connsiteX179" fmla="*/ 1015541 w 1053954"/>
              <a:gd name="connsiteY179" fmla="*/ 111139 h 936804"/>
              <a:gd name="connsiteX180" fmla="*/ 1025101 w 1053954"/>
              <a:gd name="connsiteY180" fmla="*/ 99665 h 936804"/>
              <a:gd name="connsiteX181" fmla="*/ 1021379 w 1053954"/>
              <a:gd name="connsiteY181" fmla="*/ 94753 h 936804"/>
              <a:gd name="connsiteX182" fmla="*/ 1025249 w 1053954"/>
              <a:gd name="connsiteY182" fmla="*/ 75847 h 936804"/>
              <a:gd name="connsiteX183" fmla="*/ 1039428 w 1053954"/>
              <a:gd name="connsiteY183" fmla="*/ 55577 h 936804"/>
              <a:gd name="connsiteX184" fmla="*/ 1043429 w 1053954"/>
              <a:gd name="connsiteY184" fmla="*/ 35997 h 936804"/>
              <a:gd name="connsiteX185" fmla="*/ 1052063 w 1053954"/>
              <a:gd name="connsiteY185" fmla="*/ 25681 h 936804"/>
              <a:gd name="connsiteX186" fmla="*/ 1053955 w 1053954"/>
              <a:gd name="connsiteY186" fmla="*/ 15579 h 936804"/>
              <a:gd name="connsiteX187" fmla="*/ 1031641 w 1053954"/>
              <a:gd name="connsiteY187" fmla="*/ 13684 h 936804"/>
              <a:gd name="connsiteX188" fmla="*/ 1015433 w 1053954"/>
              <a:gd name="connsiteY188" fmla="*/ 5053 h 936804"/>
              <a:gd name="connsiteX189" fmla="*/ 1011747 w 1053954"/>
              <a:gd name="connsiteY189" fmla="*/ 6211 h 936804"/>
              <a:gd name="connsiteX190" fmla="*/ 1007117 w 1053954"/>
              <a:gd name="connsiteY190" fmla="*/ 3053 h 936804"/>
              <a:gd name="connsiteX191" fmla="*/ 1003431 w 1053954"/>
              <a:gd name="connsiteY191" fmla="*/ 3053 h 936804"/>
              <a:gd name="connsiteX192" fmla="*/ 1003011 w 1053954"/>
              <a:gd name="connsiteY192" fmla="*/ 6316 h 936804"/>
              <a:gd name="connsiteX193" fmla="*/ 972906 w 1053954"/>
              <a:gd name="connsiteY193" fmla="*/ 6207 h 936804"/>
              <a:gd name="connsiteX194" fmla="*/ 967434 w 1053954"/>
              <a:gd name="connsiteY194" fmla="*/ 0 h 936804"/>
              <a:gd name="connsiteX195" fmla="*/ 959433 w 1053954"/>
              <a:gd name="connsiteY195" fmla="*/ 210 h 936804"/>
              <a:gd name="connsiteX196" fmla="*/ 958384 w 1053954"/>
              <a:gd name="connsiteY196" fmla="*/ 13470 h 936804"/>
              <a:gd name="connsiteX197" fmla="*/ 954694 w 1053954"/>
              <a:gd name="connsiteY197" fmla="*/ 15051 h 936804"/>
              <a:gd name="connsiteX198" fmla="*/ 954279 w 1053954"/>
              <a:gd name="connsiteY198" fmla="*/ 25577 h 936804"/>
              <a:gd name="connsiteX199" fmla="*/ 947225 w 1053954"/>
              <a:gd name="connsiteY199" fmla="*/ 25577 h 936804"/>
              <a:gd name="connsiteX200" fmla="*/ 943753 w 1053954"/>
              <a:gd name="connsiteY200" fmla="*/ 29367 h 936804"/>
              <a:gd name="connsiteX201" fmla="*/ 937329 w 1053954"/>
              <a:gd name="connsiteY201" fmla="*/ 29367 h 936804"/>
              <a:gd name="connsiteX202" fmla="*/ 933965 w 1053954"/>
              <a:gd name="connsiteY202" fmla="*/ 17575 h 936804"/>
              <a:gd name="connsiteX203" fmla="*/ 923964 w 1053954"/>
              <a:gd name="connsiteY203" fmla="*/ 18313 h 936804"/>
              <a:gd name="connsiteX204" fmla="*/ 924069 w 1053954"/>
              <a:gd name="connsiteY204" fmla="*/ 23999 h 936804"/>
              <a:gd name="connsiteX205" fmla="*/ 917858 w 1053954"/>
              <a:gd name="connsiteY205" fmla="*/ 33787 h 936804"/>
              <a:gd name="connsiteX206" fmla="*/ 917858 w 1053954"/>
              <a:gd name="connsiteY206" fmla="*/ 50100 h 936804"/>
              <a:gd name="connsiteX207" fmla="*/ 904525 w 1053954"/>
              <a:gd name="connsiteY207" fmla="*/ 59769 h 936804"/>
              <a:gd name="connsiteX208" fmla="*/ 899613 w 1053954"/>
              <a:gd name="connsiteY208" fmla="*/ 59917 h 936804"/>
              <a:gd name="connsiteX209" fmla="*/ 891186 w 1053954"/>
              <a:gd name="connsiteY209" fmla="*/ 67238 h 936804"/>
              <a:gd name="connsiteX210" fmla="*/ 884386 w 1053954"/>
              <a:gd name="connsiteY210" fmla="*/ 69267 h 936804"/>
              <a:gd name="connsiteX211" fmla="*/ 880685 w 1053954"/>
              <a:gd name="connsiteY211" fmla="*/ 73825 h 936804"/>
              <a:gd name="connsiteX212" fmla="*/ 877842 w 1053954"/>
              <a:gd name="connsiteY212" fmla="*/ 68414 h 936804"/>
              <a:gd name="connsiteX213" fmla="*/ 864463 w 1053954"/>
              <a:gd name="connsiteY213" fmla="*/ 68414 h 936804"/>
              <a:gd name="connsiteX214" fmla="*/ 849097 w 1053954"/>
              <a:gd name="connsiteY214" fmla="*/ 58738 h 936804"/>
              <a:gd name="connsiteX215" fmla="*/ 844829 w 1053954"/>
              <a:gd name="connsiteY215" fmla="*/ 47069 h 936804"/>
              <a:gd name="connsiteX216" fmla="*/ 841411 w 1053954"/>
              <a:gd name="connsiteY216" fmla="*/ 47355 h 936804"/>
              <a:gd name="connsiteX217" fmla="*/ 840271 w 1053954"/>
              <a:gd name="connsiteY217" fmla="*/ 52763 h 936804"/>
              <a:gd name="connsiteX218" fmla="*/ 842695 w 1053954"/>
              <a:gd name="connsiteY218" fmla="*/ 57884 h 936804"/>
              <a:gd name="connsiteX219" fmla="*/ 840843 w 1053954"/>
              <a:gd name="connsiteY219" fmla="*/ 66135 h 936804"/>
              <a:gd name="connsiteX220" fmla="*/ 836575 w 1053954"/>
              <a:gd name="connsiteY220" fmla="*/ 68982 h 936804"/>
              <a:gd name="connsiteX221" fmla="*/ 837711 w 1053954"/>
              <a:gd name="connsiteY221" fmla="*/ 73539 h 936804"/>
              <a:gd name="connsiteX222" fmla="*/ 845679 w 1053954"/>
              <a:gd name="connsiteY222" fmla="*/ 78943 h 936804"/>
              <a:gd name="connsiteX223" fmla="*/ 845679 w 1053954"/>
              <a:gd name="connsiteY223" fmla="*/ 96019 h 936804"/>
              <a:gd name="connsiteX224" fmla="*/ 840271 w 1053954"/>
              <a:gd name="connsiteY224" fmla="*/ 99152 h 936804"/>
              <a:gd name="connsiteX225" fmla="*/ 841125 w 1053954"/>
              <a:gd name="connsiteY225" fmla="*/ 115374 h 936804"/>
              <a:gd name="connsiteX226" fmla="*/ 843972 w 1053954"/>
              <a:gd name="connsiteY226" fmla="*/ 117082 h 936804"/>
              <a:gd name="connsiteX227" fmla="*/ 841411 w 1053954"/>
              <a:gd name="connsiteY227" fmla="*/ 126472 h 936804"/>
              <a:gd name="connsiteX228" fmla="*/ 847390 w 1053954"/>
              <a:gd name="connsiteY228" fmla="*/ 136433 h 936804"/>
              <a:gd name="connsiteX229" fmla="*/ 846818 w 1053954"/>
              <a:gd name="connsiteY229" fmla="*/ 140419 h 936804"/>
              <a:gd name="connsiteX230" fmla="*/ 841411 w 1053954"/>
              <a:gd name="connsiteY230" fmla="*/ 144973 h 936804"/>
              <a:gd name="connsiteX231" fmla="*/ 841700 w 1053954"/>
              <a:gd name="connsiteY231" fmla="*/ 148955 h 936804"/>
              <a:gd name="connsiteX232" fmla="*/ 847672 w 1053954"/>
              <a:gd name="connsiteY232" fmla="*/ 151802 h 936804"/>
              <a:gd name="connsiteX233" fmla="*/ 844258 w 1053954"/>
              <a:gd name="connsiteY233" fmla="*/ 160056 h 936804"/>
              <a:gd name="connsiteX234" fmla="*/ 840843 w 1053954"/>
              <a:gd name="connsiteY234" fmla="*/ 160628 h 936804"/>
              <a:gd name="connsiteX235" fmla="*/ 839989 w 1053954"/>
              <a:gd name="connsiteY235" fmla="*/ 166885 h 936804"/>
              <a:gd name="connsiteX236" fmla="*/ 833442 w 1053954"/>
              <a:gd name="connsiteY236" fmla="*/ 172579 h 936804"/>
              <a:gd name="connsiteX237" fmla="*/ 832874 w 1053954"/>
              <a:gd name="connsiteY237" fmla="*/ 177136 h 936804"/>
              <a:gd name="connsiteX238" fmla="*/ 824338 w 1053954"/>
              <a:gd name="connsiteY238" fmla="*/ 182540 h 936804"/>
              <a:gd name="connsiteX239" fmla="*/ 823481 w 1053954"/>
              <a:gd name="connsiteY239" fmla="*/ 191076 h 936804"/>
              <a:gd name="connsiteX240" fmla="*/ 827749 w 1053954"/>
              <a:gd name="connsiteY240" fmla="*/ 195348 h 936804"/>
              <a:gd name="connsiteX241" fmla="*/ 827467 w 1053954"/>
              <a:gd name="connsiteY241" fmla="*/ 200756 h 936804"/>
              <a:gd name="connsiteX242" fmla="*/ 821774 w 1053954"/>
              <a:gd name="connsiteY242" fmla="*/ 205024 h 936804"/>
              <a:gd name="connsiteX243" fmla="*/ 822913 w 1053954"/>
              <a:gd name="connsiteY243" fmla="*/ 217832 h 936804"/>
              <a:gd name="connsiteX244" fmla="*/ 827181 w 1053954"/>
              <a:gd name="connsiteY244" fmla="*/ 220393 h 936804"/>
              <a:gd name="connsiteX245" fmla="*/ 822913 w 1053954"/>
              <a:gd name="connsiteY245" fmla="*/ 225800 h 936804"/>
              <a:gd name="connsiteX246" fmla="*/ 817838 w 1053954"/>
              <a:gd name="connsiteY246" fmla="*/ 225721 h 936804"/>
              <a:gd name="connsiteX247" fmla="*/ 805019 w 1053954"/>
              <a:gd name="connsiteY247" fmla="*/ 231146 h 936804"/>
              <a:gd name="connsiteX248" fmla="*/ 790070 w 1053954"/>
              <a:gd name="connsiteY248" fmla="*/ 241777 h 936804"/>
              <a:gd name="connsiteX249" fmla="*/ 777019 w 1053954"/>
              <a:gd name="connsiteY249" fmla="*/ 242092 h 936804"/>
              <a:gd name="connsiteX250" fmla="*/ 770599 w 1053954"/>
              <a:gd name="connsiteY250" fmla="*/ 231671 h 936804"/>
              <a:gd name="connsiteX251" fmla="*/ 769546 w 1053954"/>
              <a:gd name="connsiteY251" fmla="*/ 219565 h 936804"/>
              <a:gd name="connsiteX252" fmla="*/ 755758 w 1053954"/>
              <a:gd name="connsiteY252" fmla="*/ 199884 h 936804"/>
              <a:gd name="connsiteX253" fmla="*/ 737336 w 1053954"/>
              <a:gd name="connsiteY253" fmla="*/ 189358 h 936804"/>
              <a:gd name="connsiteX254" fmla="*/ 731021 w 1053954"/>
              <a:gd name="connsiteY254" fmla="*/ 189250 h 936804"/>
              <a:gd name="connsiteX255" fmla="*/ 718918 w 1053954"/>
              <a:gd name="connsiteY255" fmla="*/ 202514 h 936804"/>
              <a:gd name="connsiteX256" fmla="*/ 719707 w 1053954"/>
              <a:gd name="connsiteY256" fmla="*/ 207180 h 936804"/>
              <a:gd name="connsiteX257" fmla="*/ 726594 w 1053954"/>
              <a:gd name="connsiteY257" fmla="*/ 210052 h 936804"/>
              <a:gd name="connsiteX258" fmla="*/ 732063 w 1053954"/>
              <a:gd name="connsiteY258" fmla="*/ 209028 h 936804"/>
              <a:gd name="connsiteX259" fmla="*/ 732746 w 1053954"/>
              <a:gd name="connsiteY259" fmla="*/ 216544 h 936804"/>
              <a:gd name="connsiteX260" fmla="*/ 741633 w 1053954"/>
              <a:gd name="connsiteY260" fmla="*/ 222013 h 936804"/>
              <a:gd name="connsiteX261" fmla="*/ 749493 w 1053954"/>
              <a:gd name="connsiteY261" fmla="*/ 224408 h 936804"/>
              <a:gd name="connsiteX262" fmla="*/ 753595 w 1053954"/>
              <a:gd name="connsiteY262" fmla="*/ 238081 h 936804"/>
              <a:gd name="connsiteX263" fmla="*/ 750861 w 1053954"/>
              <a:gd name="connsiteY263" fmla="*/ 240468 h 936804"/>
              <a:gd name="connsiteX264" fmla="*/ 752911 w 1053954"/>
              <a:gd name="connsiteY264" fmla="*/ 264738 h 936804"/>
              <a:gd name="connsiteX265" fmla="*/ 749837 w 1053954"/>
              <a:gd name="connsiteY265" fmla="*/ 273278 h 936804"/>
              <a:gd name="connsiteX266" fmla="*/ 741290 w 1053954"/>
              <a:gd name="connsiteY266" fmla="*/ 279431 h 936804"/>
              <a:gd name="connsiteX267" fmla="*/ 745735 w 1053954"/>
              <a:gd name="connsiteY267" fmla="*/ 296862 h 936804"/>
              <a:gd name="connsiteX268" fmla="*/ 750177 w 1053954"/>
              <a:gd name="connsiteY268" fmla="*/ 300280 h 936804"/>
              <a:gd name="connsiteX269" fmla="*/ 751884 w 1053954"/>
              <a:gd name="connsiteY269" fmla="*/ 308480 h 936804"/>
              <a:gd name="connsiteX270" fmla="*/ 745392 w 1053954"/>
              <a:gd name="connsiteY270" fmla="*/ 317027 h 936804"/>
              <a:gd name="connsiteX271" fmla="*/ 746759 w 1053954"/>
              <a:gd name="connsiteY271" fmla="*/ 321809 h 936804"/>
              <a:gd name="connsiteX272" fmla="*/ 736161 w 1053954"/>
              <a:gd name="connsiteY272" fmla="*/ 330696 h 936804"/>
              <a:gd name="connsiteX273" fmla="*/ 729328 w 1053954"/>
              <a:gd name="connsiteY273" fmla="*/ 329329 h 936804"/>
              <a:gd name="connsiteX274" fmla="*/ 722492 w 1053954"/>
              <a:gd name="connsiteY274" fmla="*/ 334454 h 936804"/>
              <a:gd name="connsiteX275" fmla="*/ 724203 w 1053954"/>
              <a:gd name="connsiteY275" fmla="*/ 344025 h 936804"/>
              <a:gd name="connsiteX276" fmla="*/ 713605 w 1053954"/>
              <a:gd name="connsiteY276" fmla="*/ 354280 h 936804"/>
              <a:gd name="connsiteX277" fmla="*/ 707115 w 1053954"/>
              <a:gd name="connsiteY277" fmla="*/ 355987 h 936804"/>
              <a:gd name="connsiteX278" fmla="*/ 700619 w 1053954"/>
              <a:gd name="connsiteY278" fmla="*/ 365214 h 936804"/>
              <a:gd name="connsiteX279" fmla="*/ 682505 w 1053954"/>
              <a:gd name="connsiteY279" fmla="*/ 375468 h 936804"/>
              <a:gd name="connsiteX280" fmla="*/ 668836 w 1053954"/>
              <a:gd name="connsiteY280" fmla="*/ 369319 h 936804"/>
              <a:gd name="connsiteX281" fmla="*/ 668496 w 1053954"/>
              <a:gd name="connsiteY281" fmla="*/ 365558 h 936804"/>
              <a:gd name="connsiteX282" fmla="*/ 662687 w 1053954"/>
              <a:gd name="connsiteY282" fmla="*/ 363847 h 936804"/>
              <a:gd name="connsiteX283" fmla="*/ 651749 w 1053954"/>
              <a:gd name="connsiteY283" fmla="*/ 370683 h 936804"/>
              <a:gd name="connsiteX284" fmla="*/ 639447 w 1053954"/>
              <a:gd name="connsiteY284" fmla="*/ 369659 h 936804"/>
              <a:gd name="connsiteX285" fmla="*/ 635002 w 1053954"/>
              <a:gd name="connsiteY285" fmla="*/ 373417 h 936804"/>
              <a:gd name="connsiteX286" fmla="*/ 636713 w 1053954"/>
              <a:gd name="connsiteY286" fmla="*/ 374441 h 936804"/>
              <a:gd name="connsiteX287" fmla="*/ 642522 w 1053954"/>
              <a:gd name="connsiteY287" fmla="*/ 383672 h 936804"/>
              <a:gd name="connsiteX288" fmla="*/ 651749 w 1053954"/>
              <a:gd name="connsiteY288" fmla="*/ 385719 h 936804"/>
              <a:gd name="connsiteX289" fmla="*/ 651409 w 1053954"/>
              <a:gd name="connsiteY289" fmla="*/ 393583 h 936804"/>
              <a:gd name="connsiteX290" fmla="*/ 641838 w 1053954"/>
              <a:gd name="connsiteY290" fmla="*/ 395634 h 936804"/>
              <a:gd name="connsiteX291" fmla="*/ 636713 w 1053954"/>
              <a:gd name="connsiteY291" fmla="*/ 404517 h 936804"/>
              <a:gd name="connsiteX292" fmla="*/ 627145 w 1053954"/>
              <a:gd name="connsiteY292" fmla="*/ 409646 h 936804"/>
              <a:gd name="connsiteX293" fmla="*/ 620993 w 1053954"/>
              <a:gd name="connsiteY293" fmla="*/ 425022 h 936804"/>
              <a:gd name="connsiteX294" fmla="*/ 612449 w 1053954"/>
              <a:gd name="connsiteY294" fmla="*/ 429468 h 936804"/>
              <a:gd name="connsiteX295" fmla="*/ 602878 w 1053954"/>
              <a:gd name="connsiteY295" fmla="*/ 428781 h 936804"/>
              <a:gd name="connsiteX296" fmla="*/ 602195 w 1053954"/>
              <a:gd name="connsiteY296" fmla="*/ 432202 h 936804"/>
              <a:gd name="connsiteX297" fmla="*/ 593651 w 1053954"/>
              <a:gd name="connsiteY297" fmla="*/ 431862 h 936804"/>
              <a:gd name="connsiteX298" fmla="*/ 579295 w 1053954"/>
              <a:gd name="connsiteY298" fmla="*/ 420924 h 936804"/>
              <a:gd name="connsiteX299" fmla="*/ 576220 w 1053954"/>
              <a:gd name="connsiteY299" fmla="*/ 413064 h 936804"/>
              <a:gd name="connsiteX300" fmla="*/ 568017 w 1053954"/>
              <a:gd name="connsiteY300" fmla="*/ 414772 h 936804"/>
              <a:gd name="connsiteX301" fmla="*/ 566650 w 1053954"/>
              <a:gd name="connsiteY301" fmla="*/ 419557 h 936804"/>
              <a:gd name="connsiteX302" fmla="*/ 561868 w 1053954"/>
              <a:gd name="connsiteY302" fmla="*/ 433570 h 936804"/>
              <a:gd name="connsiteX303" fmla="*/ 564942 w 1053954"/>
              <a:gd name="connsiteY303" fmla="*/ 444168 h 936804"/>
              <a:gd name="connsiteX304" fmla="*/ 556055 w 1053954"/>
              <a:gd name="connsiteY304" fmla="*/ 448266 h 936804"/>
              <a:gd name="connsiteX305" fmla="*/ 557082 w 1053954"/>
              <a:gd name="connsiteY305" fmla="*/ 455442 h 936804"/>
              <a:gd name="connsiteX306" fmla="*/ 543070 w 1053954"/>
              <a:gd name="connsiteY306" fmla="*/ 471506 h 936804"/>
              <a:gd name="connsiteX307" fmla="*/ 517095 w 1053954"/>
              <a:gd name="connsiteY307" fmla="*/ 474924 h 936804"/>
              <a:gd name="connsiteX308" fmla="*/ 506497 w 1053954"/>
              <a:gd name="connsiteY308" fmla="*/ 484835 h 936804"/>
              <a:gd name="connsiteX309" fmla="*/ 506841 w 1053954"/>
              <a:gd name="connsiteY309" fmla="*/ 495433 h 936804"/>
              <a:gd name="connsiteX310" fmla="*/ 492485 w 1053954"/>
              <a:gd name="connsiteY310" fmla="*/ 509102 h 936804"/>
              <a:gd name="connsiteX311" fmla="*/ 485309 w 1053954"/>
              <a:gd name="connsiteY311" fmla="*/ 508074 h 936804"/>
              <a:gd name="connsiteX312" fmla="*/ 482574 w 1053954"/>
              <a:gd name="connsiteY312" fmla="*/ 500555 h 936804"/>
              <a:gd name="connsiteX313" fmla="*/ 473690 w 1053954"/>
              <a:gd name="connsiteY313" fmla="*/ 490304 h 936804"/>
              <a:gd name="connsiteX314" fmla="*/ 466854 w 1053954"/>
              <a:gd name="connsiteY314" fmla="*/ 490644 h 936804"/>
              <a:gd name="connsiteX315" fmla="*/ 464459 w 1053954"/>
              <a:gd name="connsiteY315" fmla="*/ 484835 h 936804"/>
              <a:gd name="connsiteX316" fmla="*/ 470956 w 1053954"/>
              <a:gd name="connsiteY316" fmla="*/ 476631 h 936804"/>
              <a:gd name="connsiteX317" fmla="*/ 479499 w 1053954"/>
              <a:gd name="connsiteY317" fmla="*/ 475947 h 936804"/>
              <a:gd name="connsiteX318" fmla="*/ 481890 w 1053954"/>
              <a:gd name="connsiteY318" fmla="*/ 472873 h 936804"/>
              <a:gd name="connsiteX319" fmla="*/ 478472 w 1053954"/>
              <a:gd name="connsiteY319" fmla="*/ 468428 h 936804"/>
              <a:gd name="connsiteX320" fmla="*/ 478812 w 1053954"/>
              <a:gd name="connsiteY320" fmla="*/ 459204 h 936804"/>
              <a:gd name="connsiteX321" fmla="*/ 487699 w 1053954"/>
              <a:gd name="connsiteY321" fmla="*/ 458517 h 936804"/>
              <a:gd name="connsiteX322" fmla="*/ 498637 w 1053954"/>
              <a:gd name="connsiteY322" fmla="*/ 441770 h 936804"/>
              <a:gd name="connsiteX323" fmla="*/ 501712 w 1053954"/>
              <a:gd name="connsiteY323" fmla="*/ 425366 h 936804"/>
              <a:gd name="connsiteX324" fmla="*/ 504103 w 1053954"/>
              <a:gd name="connsiteY324" fmla="*/ 421604 h 936804"/>
              <a:gd name="connsiteX325" fmla="*/ 504446 w 1053954"/>
              <a:gd name="connsiteY325" fmla="*/ 413744 h 936804"/>
              <a:gd name="connsiteX326" fmla="*/ 488386 w 1053954"/>
              <a:gd name="connsiteY326" fmla="*/ 399732 h 936804"/>
              <a:gd name="connsiteX327" fmla="*/ 489067 w 1053954"/>
              <a:gd name="connsiteY327" fmla="*/ 391532 h 936804"/>
              <a:gd name="connsiteX328" fmla="*/ 485652 w 1053954"/>
              <a:gd name="connsiteY328" fmla="*/ 386403 h 936804"/>
              <a:gd name="connsiteX329" fmla="*/ 476421 w 1053954"/>
              <a:gd name="connsiteY329" fmla="*/ 387090 h 936804"/>
              <a:gd name="connsiteX330" fmla="*/ 465827 w 1053954"/>
              <a:gd name="connsiteY330" fmla="*/ 381621 h 936804"/>
              <a:gd name="connsiteX331" fmla="*/ 462615 w 1053954"/>
              <a:gd name="connsiteY331" fmla="*/ 377512 h 936804"/>
              <a:gd name="connsiteX332" fmla="*/ 455663 w 1053954"/>
              <a:gd name="connsiteY332" fmla="*/ 368715 h 936804"/>
              <a:gd name="connsiteX333" fmla="*/ 443770 w 1053954"/>
              <a:gd name="connsiteY333" fmla="*/ 385028 h 936804"/>
              <a:gd name="connsiteX334" fmla="*/ 444084 w 1053954"/>
              <a:gd name="connsiteY334" fmla="*/ 392190 h 936804"/>
              <a:gd name="connsiteX335" fmla="*/ 417875 w 1053954"/>
              <a:gd name="connsiteY335" fmla="*/ 414291 h 936804"/>
              <a:gd name="connsiteX336" fmla="*/ 413770 w 1053954"/>
              <a:gd name="connsiteY336" fmla="*/ 436608 h 936804"/>
              <a:gd name="connsiteX337" fmla="*/ 406297 w 1053954"/>
              <a:gd name="connsiteY337" fmla="*/ 443661 h 936804"/>
              <a:gd name="connsiteX338" fmla="*/ 406402 w 1053954"/>
              <a:gd name="connsiteY338" fmla="*/ 451869 h 936804"/>
              <a:gd name="connsiteX339" fmla="*/ 415242 w 1053954"/>
              <a:gd name="connsiteY339" fmla="*/ 462286 h 936804"/>
              <a:gd name="connsiteX340" fmla="*/ 415242 w 1053954"/>
              <a:gd name="connsiteY340" fmla="*/ 474077 h 936804"/>
              <a:gd name="connsiteX341" fmla="*/ 410402 w 1053954"/>
              <a:gd name="connsiteY341" fmla="*/ 478288 h 936804"/>
              <a:gd name="connsiteX342" fmla="*/ 409183 w 1053954"/>
              <a:gd name="connsiteY342" fmla="*/ 487439 h 936804"/>
              <a:gd name="connsiteX343" fmla="*/ 404662 w 1053954"/>
              <a:gd name="connsiteY343" fmla="*/ 491960 h 936804"/>
              <a:gd name="connsiteX344" fmla="*/ 405711 w 1053954"/>
              <a:gd name="connsiteY344" fmla="*/ 507612 h 936804"/>
              <a:gd name="connsiteX345" fmla="*/ 400491 w 1053954"/>
              <a:gd name="connsiteY345" fmla="*/ 521176 h 936804"/>
              <a:gd name="connsiteX346" fmla="*/ 391101 w 1053954"/>
              <a:gd name="connsiteY346" fmla="*/ 523954 h 936804"/>
              <a:gd name="connsiteX347" fmla="*/ 389014 w 1053954"/>
              <a:gd name="connsiteY347" fmla="*/ 513174 h 936804"/>
              <a:gd name="connsiteX348" fmla="*/ 380670 w 1053954"/>
              <a:gd name="connsiteY348" fmla="*/ 510740 h 936804"/>
              <a:gd name="connsiteX349" fmla="*/ 369891 w 1053954"/>
              <a:gd name="connsiteY349" fmla="*/ 502743 h 936804"/>
              <a:gd name="connsiteX350" fmla="*/ 355979 w 1053954"/>
              <a:gd name="connsiteY350" fmla="*/ 504826 h 936804"/>
              <a:gd name="connsiteX351" fmla="*/ 354934 w 1053954"/>
              <a:gd name="connsiteY351" fmla="*/ 506913 h 936804"/>
              <a:gd name="connsiteX352" fmla="*/ 348326 w 1053954"/>
              <a:gd name="connsiteY352" fmla="*/ 507260 h 936804"/>
              <a:gd name="connsiteX353" fmla="*/ 336852 w 1053954"/>
              <a:gd name="connsiteY353" fmla="*/ 520478 h 936804"/>
              <a:gd name="connsiteX354" fmla="*/ 332331 w 1053954"/>
              <a:gd name="connsiteY354" fmla="*/ 521519 h 936804"/>
              <a:gd name="connsiteX355" fmla="*/ 331286 w 1053954"/>
              <a:gd name="connsiteY355" fmla="*/ 516998 h 936804"/>
              <a:gd name="connsiteX356" fmla="*/ 322243 w 1053954"/>
              <a:gd name="connsiteY356" fmla="*/ 515956 h 936804"/>
              <a:gd name="connsiteX357" fmla="*/ 317378 w 1053954"/>
              <a:gd name="connsiteY357" fmla="*/ 519085 h 936804"/>
              <a:gd name="connsiteX358" fmla="*/ 317031 w 1053954"/>
              <a:gd name="connsiteY358" fmla="*/ 522912 h 936804"/>
              <a:gd name="connsiteX359" fmla="*/ 304508 w 1053954"/>
              <a:gd name="connsiteY359" fmla="*/ 525346 h 936804"/>
              <a:gd name="connsiteX360" fmla="*/ 303119 w 1053954"/>
              <a:gd name="connsiteY360" fmla="*/ 518738 h 936804"/>
              <a:gd name="connsiteX361" fmla="*/ 289555 w 1053954"/>
              <a:gd name="connsiteY361" fmla="*/ 518043 h 936804"/>
              <a:gd name="connsiteX362" fmla="*/ 287468 w 1053954"/>
              <a:gd name="connsiteY362" fmla="*/ 514564 h 936804"/>
              <a:gd name="connsiteX363" fmla="*/ 282252 w 1053954"/>
              <a:gd name="connsiteY363" fmla="*/ 514911 h 936804"/>
              <a:gd name="connsiteX364" fmla="*/ 281558 w 1053954"/>
              <a:gd name="connsiteY364" fmla="*/ 517345 h 936804"/>
              <a:gd name="connsiteX365" fmla="*/ 271126 w 1053954"/>
              <a:gd name="connsiteY365" fmla="*/ 517345 h 936804"/>
              <a:gd name="connsiteX366" fmla="*/ 264518 w 1053954"/>
              <a:gd name="connsiteY366" fmla="*/ 523259 h 936804"/>
              <a:gd name="connsiteX367" fmla="*/ 260344 w 1053954"/>
              <a:gd name="connsiteY367" fmla="*/ 520825 h 936804"/>
              <a:gd name="connsiteX368" fmla="*/ 260691 w 1053954"/>
              <a:gd name="connsiteY368" fmla="*/ 515258 h 936804"/>
              <a:gd name="connsiteX369" fmla="*/ 248519 w 1053954"/>
              <a:gd name="connsiteY369" fmla="*/ 499958 h 936804"/>
              <a:gd name="connsiteX370" fmla="*/ 249912 w 1053954"/>
              <a:gd name="connsiteY370" fmla="*/ 492655 h 936804"/>
              <a:gd name="connsiteX371" fmla="*/ 239133 w 1053954"/>
              <a:gd name="connsiteY371" fmla="*/ 486046 h 936804"/>
              <a:gd name="connsiteX372" fmla="*/ 229739 w 1053954"/>
              <a:gd name="connsiteY372" fmla="*/ 488481 h 936804"/>
              <a:gd name="connsiteX373" fmla="*/ 224748 w 1053954"/>
              <a:gd name="connsiteY373" fmla="*/ 483308 h 936804"/>
              <a:gd name="connsiteX374" fmla="*/ 220407 w 1053954"/>
              <a:gd name="connsiteY374" fmla="*/ 469552 h 936804"/>
              <a:gd name="connsiteX375" fmla="*/ 214200 w 1053954"/>
              <a:gd name="connsiteY375" fmla="*/ 462499 h 936804"/>
              <a:gd name="connsiteX376" fmla="*/ 203566 w 1053954"/>
              <a:gd name="connsiteY376" fmla="*/ 462184 h 936804"/>
              <a:gd name="connsiteX377" fmla="*/ 190411 w 1053954"/>
              <a:gd name="connsiteY377" fmla="*/ 449868 h 936804"/>
              <a:gd name="connsiteX378" fmla="*/ 186096 w 1053954"/>
              <a:gd name="connsiteY378" fmla="*/ 452501 h 936804"/>
              <a:gd name="connsiteX379" fmla="*/ 184200 w 1053954"/>
              <a:gd name="connsiteY379" fmla="*/ 460817 h 936804"/>
              <a:gd name="connsiteX380" fmla="*/ 169779 w 1053954"/>
              <a:gd name="connsiteY380" fmla="*/ 470395 h 936804"/>
              <a:gd name="connsiteX381" fmla="*/ 164411 w 1053954"/>
              <a:gd name="connsiteY381" fmla="*/ 465237 h 936804"/>
              <a:gd name="connsiteX382" fmla="*/ 164939 w 1053954"/>
              <a:gd name="connsiteY382" fmla="*/ 453445 h 936804"/>
              <a:gd name="connsiteX383" fmla="*/ 169045 w 1053954"/>
              <a:gd name="connsiteY383" fmla="*/ 449658 h 936804"/>
              <a:gd name="connsiteX384" fmla="*/ 171005 w 1053954"/>
              <a:gd name="connsiteY384" fmla="*/ 443256 h 936804"/>
              <a:gd name="connsiteX385" fmla="*/ 164711 w 1053954"/>
              <a:gd name="connsiteY385" fmla="*/ 441882 h 936804"/>
              <a:gd name="connsiteX386" fmla="*/ 162273 w 1053954"/>
              <a:gd name="connsiteY386" fmla="*/ 434232 h 936804"/>
              <a:gd name="connsiteX387" fmla="*/ 167489 w 1053954"/>
              <a:gd name="connsiteY387" fmla="*/ 431797 h 936804"/>
              <a:gd name="connsiteX388" fmla="*/ 168187 w 1053954"/>
              <a:gd name="connsiteY388" fmla="*/ 427974 h 936804"/>
              <a:gd name="connsiteX389" fmla="*/ 157752 w 1053954"/>
              <a:gd name="connsiteY389" fmla="*/ 417886 h 936804"/>
              <a:gd name="connsiteX390" fmla="*/ 158305 w 1053954"/>
              <a:gd name="connsiteY390" fmla="*/ 409241 h 936804"/>
              <a:gd name="connsiteX391" fmla="*/ 154518 w 1053954"/>
              <a:gd name="connsiteY391" fmla="*/ 407241 h 936804"/>
              <a:gd name="connsiteX392" fmla="*/ 153571 w 1053954"/>
              <a:gd name="connsiteY392" fmla="*/ 401555 h 936804"/>
              <a:gd name="connsiteX393" fmla="*/ 158729 w 1053954"/>
              <a:gd name="connsiteY393" fmla="*/ 396397 h 936804"/>
              <a:gd name="connsiteX394" fmla="*/ 158620 w 1053954"/>
              <a:gd name="connsiteY394" fmla="*/ 392715 h 936804"/>
              <a:gd name="connsiteX395" fmla="*/ 151570 w 1053954"/>
              <a:gd name="connsiteY395" fmla="*/ 384395 h 936804"/>
              <a:gd name="connsiteX396" fmla="*/ 142940 w 1053954"/>
              <a:gd name="connsiteY396" fmla="*/ 383766 h 936804"/>
              <a:gd name="connsiteX397" fmla="*/ 126942 w 1053954"/>
              <a:gd name="connsiteY397" fmla="*/ 402188 h 936804"/>
              <a:gd name="connsiteX398" fmla="*/ 122518 w 1053954"/>
              <a:gd name="connsiteY398" fmla="*/ 402502 h 936804"/>
              <a:gd name="connsiteX399" fmla="*/ 119360 w 1053954"/>
              <a:gd name="connsiteY399" fmla="*/ 398397 h 936804"/>
              <a:gd name="connsiteX400" fmla="*/ 113678 w 1053954"/>
              <a:gd name="connsiteY400" fmla="*/ 403765 h 936804"/>
              <a:gd name="connsiteX401" fmla="*/ 108010 w 1053954"/>
              <a:gd name="connsiteY401" fmla="*/ 403577 h 936804"/>
              <a:gd name="connsiteX402" fmla="*/ 102114 w 1053954"/>
              <a:gd name="connsiteY402" fmla="*/ 391460 h 936804"/>
              <a:gd name="connsiteX403" fmla="*/ 102114 w 1053954"/>
              <a:gd name="connsiteY403" fmla="*/ 386244 h 936804"/>
              <a:gd name="connsiteX404" fmla="*/ 93071 w 1053954"/>
              <a:gd name="connsiteY404" fmla="*/ 385546 h 936804"/>
              <a:gd name="connsiteX405" fmla="*/ 90286 w 1053954"/>
              <a:gd name="connsiteY405" fmla="*/ 386591 h 936804"/>
              <a:gd name="connsiteX406" fmla="*/ 84029 w 1053954"/>
              <a:gd name="connsiteY406" fmla="*/ 380746 h 936804"/>
              <a:gd name="connsiteX407" fmla="*/ 80202 w 1053954"/>
              <a:gd name="connsiteY407" fmla="*/ 374141 h 936804"/>
              <a:gd name="connsiteX408" fmla="*/ 78115 w 1053954"/>
              <a:gd name="connsiteY408" fmla="*/ 360577 h 936804"/>
              <a:gd name="connsiteX409" fmla="*/ 73944 w 1053954"/>
              <a:gd name="connsiteY409" fmla="*/ 359184 h 936804"/>
              <a:gd name="connsiteX410" fmla="*/ 70117 w 1053954"/>
              <a:gd name="connsiteY410" fmla="*/ 354316 h 936804"/>
              <a:gd name="connsiteX411" fmla="*/ 69770 w 1053954"/>
              <a:gd name="connsiteY411" fmla="*/ 342491 h 936804"/>
              <a:gd name="connsiteX412" fmla="*/ 72899 w 1053954"/>
              <a:gd name="connsiteY412" fmla="*/ 338668 h 936804"/>
              <a:gd name="connsiteX413" fmla="*/ 70465 w 1053954"/>
              <a:gd name="connsiteY413" fmla="*/ 335539 h 936804"/>
              <a:gd name="connsiteX414" fmla="*/ 64901 w 1053954"/>
              <a:gd name="connsiteY414" fmla="*/ 336581 h 936804"/>
              <a:gd name="connsiteX415" fmla="*/ 58293 w 1053954"/>
              <a:gd name="connsiteY415" fmla="*/ 332338 h 936804"/>
              <a:gd name="connsiteX416" fmla="*/ 55244 w 1053954"/>
              <a:gd name="connsiteY416" fmla="*/ 324967 h 936804"/>
              <a:gd name="connsiteX417" fmla="*/ 56835 w 1053954"/>
              <a:gd name="connsiteY417" fmla="*/ 319664 h 936804"/>
              <a:gd name="connsiteX418" fmla="*/ 55577 w 1053954"/>
              <a:gd name="connsiteY418" fmla="*/ 310610 h 936804"/>
              <a:gd name="connsiteX419" fmla="*/ 49572 w 1053954"/>
              <a:gd name="connsiteY419" fmla="*/ 312925 h 936804"/>
              <a:gd name="connsiteX420" fmla="*/ 36945 w 1053954"/>
              <a:gd name="connsiteY420" fmla="*/ 333977 h 936804"/>
              <a:gd name="connsiteX421" fmla="*/ 30944 w 1053954"/>
              <a:gd name="connsiteY421" fmla="*/ 356084 h 936804"/>
              <a:gd name="connsiteX422" fmla="*/ 21999 w 1053954"/>
              <a:gd name="connsiteY422" fmla="*/ 361347 h 936804"/>
              <a:gd name="connsiteX423" fmla="*/ 21366 w 1053954"/>
              <a:gd name="connsiteY423" fmla="*/ 376398 h 936804"/>
              <a:gd name="connsiteX424" fmla="*/ 36840 w 1053954"/>
              <a:gd name="connsiteY424" fmla="*/ 384081 h 936804"/>
              <a:gd name="connsiteX425" fmla="*/ 37469 w 1053954"/>
              <a:gd name="connsiteY425" fmla="*/ 389448 h 936804"/>
              <a:gd name="connsiteX426" fmla="*/ 31472 w 1053954"/>
              <a:gd name="connsiteY426" fmla="*/ 397030 h 936804"/>
              <a:gd name="connsiteX427" fmla="*/ 31472 w 1053954"/>
              <a:gd name="connsiteY427" fmla="*/ 406185 h 936804"/>
              <a:gd name="connsiteX428" fmla="*/ 39998 w 1053954"/>
              <a:gd name="connsiteY428" fmla="*/ 416081 h 936804"/>
              <a:gd name="connsiteX429" fmla="*/ 37998 w 1053954"/>
              <a:gd name="connsiteY429" fmla="*/ 423449 h 936804"/>
              <a:gd name="connsiteX430" fmla="*/ 29262 w 1053954"/>
              <a:gd name="connsiteY430" fmla="*/ 423340 h 936804"/>
              <a:gd name="connsiteX431" fmla="*/ 18736 w 1053954"/>
              <a:gd name="connsiteY431" fmla="*/ 432503 h 936804"/>
              <a:gd name="connsiteX432" fmla="*/ 19051 w 1053954"/>
              <a:gd name="connsiteY432" fmla="*/ 437241 h 936804"/>
              <a:gd name="connsiteX433" fmla="*/ 31997 w 1053954"/>
              <a:gd name="connsiteY433" fmla="*/ 446920 h 936804"/>
              <a:gd name="connsiteX434" fmla="*/ 23786 w 1053954"/>
              <a:gd name="connsiteY434" fmla="*/ 456921 h 936804"/>
              <a:gd name="connsiteX435" fmla="*/ 16103 w 1053954"/>
              <a:gd name="connsiteY435" fmla="*/ 460289 h 936804"/>
              <a:gd name="connsiteX436" fmla="*/ 5154 w 1053954"/>
              <a:gd name="connsiteY436" fmla="*/ 476920 h 936804"/>
              <a:gd name="connsiteX437" fmla="*/ 4840 w 1053954"/>
              <a:gd name="connsiteY437" fmla="*/ 498710 h 936804"/>
              <a:gd name="connsiteX438" fmla="*/ 0 w 1053954"/>
              <a:gd name="connsiteY438" fmla="*/ 503235 h 936804"/>
              <a:gd name="connsiteX439" fmla="*/ 3729 w 1053954"/>
              <a:gd name="connsiteY439" fmla="*/ 507043 h 936804"/>
              <a:gd name="connsiteX440" fmla="*/ 7889 w 1053954"/>
              <a:gd name="connsiteY440" fmla="*/ 507876 h 936804"/>
              <a:gd name="connsiteX441" fmla="*/ 8992 w 1053954"/>
              <a:gd name="connsiteY441" fmla="*/ 514267 h 936804"/>
              <a:gd name="connsiteX442" fmla="*/ 13047 w 1053954"/>
              <a:gd name="connsiteY442" fmla="*/ 516148 h 936804"/>
              <a:gd name="connsiteX443" fmla="*/ 15998 w 1053954"/>
              <a:gd name="connsiteY443" fmla="*/ 509756 h 936804"/>
              <a:gd name="connsiteX444" fmla="*/ 21898 w 1053954"/>
              <a:gd name="connsiteY444" fmla="*/ 509004 h 936804"/>
              <a:gd name="connsiteX445" fmla="*/ 28166 w 1053954"/>
              <a:gd name="connsiteY445" fmla="*/ 514647 h 936804"/>
              <a:gd name="connsiteX446" fmla="*/ 31487 w 1053954"/>
              <a:gd name="connsiteY446" fmla="*/ 514647 h 936804"/>
              <a:gd name="connsiteX447" fmla="*/ 34066 w 1053954"/>
              <a:gd name="connsiteY447" fmla="*/ 510885 h 936804"/>
              <a:gd name="connsiteX448" fmla="*/ 45868 w 1053954"/>
              <a:gd name="connsiteY448" fmla="*/ 509380 h 936804"/>
              <a:gd name="connsiteX449" fmla="*/ 49554 w 1053954"/>
              <a:gd name="connsiteY449" fmla="*/ 500735 h 936804"/>
              <a:gd name="connsiteX450" fmla="*/ 57667 w 1053954"/>
              <a:gd name="connsiteY450" fmla="*/ 496601 h 936804"/>
              <a:gd name="connsiteX451" fmla="*/ 63563 w 1053954"/>
              <a:gd name="connsiteY451" fmla="*/ 496977 h 936804"/>
              <a:gd name="connsiteX452" fmla="*/ 65408 w 1053954"/>
              <a:gd name="connsiteY452" fmla="*/ 501488 h 936804"/>
              <a:gd name="connsiteX453" fmla="*/ 75366 w 1053954"/>
              <a:gd name="connsiteY453" fmla="*/ 504494 h 936804"/>
              <a:gd name="connsiteX454" fmla="*/ 81265 w 1053954"/>
              <a:gd name="connsiteY454" fmla="*/ 504494 h 936804"/>
              <a:gd name="connsiteX455" fmla="*/ 83479 w 1053954"/>
              <a:gd name="connsiteY455" fmla="*/ 508628 h 936804"/>
              <a:gd name="connsiteX456" fmla="*/ 93433 w 1053954"/>
              <a:gd name="connsiteY456" fmla="*/ 509380 h 936804"/>
              <a:gd name="connsiteX457" fmla="*/ 100439 w 1053954"/>
              <a:gd name="connsiteY457" fmla="*/ 502240 h 936804"/>
              <a:gd name="connsiteX458" fmla="*/ 111869 w 1053954"/>
              <a:gd name="connsiteY458" fmla="*/ 501112 h 936804"/>
              <a:gd name="connsiteX459" fmla="*/ 115559 w 1053954"/>
              <a:gd name="connsiteY459" fmla="*/ 492091 h 936804"/>
              <a:gd name="connsiteX460" fmla="*/ 125885 w 1053954"/>
              <a:gd name="connsiteY460" fmla="*/ 484571 h 936804"/>
              <a:gd name="connsiteX461" fmla="*/ 126255 w 1053954"/>
              <a:gd name="connsiteY461" fmla="*/ 478555 h 936804"/>
              <a:gd name="connsiteX462" fmla="*/ 129940 w 1053954"/>
              <a:gd name="connsiteY462" fmla="*/ 478555 h 936804"/>
              <a:gd name="connsiteX463" fmla="*/ 136947 w 1053954"/>
              <a:gd name="connsiteY463" fmla="*/ 488705 h 936804"/>
              <a:gd name="connsiteX464" fmla="*/ 137684 w 1053954"/>
              <a:gd name="connsiteY464" fmla="*/ 493592 h 936804"/>
              <a:gd name="connsiteX465" fmla="*/ 141739 w 1053954"/>
              <a:gd name="connsiteY465" fmla="*/ 494344 h 936804"/>
              <a:gd name="connsiteX466" fmla="*/ 137684 w 1053954"/>
              <a:gd name="connsiteY466" fmla="*/ 501108 h 936804"/>
              <a:gd name="connsiteX467" fmla="*/ 142477 w 1053954"/>
              <a:gd name="connsiteY467" fmla="*/ 508631 h 936804"/>
              <a:gd name="connsiteX468" fmla="*/ 146904 w 1053954"/>
              <a:gd name="connsiteY468" fmla="*/ 509756 h 936804"/>
              <a:gd name="connsiteX469" fmla="*/ 147273 w 1053954"/>
              <a:gd name="connsiteY469" fmla="*/ 516148 h 936804"/>
              <a:gd name="connsiteX470" fmla="*/ 142477 w 1053954"/>
              <a:gd name="connsiteY470" fmla="*/ 519530 h 936804"/>
              <a:gd name="connsiteX471" fmla="*/ 140267 w 1053954"/>
              <a:gd name="connsiteY471" fmla="*/ 526297 h 936804"/>
              <a:gd name="connsiteX472" fmla="*/ 145798 w 1053954"/>
              <a:gd name="connsiteY472" fmla="*/ 533441 h 936804"/>
              <a:gd name="connsiteX473" fmla="*/ 152435 w 1053954"/>
              <a:gd name="connsiteY473" fmla="*/ 533441 h 936804"/>
              <a:gd name="connsiteX474" fmla="*/ 152804 w 1053954"/>
              <a:gd name="connsiteY474" fmla="*/ 537575 h 936804"/>
              <a:gd name="connsiteX475" fmla="*/ 150590 w 1053954"/>
              <a:gd name="connsiteY475" fmla="*/ 540581 h 936804"/>
              <a:gd name="connsiteX476" fmla="*/ 150221 w 1053954"/>
              <a:gd name="connsiteY476" fmla="*/ 546224 h 936804"/>
              <a:gd name="connsiteX477" fmla="*/ 144322 w 1053954"/>
              <a:gd name="connsiteY477" fmla="*/ 548105 h 936804"/>
              <a:gd name="connsiteX478" fmla="*/ 140632 w 1053954"/>
              <a:gd name="connsiteY478" fmla="*/ 559003 h 936804"/>
              <a:gd name="connsiteX479" fmla="*/ 138053 w 1053954"/>
              <a:gd name="connsiteY479" fmla="*/ 560132 h 936804"/>
              <a:gd name="connsiteX480" fmla="*/ 138053 w 1053954"/>
              <a:gd name="connsiteY480" fmla="*/ 565015 h 936804"/>
              <a:gd name="connsiteX481" fmla="*/ 141370 w 1053954"/>
              <a:gd name="connsiteY481" fmla="*/ 565771 h 936804"/>
              <a:gd name="connsiteX482" fmla="*/ 142477 w 1053954"/>
              <a:gd name="connsiteY482" fmla="*/ 580058 h 936804"/>
              <a:gd name="connsiteX483" fmla="*/ 147273 w 1053954"/>
              <a:gd name="connsiteY483" fmla="*/ 587198 h 936804"/>
              <a:gd name="connsiteX484" fmla="*/ 155014 w 1053954"/>
              <a:gd name="connsiteY484" fmla="*/ 585694 h 936804"/>
              <a:gd name="connsiteX485" fmla="*/ 163865 w 1053954"/>
              <a:gd name="connsiteY485" fmla="*/ 589455 h 936804"/>
              <a:gd name="connsiteX486" fmla="*/ 162758 w 1053954"/>
              <a:gd name="connsiteY486" fmla="*/ 609002 h 936804"/>
              <a:gd name="connsiteX487" fmla="*/ 160179 w 1053954"/>
              <a:gd name="connsiteY487" fmla="*/ 610503 h 936804"/>
              <a:gd name="connsiteX488" fmla="*/ 160917 w 1053954"/>
              <a:gd name="connsiteY488" fmla="*/ 618023 h 936804"/>
              <a:gd name="connsiteX489" fmla="*/ 165710 w 1053954"/>
              <a:gd name="connsiteY489" fmla="*/ 621405 h 936804"/>
              <a:gd name="connsiteX490" fmla="*/ 167554 w 1053954"/>
              <a:gd name="connsiteY490" fmla="*/ 616142 h 936804"/>
              <a:gd name="connsiteX491" fmla="*/ 173085 w 1053954"/>
              <a:gd name="connsiteY491" fmla="*/ 612384 h 936804"/>
              <a:gd name="connsiteX492" fmla="*/ 185622 w 1053954"/>
              <a:gd name="connsiteY492" fmla="*/ 612384 h 936804"/>
              <a:gd name="connsiteX493" fmla="*/ 185253 w 1053954"/>
              <a:gd name="connsiteY493" fmla="*/ 618399 h 936804"/>
              <a:gd name="connsiteX494" fmla="*/ 195576 w 1053954"/>
              <a:gd name="connsiteY494" fmla="*/ 629301 h 936804"/>
              <a:gd name="connsiteX495" fmla="*/ 203320 w 1053954"/>
              <a:gd name="connsiteY495" fmla="*/ 630802 h 936804"/>
              <a:gd name="connsiteX496" fmla="*/ 207747 w 1053954"/>
              <a:gd name="connsiteY496" fmla="*/ 635693 h 936804"/>
              <a:gd name="connsiteX497" fmla="*/ 213278 w 1053954"/>
              <a:gd name="connsiteY497" fmla="*/ 635693 h 936804"/>
              <a:gd name="connsiteX498" fmla="*/ 213278 w 1053954"/>
              <a:gd name="connsiteY498" fmla="*/ 625539 h 936804"/>
              <a:gd name="connsiteX499" fmla="*/ 218808 w 1053954"/>
              <a:gd name="connsiteY499" fmla="*/ 621029 h 936804"/>
              <a:gd name="connsiteX500" fmla="*/ 222498 w 1053954"/>
              <a:gd name="connsiteY500" fmla="*/ 622157 h 936804"/>
              <a:gd name="connsiteX501" fmla="*/ 220284 w 1053954"/>
              <a:gd name="connsiteY501" fmla="*/ 630053 h 936804"/>
              <a:gd name="connsiteX502" fmla="*/ 222863 w 1053954"/>
              <a:gd name="connsiteY502" fmla="*/ 638698 h 936804"/>
              <a:gd name="connsiteX503" fmla="*/ 235404 w 1053954"/>
              <a:gd name="connsiteY503" fmla="*/ 650729 h 936804"/>
              <a:gd name="connsiteX504" fmla="*/ 239089 w 1053954"/>
              <a:gd name="connsiteY504" fmla="*/ 648096 h 936804"/>
              <a:gd name="connsiteX505" fmla="*/ 246830 w 1053954"/>
              <a:gd name="connsiteY505" fmla="*/ 649977 h 936804"/>
              <a:gd name="connsiteX506" fmla="*/ 247572 w 1053954"/>
              <a:gd name="connsiteY506" fmla="*/ 652230 h 936804"/>
              <a:gd name="connsiteX507" fmla="*/ 251261 w 1053954"/>
              <a:gd name="connsiteY507" fmla="*/ 652230 h 936804"/>
              <a:gd name="connsiteX508" fmla="*/ 252364 w 1053954"/>
              <a:gd name="connsiteY508" fmla="*/ 659374 h 936804"/>
              <a:gd name="connsiteX509" fmla="*/ 257898 w 1053954"/>
              <a:gd name="connsiteY509" fmla="*/ 661631 h 936804"/>
              <a:gd name="connsiteX510" fmla="*/ 263056 w 1053954"/>
              <a:gd name="connsiteY510" fmla="*/ 656744 h 936804"/>
              <a:gd name="connsiteX511" fmla="*/ 262691 w 1053954"/>
              <a:gd name="connsiteY511" fmla="*/ 649977 h 936804"/>
              <a:gd name="connsiteX512" fmla="*/ 268587 w 1053954"/>
              <a:gd name="connsiteY512" fmla="*/ 639075 h 936804"/>
              <a:gd name="connsiteX513" fmla="*/ 276335 w 1053954"/>
              <a:gd name="connsiteY513" fmla="*/ 638698 h 936804"/>
              <a:gd name="connsiteX514" fmla="*/ 285182 w 1053954"/>
              <a:gd name="connsiteY514" fmla="*/ 632307 h 936804"/>
              <a:gd name="connsiteX515" fmla="*/ 292189 w 1053954"/>
              <a:gd name="connsiteY515" fmla="*/ 633059 h 936804"/>
              <a:gd name="connsiteX516" fmla="*/ 293295 w 1053954"/>
              <a:gd name="connsiteY516" fmla="*/ 625539 h 936804"/>
              <a:gd name="connsiteX517" fmla="*/ 296247 w 1053954"/>
              <a:gd name="connsiteY517" fmla="*/ 624415 h 936804"/>
              <a:gd name="connsiteX518" fmla="*/ 297350 w 1053954"/>
              <a:gd name="connsiteY518" fmla="*/ 612008 h 936804"/>
              <a:gd name="connsiteX519" fmla="*/ 293664 w 1053954"/>
              <a:gd name="connsiteY519" fmla="*/ 610127 h 936804"/>
              <a:gd name="connsiteX520" fmla="*/ 292557 w 1053954"/>
              <a:gd name="connsiteY520" fmla="*/ 598849 h 936804"/>
              <a:gd name="connsiteX521" fmla="*/ 296981 w 1053954"/>
              <a:gd name="connsiteY521" fmla="*/ 595847 h 936804"/>
              <a:gd name="connsiteX522" fmla="*/ 299195 w 1053954"/>
              <a:gd name="connsiteY522" fmla="*/ 599978 h 936804"/>
              <a:gd name="connsiteX523" fmla="*/ 309152 w 1053954"/>
              <a:gd name="connsiteY523" fmla="*/ 601106 h 936804"/>
              <a:gd name="connsiteX524" fmla="*/ 322058 w 1053954"/>
              <a:gd name="connsiteY524" fmla="*/ 587198 h 936804"/>
              <a:gd name="connsiteX525" fmla="*/ 328696 w 1053954"/>
              <a:gd name="connsiteY525" fmla="*/ 587198 h 936804"/>
              <a:gd name="connsiteX526" fmla="*/ 332013 w 1053954"/>
              <a:gd name="connsiteY526" fmla="*/ 586822 h 936804"/>
              <a:gd name="connsiteX527" fmla="*/ 333857 w 1053954"/>
              <a:gd name="connsiteY527" fmla="*/ 581935 h 936804"/>
              <a:gd name="connsiteX528" fmla="*/ 342339 w 1053954"/>
              <a:gd name="connsiteY528" fmla="*/ 580431 h 936804"/>
              <a:gd name="connsiteX529" fmla="*/ 342708 w 1053954"/>
              <a:gd name="connsiteY529" fmla="*/ 590580 h 936804"/>
              <a:gd name="connsiteX530" fmla="*/ 339019 w 1053954"/>
              <a:gd name="connsiteY530" fmla="*/ 598476 h 936804"/>
              <a:gd name="connsiteX531" fmla="*/ 340864 w 1053954"/>
              <a:gd name="connsiteY531" fmla="*/ 607874 h 936804"/>
              <a:gd name="connsiteX532" fmla="*/ 351925 w 1053954"/>
              <a:gd name="connsiteY532" fmla="*/ 615766 h 936804"/>
              <a:gd name="connsiteX533" fmla="*/ 352294 w 1053954"/>
              <a:gd name="connsiteY533" fmla="*/ 618775 h 936804"/>
              <a:gd name="connsiteX534" fmla="*/ 360038 w 1053954"/>
              <a:gd name="connsiteY534" fmla="*/ 622157 h 936804"/>
              <a:gd name="connsiteX535" fmla="*/ 362989 w 1053954"/>
              <a:gd name="connsiteY535" fmla="*/ 616518 h 936804"/>
              <a:gd name="connsiteX536" fmla="*/ 365937 w 1053954"/>
              <a:gd name="connsiteY536" fmla="*/ 616518 h 936804"/>
              <a:gd name="connsiteX537" fmla="*/ 368151 w 1053954"/>
              <a:gd name="connsiteY537" fmla="*/ 625163 h 936804"/>
              <a:gd name="connsiteX538" fmla="*/ 381426 w 1053954"/>
              <a:gd name="connsiteY538" fmla="*/ 630053 h 936804"/>
              <a:gd name="connsiteX539" fmla="*/ 384377 w 1053954"/>
              <a:gd name="connsiteY539" fmla="*/ 637570 h 936804"/>
              <a:gd name="connsiteX540" fmla="*/ 400969 w 1053954"/>
              <a:gd name="connsiteY540" fmla="*/ 647719 h 936804"/>
              <a:gd name="connsiteX541" fmla="*/ 415350 w 1053954"/>
              <a:gd name="connsiteY541" fmla="*/ 647719 h 936804"/>
              <a:gd name="connsiteX542" fmla="*/ 417933 w 1053954"/>
              <a:gd name="connsiteY542" fmla="*/ 653362 h 936804"/>
              <a:gd name="connsiteX543" fmla="*/ 412399 w 1053954"/>
              <a:gd name="connsiteY543" fmla="*/ 656744 h 936804"/>
              <a:gd name="connsiteX544" fmla="*/ 413137 w 1053954"/>
              <a:gd name="connsiteY544" fmla="*/ 664260 h 936804"/>
              <a:gd name="connsiteX545" fmla="*/ 415719 w 1053954"/>
              <a:gd name="connsiteY545" fmla="*/ 664637 h 936804"/>
              <a:gd name="connsiteX546" fmla="*/ 416826 w 1053954"/>
              <a:gd name="connsiteY546" fmla="*/ 674034 h 936804"/>
              <a:gd name="connsiteX547" fmla="*/ 411292 w 1053954"/>
              <a:gd name="connsiteY547" fmla="*/ 678544 h 936804"/>
              <a:gd name="connsiteX548" fmla="*/ 415350 w 1053954"/>
              <a:gd name="connsiteY548" fmla="*/ 680801 h 936804"/>
              <a:gd name="connsiteX549" fmla="*/ 416457 w 1053954"/>
              <a:gd name="connsiteY549" fmla="*/ 684936 h 936804"/>
              <a:gd name="connsiteX550" fmla="*/ 422357 w 1053954"/>
              <a:gd name="connsiteY550" fmla="*/ 687193 h 936804"/>
              <a:gd name="connsiteX551" fmla="*/ 426411 w 1053954"/>
              <a:gd name="connsiteY551" fmla="*/ 683807 h 936804"/>
              <a:gd name="connsiteX552" fmla="*/ 432680 w 1053954"/>
              <a:gd name="connsiteY552" fmla="*/ 683807 h 936804"/>
              <a:gd name="connsiteX553" fmla="*/ 432680 w 1053954"/>
              <a:gd name="connsiteY553" fmla="*/ 692832 h 936804"/>
              <a:gd name="connsiteX554" fmla="*/ 441162 w 1053954"/>
              <a:gd name="connsiteY554" fmla="*/ 694713 h 936804"/>
              <a:gd name="connsiteX555" fmla="*/ 441531 w 1053954"/>
              <a:gd name="connsiteY555" fmla="*/ 712378 h 936804"/>
              <a:gd name="connsiteX556" fmla="*/ 444851 w 1053954"/>
              <a:gd name="connsiteY556" fmla="*/ 713507 h 936804"/>
              <a:gd name="connsiteX557" fmla="*/ 445220 w 1053954"/>
              <a:gd name="connsiteY557" fmla="*/ 717269 h 936804"/>
              <a:gd name="connsiteX558" fmla="*/ 441531 w 1053954"/>
              <a:gd name="connsiteY558" fmla="*/ 718770 h 936804"/>
              <a:gd name="connsiteX559" fmla="*/ 440793 w 1053954"/>
              <a:gd name="connsiteY559" fmla="*/ 730048 h 936804"/>
              <a:gd name="connsiteX560" fmla="*/ 447430 w 1053954"/>
              <a:gd name="connsiteY560" fmla="*/ 741702 h 936804"/>
              <a:gd name="connsiteX561" fmla="*/ 454437 w 1053954"/>
              <a:gd name="connsiteY561" fmla="*/ 743583 h 936804"/>
              <a:gd name="connsiteX562" fmla="*/ 455543 w 1053954"/>
              <a:gd name="connsiteY562" fmla="*/ 768393 h 936804"/>
              <a:gd name="connsiteX563" fmla="*/ 459602 w 1053954"/>
              <a:gd name="connsiteY563" fmla="*/ 770274 h 936804"/>
              <a:gd name="connsiteX564" fmla="*/ 457757 w 1053954"/>
              <a:gd name="connsiteY564" fmla="*/ 787563 h 936804"/>
              <a:gd name="connsiteX565" fmla="*/ 450013 w 1053954"/>
              <a:gd name="connsiteY565" fmla="*/ 788692 h 936804"/>
              <a:gd name="connsiteX566" fmla="*/ 443744 w 1053954"/>
              <a:gd name="connsiteY566" fmla="*/ 793202 h 936804"/>
              <a:gd name="connsiteX567" fmla="*/ 443376 w 1053954"/>
              <a:gd name="connsiteY567" fmla="*/ 800342 h 936804"/>
              <a:gd name="connsiteX568" fmla="*/ 449275 w 1053954"/>
              <a:gd name="connsiteY568" fmla="*/ 804104 h 936804"/>
              <a:gd name="connsiteX569" fmla="*/ 444482 w 1053954"/>
              <a:gd name="connsiteY569" fmla="*/ 807110 h 936804"/>
              <a:gd name="connsiteX570" fmla="*/ 442638 w 1053954"/>
              <a:gd name="connsiteY570" fmla="*/ 816135 h 936804"/>
              <a:gd name="connsiteX571" fmla="*/ 431576 w 1053954"/>
              <a:gd name="connsiteY571" fmla="*/ 827409 h 936804"/>
              <a:gd name="connsiteX572" fmla="*/ 431576 w 1053954"/>
              <a:gd name="connsiteY572" fmla="*/ 835305 h 936804"/>
              <a:gd name="connsiteX573" fmla="*/ 436000 w 1053954"/>
              <a:gd name="connsiteY573" fmla="*/ 836434 h 936804"/>
              <a:gd name="connsiteX574" fmla="*/ 437107 w 1053954"/>
              <a:gd name="connsiteY574" fmla="*/ 845079 h 936804"/>
              <a:gd name="connsiteX575" fmla="*/ 443744 w 1053954"/>
              <a:gd name="connsiteY575" fmla="*/ 846583 h 936804"/>
              <a:gd name="connsiteX576" fmla="*/ 443376 w 1053954"/>
              <a:gd name="connsiteY576" fmla="*/ 852598 h 936804"/>
              <a:gd name="connsiteX577" fmla="*/ 452961 w 1053954"/>
              <a:gd name="connsiteY577" fmla="*/ 851094 h 936804"/>
              <a:gd name="connsiteX578" fmla="*/ 455175 w 1053954"/>
              <a:gd name="connsiteY578" fmla="*/ 845831 h 936804"/>
              <a:gd name="connsiteX579" fmla="*/ 461812 w 1053954"/>
              <a:gd name="connsiteY579" fmla="*/ 845455 h 936804"/>
              <a:gd name="connsiteX580" fmla="*/ 471032 w 1053954"/>
              <a:gd name="connsiteY580" fmla="*/ 846207 h 936804"/>
              <a:gd name="connsiteX581" fmla="*/ 473980 w 1053954"/>
              <a:gd name="connsiteY581" fmla="*/ 850341 h 936804"/>
              <a:gd name="connsiteX582" fmla="*/ 487623 w 1053954"/>
              <a:gd name="connsiteY582" fmla="*/ 850341 h 936804"/>
              <a:gd name="connsiteX583" fmla="*/ 491313 w 1053954"/>
              <a:gd name="connsiteY583" fmla="*/ 853347 h 936804"/>
              <a:gd name="connsiteX584" fmla="*/ 490944 w 1053954"/>
              <a:gd name="connsiteY584" fmla="*/ 856733 h 936804"/>
              <a:gd name="connsiteX585" fmla="*/ 496478 w 1053954"/>
              <a:gd name="connsiteY585" fmla="*/ 866506 h 936804"/>
              <a:gd name="connsiteX586" fmla="*/ 503112 w 1053954"/>
              <a:gd name="connsiteY586" fmla="*/ 869888 h 936804"/>
              <a:gd name="connsiteX587" fmla="*/ 504219 w 1053954"/>
              <a:gd name="connsiteY587" fmla="*/ 874026 h 936804"/>
              <a:gd name="connsiteX588" fmla="*/ 501267 w 1053954"/>
              <a:gd name="connsiteY588" fmla="*/ 876280 h 936804"/>
              <a:gd name="connsiteX589" fmla="*/ 502374 w 1053954"/>
              <a:gd name="connsiteY589" fmla="*/ 884552 h 936804"/>
              <a:gd name="connsiteX590" fmla="*/ 506801 w 1053954"/>
              <a:gd name="connsiteY590" fmla="*/ 881919 h 936804"/>
              <a:gd name="connsiteX591" fmla="*/ 510118 w 1053954"/>
              <a:gd name="connsiteY591" fmla="*/ 885681 h 936804"/>
              <a:gd name="connsiteX592" fmla="*/ 518231 w 1053954"/>
              <a:gd name="connsiteY592" fmla="*/ 886805 h 936804"/>
              <a:gd name="connsiteX593" fmla="*/ 525606 w 1053954"/>
              <a:gd name="connsiteY593" fmla="*/ 896579 h 936804"/>
              <a:gd name="connsiteX594" fmla="*/ 524500 w 1053954"/>
              <a:gd name="connsiteY594" fmla="*/ 908609 h 936804"/>
              <a:gd name="connsiteX595" fmla="*/ 530034 w 1053954"/>
              <a:gd name="connsiteY595" fmla="*/ 908985 h 936804"/>
              <a:gd name="connsiteX596" fmla="*/ 530399 w 1053954"/>
              <a:gd name="connsiteY596" fmla="*/ 912747 h 936804"/>
              <a:gd name="connsiteX597" fmla="*/ 533720 w 1053954"/>
              <a:gd name="connsiteY597" fmla="*/ 912747 h 936804"/>
              <a:gd name="connsiteX598" fmla="*/ 535192 w 1053954"/>
              <a:gd name="connsiteY598" fmla="*/ 908233 h 936804"/>
              <a:gd name="connsiteX599" fmla="*/ 547363 w 1053954"/>
              <a:gd name="connsiteY599" fmla="*/ 905603 h 936804"/>
              <a:gd name="connsiteX600" fmla="*/ 557317 w 1053954"/>
              <a:gd name="connsiteY600" fmla="*/ 908985 h 936804"/>
              <a:gd name="connsiteX601" fmla="*/ 557317 w 1053954"/>
              <a:gd name="connsiteY601" fmla="*/ 919135 h 936804"/>
              <a:gd name="connsiteX602" fmla="*/ 552894 w 1053954"/>
              <a:gd name="connsiteY602" fmla="*/ 921768 h 936804"/>
              <a:gd name="connsiteX603" fmla="*/ 552894 w 1053954"/>
              <a:gd name="connsiteY603" fmla="*/ 924774 h 936804"/>
              <a:gd name="connsiteX604" fmla="*/ 557317 w 1053954"/>
              <a:gd name="connsiteY604" fmla="*/ 924774 h 936804"/>
              <a:gd name="connsiteX605" fmla="*/ 558055 w 1053954"/>
              <a:gd name="connsiteY605" fmla="*/ 929661 h 936804"/>
              <a:gd name="connsiteX606" fmla="*/ 571330 w 1053954"/>
              <a:gd name="connsiteY606" fmla="*/ 929661 h 936804"/>
              <a:gd name="connsiteX607" fmla="*/ 572806 w 1053954"/>
              <a:gd name="connsiteY607" fmla="*/ 933043 h 936804"/>
              <a:gd name="connsiteX608" fmla="*/ 591615 w 1053954"/>
              <a:gd name="connsiteY608" fmla="*/ 936804 h 936804"/>
              <a:gd name="connsiteX609" fmla="*/ 592349 w 1053954"/>
              <a:gd name="connsiteY609" fmla="*/ 933795 h 936804"/>
              <a:gd name="connsiteX610" fmla="*/ 600462 w 1053954"/>
              <a:gd name="connsiteY610" fmla="*/ 933419 h 936804"/>
              <a:gd name="connsiteX611" fmla="*/ 602307 w 1053954"/>
              <a:gd name="connsiteY611" fmla="*/ 935300 h 936804"/>
              <a:gd name="connsiteX612" fmla="*/ 606730 w 1053954"/>
              <a:gd name="connsiteY612" fmla="*/ 933043 h 936804"/>
              <a:gd name="connsiteX613" fmla="*/ 609309 w 1053954"/>
              <a:gd name="connsiteY613" fmla="*/ 921392 h 936804"/>
              <a:gd name="connsiteX614" fmla="*/ 614106 w 1053954"/>
              <a:gd name="connsiteY614" fmla="*/ 918759 h 936804"/>
              <a:gd name="connsiteX615" fmla="*/ 615582 w 1053954"/>
              <a:gd name="connsiteY615" fmla="*/ 905603 h 936804"/>
              <a:gd name="connsiteX616" fmla="*/ 619633 w 1053954"/>
              <a:gd name="connsiteY616" fmla="*/ 902594 h 936804"/>
              <a:gd name="connsiteX617" fmla="*/ 622957 w 1053954"/>
              <a:gd name="connsiteY617" fmla="*/ 906356 h 936804"/>
              <a:gd name="connsiteX618" fmla="*/ 625167 w 1053954"/>
              <a:gd name="connsiteY618" fmla="*/ 907104 h 93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</a:cxnLst>
            <a:rect l="l" t="t" r="r" b="b"/>
            <a:pathLst>
              <a:path w="1053954" h="936804">
                <a:moveTo>
                  <a:pt x="627496" y="905129"/>
                </a:moveTo>
                <a:lnTo>
                  <a:pt x="619756" y="884885"/>
                </a:lnTo>
                <a:lnTo>
                  <a:pt x="615589" y="882801"/>
                </a:lnTo>
                <a:lnTo>
                  <a:pt x="615589" y="878631"/>
                </a:lnTo>
                <a:lnTo>
                  <a:pt x="619159" y="877144"/>
                </a:lnTo>
                <a:lnTo>
                  <a:pt x="619756" y="871190"/>
                </a:lnTo>
                <a:lnTo>
                  <a:pt x="630473" y="855709"/>
                </a:lnTo>
                <a:lnTo>
                  <a:pt x="629876" y="827724"/>
                </a:lnTo>
                <a:lnTo>
                  <a:pt x="633746" y="822067"/>
                </a:lnTo>
                <a:lnTo>
                  <a:pt x="633746" y="812539"/>
                </a:lnTo>
                <a:lnTo>
                  <a:pt x="639404" y="808966"/>
                </a:lnTo>
                <a:lnTo>
                  <a:pt x="644167" y="814623"/>
                </a:lnTo>
                <a:lnTo>
                  <a:pt x="653583" y="814008"/>
                </a:lnTo>
                <a:lnTo>
                  <a:pt x="654639" y="816630"/>
                </a:lnTo>
                <a:lnTo>
                  <a:pt x="659493" y="814865"/>
                </a:lnTo>
                <a:lnTo>
                  <a:pt x="659052" y="810452"/>
                </a:lnTo>
                <a:lnTo>
                  <a:pt x="673180" y="795879"/>
                </a:lnTo>
                <a:lnTo>
                  <a:pt x="677593" y="794555"/>
                </a:lnTo>
                <a:lnTo>
                  <a:pt x="680685" y="790584"/>
                </a:lnTo>
                <a:lnTo>
                  <a:pt x="679803" y="784398"/>
                </a:lnTo>
                <a:cubicBezTo>
                  <a:pt x="679803" y="784398"/>
                  <a:pt x="685098" y="783078"/>
                  <a:pt x="685098" y="781309"/>
                </a:cubicBezTo>
                <a:cubicBezTo>
                  <a:pt x="685098" y="779544"/>
                  <a:pt x="687750" y="768950"/>
                  <a:pt x="687750" y="768950"/>
                </a:cubicBezTo>
                <a:lnTo>
                  <a:pt x="682892" y="764537"/>
                </a:lnTo>
                <a:lnTo>
                  <a:pt x="678479" y="766302"/>
                </a:lnTo>
                <a:lnTo>
                  <a:pt x="668764" y="757469"/>
                </a:lnTo>
                <a:lnTo>
                  <a:pt x="667881" y="752615"/>
                </a:lnTo>
                <a:lnTo>
                  <a:pt x="662586" y="752615"/>
                </a:lnTo>
                <a:lnTo>
                  <a:pt x="661703" y="745551"/>
                </a:lnTo>
                <a:lnTo>
                  <a:pt x="668322" y="732305"/>
                </a:lnTo>
                <a:lnTo>
                  <a:pt x="676714" y="727451"/>
                </a:lnTo>
                <a:lnTo>
                  <a:pt x="676714" y="721266"/>
                </a:lnTo>
                <a:lnTo>
                  <a:pt x="686867" y="701401"/>
                </a:lnTo>
                <a:lnTo>
                  <a:pt x="691280" y="698753"/>
                </a:lnTo>
                <a:lnTo>
                  <a:pt x="691721" y="694340"/>
                </a:lnTo>
                <a:lnTo>
                  <a:pt x="689074" y="687276"/>
                </a:lnTo>
                <a:lnTo>
                  <a:pt x="694372" y="679329"/>
                </a:lnTo>
                <a:lnTo>
                  <a:pt x="695255" y="665642"/>
                </a:lnTo>
                <a:lnTo>
                  <a:pt x="698344" y="663877"/>
                </a:lnTo>
                <a:lnTo>
                  <a:pt x="700996" y="669172"/>
                </a:lnTo>
                <a:lnTo>
                  <a:pt x="707173" y="668290"/>
                </a:lnTo>
                <a:lnTo>
                  <a:pt x="713355" y="661670"/>
                </a:lnTo>
                <a:lnTo>
                  <a:pt x="720861" y="658578"/>
                </a:lnTo>
                <a:lnTo>
                  <a:pt x="720861" y="653279"/>
                </a:lnTo>
                <a:lnTo>
                  <a:pt x="726160" y="650631"/>
                </a:lnTo>
                <a:lnTo>
                  <a:pt x="738964" y="661667"/>
                </a:lnTo>
                <a:lnTo>
                  <a:pt x="738964" y="667407"/>
                </a:lnTo>
                <a:lnTo>
                  <a:pt x="744260" y="676236"/>
                </a:lnTo>
                <a:lnTo>
                  <a:pt x="750000" y="676678"/>
                </a:lnTo>
                <a:lnTo>
                  <a:pt x="758388" y="681977"/>
                </a:lnTo>
                <a:lnTo>
                  <a:pt x="758388" y="688596"/>
                </a:lnTo>
                <a:lnTo>
                  <a:pt x="764569" y="694781"/>
                </a:lnTo>
                <a:lnTo>
                  <a:pt x="772075" y="694781"/>
                </a:lnTo>
                <a:lnTo>
                  <a:pt x="773399" y="691247"/>
                </a:lnTo>
                <a:lnTo>
                  <a:pt x="788410" y="682418"/>
                </a:lnTo>
                <a:lnTo>
                  <a:pt x="790616" y="672265"/>
                </a:lnTo>
                <a:lnTo>
                  <a:pt x="795474" y="668731"/>
                </a:lnTo>
                <a:lnTo>
                  <a:pt x="808278" y="666083"/>
                </a:lnTo>
                <a:lnTo>
                  <a:pt x="812691" y="662991"/>
                </a:lnTo>
                <a:lnTo>
                  <a:pt x="814456" y="665642"/>
                </a:lnTo>
                <a:lnTo>
                  <a:pt x="817987" y="660343"/>
                </a:lnTo>
                <a:lnTo>
                  <a:pt x="814456" y="655930"/>
                </a:lnTo>
                <a:lnTo>
                  <a:pt x="810926" y="655044"/>
                </a:lnTo>
                <a:lnTo>
                  <a:pt x="815339" y="651514"/>
                </a:lnTo>
                <a:lnTo>
                  <a:pt x="821520" y="651955"/>
                </a:lnTo>
                <a:lnTo>
                  <a:pt x="826819" y="644008"/>
                </a:lnTo>
                <a:lnTo>
                  <a:pt x="835645" y="640037"/>
                </a:lnTo>
                <a:lnTo>
                  <a:pt x="835645" y="635179"/>
                </a:lnTo>
                <a:lnTo>
                  <a:pt x="839179" y="631204"/>
                </a:lnTo>
                <a:lnTo>
                  <a:pt x="844478" y="629880"/>
                </a:lnTo>
                <a:lnTo>
                  <a:pt x="848450" y="622816"/>
                </a:lnTo>
                <a:lnTo>
                  <a:pt x="848450" y="616638"/>
                </a:lnTo>
                <a:lnTo>
                  <a:pt x="863019" y="602509"/>
                </a:lnTo>
                <a:lnTo>
                  <a:pt x="867432" y="601627"/>
                </a:lnTo>
                <a:lnTo>
                  <a:pt x="873172" y="593235"/>
                </a:lnTo>
                <a:lnTo>
                  <a:pt x="872731" y="588381"/>
                </a:lnTo>
                <a:lnTo>
                  <a:pt x="881123" y="578669"/>
                </a:lnTo>
                <a:lnTo>
                  <a:pt x="885492" y="578911"/>
                </a:lnTo>
                <a:lnTo>
                  <a:pt x="885601" y="587448"/>
                </a:lnTo>
                <a:lnTo>
                  <a:pt x="890943" y="587162"/>
                </a:lnTo>
                <a:lnTo>
                  <a:pt x="895725" y="591944"/>
                </a:lnTo>
                <a:lnTo>
                  <a:pt x="895443" y="596165"/>
                </a:lnTo>
                <a:lnTo>
                  <a:pt x="900507" y="602640"/>
                </a:lnTo>
                <a:lnTo>
                  <a:pt x="907260" y="605172"/>
                </a:lnTo>
                <a:lnTo>
                  <a:pt x="909792" y="611078"/>
                </a:lnTo>
                <a:lnTo>
                  <a:pt x="918798" y="607982"/>
                </a:lnTo>
                <a:lnTo>
                  <a:pt x="919641" y="604325"/>
                </a:lnTo>
                <a:lnTo>
                  <a:pt x="922734" y="603200"/>
                </a:lnTo>
                <a:lnTo>
                  <a:pt x="921891" y="581255"/>
                </a:lnTo>
                <a:lnTo>
                  <a:pt x="924987" y="579284"/>
                </a:lnTo>
                <a:lnTo>
                  <a:pt x="923859" y="573377"/>
                </a:lnTo>
                <a:lnTo>
                  <a:pt x="919077" y="570563"/>
                </a:lnTo>
                <a:lnTo>
                  <a:pt x="920484" y="564374"/>
                </a:lnTo>
                <a:lnTo>
                  <a:pt x="930051" y="561842"/>
                </a:lnTo>
                <a:lnTo>
                  <a:pt x="929205" y="548336"/>
                </a:lnTo>
                <a:lnTo>
                  <a:pt x="926112" y="547211"/>
                </a:lnTo>
                <a:lnTo>
                  <a:pt x="925830" y="544397"/>
                </a:lnTo>
                <a:lnTo>
                  <a:pt x="932301" y="540458"/>
                </a:lnTo>
                <a:lnTo>
                  <a:pt x="935676" y="541023"/>
                </a:lnTo>
                <a:lnTo>
                  <a:pt x="941586" y="531737"/>
                </a:lnTo>
                <a:lnTo>
                  <a:pt x="941304" y="527795"/>
                </a:lnTo>
                <a:lnTo>
                  <a:pt x="936801" y="524420"/>
                </a:lnTo>
                <a:lnTo>
                  <a:pt x="932862" y="511200"/>
                </a:lnTo>
                <a:lnTo>
                  <a:pt x="926109" y="510918"/>
                </a:lnTo>
                <a:lnTo>
                  <a:pt x="923016" y="506975"/>
                </a:lnTo>
                <a:lnTo>
                  <a:pt x="924702" y="502475"/>
                </a:lnTo>
                <a:lnTo>
                  <a:pt x="923298" y="499379"/>
                </a:lnTo>
                <a:lnTo>
                  <a:pt x="915702" y="497976"/>
                </a:lnTo>
                <a:lnTo>
                  <a:pt x="915416" y="495722"/>
                </a:lnTo>
                <a:lnTo>
                  <a:pt x="910635" y="490376"/>
                </a:lnTo>
                <a:lnTo>
                  <a:pt x="905289" y="488969"/>
                </a:lnTo>
                <a:lnTo>
                  <a:pt x="902474" y="485594"/>
                </a:lnTo>
                <a:lnTo>
                  <a:pt x="899100" y="487844"/>
                </a:lnTo>
                <a:lnTo>
                  <a:pt x="892629" y="486158"/>
                </a:lnTo>
                <a:lnTo>
                  <a:pt x="882783" y="480248"/>
                </a:lnTo>
                <a:lnTo>
                  <a:pt x="881658" y="474624"/>
                </a:lnTo>
                <a:lnTo>
                  <a:pt x="867870" y="472934"/>
                </a:lnTo>
                <a:lnTo>
                  <a:pt x="865902" y="470120"/>
                </a:lnTo>
                <a:lnTo>
                  <a:pt x="858867" y="467871"/>
                </a:lnTo>
                <a:lnTo>
                  <a:pt x="860838" y="460835"/>
                </a:lnTo>
                <a:lnTo>
                  <a:pt x="874059" y="451550"/>
                </a:lnTo>
                <a:lnTo>
                  <a:pt x="886440" y="450143"/>
                </a:lnTo>
                <a:lnTo>
                  <a:pt x="890097" y="447893"/>
                </a:lnTo>
                <a:lnTo>
                  <a:pt x="887001" y="442265"/>
                </a:lnTo>
                <a:lnTo>
                  <a:pt x="887847" y="437483"/>
                </a:lnTo>
                <a:lnTo>
                  <a:pt x="894600" y="432984"/>
                </a:lnTo>
                <a:lnTo>
                  <a:pt x="894600" y="422856"/>
                </a:lnTo>
                <a:lnTo>
                  <a:pt x="901071" y="415538"/>
                </a:lnTo>
                <a:lnTo>
                  <a:pt x="900507" y="408785"/>
                </a:lnTo>
                <a:lnTo>
                  <a:pt x="896568" y="406818"/>
                </a:lnTo>
                <a:lnTo>
                  <a:pt x="896007" y="399500"/>
                </a:lnTo>
                <a:lnTo>
                  <a:pt x="893475" y="396968"/>
                </a:lnTo>
                <a:lnTo>
                  <a:pt x="896568" y="393029"/>
                </a:lnTo>
                <a:lnTo>
                  <a:pt x="908385" y="388530"/>
                </a:lnTo>
                <a:lnTo>
                  <a:pt x="911760" y="382619"/>
                </a:lnTo>
                <a:lnTo>
                  <a:pt x="910074" y="376713"/>
                </a:lnTo>
                <a:lnTo>
                  <a:pt x="902757" y="374463"/>
                </a:lnTo>
                <a:lnTo>
                  <a:pt x="901635" y="371931"/>
                </a:lnTo>
                <a:lnTo>
                  <a:pt x="891786" y="371931"/>
                </a:lnTo>
                <a:lnTo>
                  <a:pt x="887565" y="367988"/>
                </a:lnTo>
                <a:lnTo>
                  <a:pt x="887565" y="362082"/>
                </a:lnTo>
                <a:lnTo>
                  <a:pt x="890379" y="359267"/>
                </a:lnTo>
                <a:lnTo>
                  <a:pt x="888968" y="352518"/>
                </a:lnTo>
                <a:lnTo>
                  <a:pt x="885597" y="350547"/>
                </a:lnTo>
                <a:lnTo>
                  <a:pt x="885033" y="343233"/>
                </a:lnTo>
                <a:lnTo>
                  <a:pt x="876873" y="338447"/>
                </a:lnTo>
                <a:lnTo>
                  <a:pt x="878283" y="333948"/>
                </a:lnTo>
                <a:lnTo>
                  <a:pt x="881658" y="331134"/>
                </a:lnTo>
                <a:lnTo>
                  <a:pt x="882779" y="317910"/>
                </a:lnTo>
                <a:lnTo>
                  <a:pt x="885033" y="316224"/>
                </a:lnTo>
                <a:lnTo>
                  <a:pt x="884751" y="308907"/>
                </a:lnTo>
                <a:lnTo>
                  <a:pt x="881655" y="307785"/>
                </a:lnTo>
                <a:lnTo>
                  <a:pt x="881655" y="305250"/>
                </a:lnTo>
                <a:lnTo>
                  <a:pt x="890940" y="295122"/>
                </a:lnTo>
                <a:lnTo>
                  <a:pt x="894452" y="294710"/>
                </a:lnTo>
                <a:lnTo>
                  <a:pt x="903223" y="290843"/>
                </a:lnTo>
                <a:lnTo>
                  <a:pt x="912805" y="283247"/>
                </a:lnTo>
                <a:lnTo>
                  <a:pt x="913130" y="274657"/>
                </a:lnTo>
                <a:lnTo>
                  <a:pt x="925027" y="263096"/>
                </a:lnTo>
                <a:lnTo>
                  <a:pt x="925027" y="251865"/>
                </a:lnTo>
                <a:lnTo>
                  <a:pt x="933285" y="245919"/>
                </a:lnTo>
                <a:lnTo>
                  <a:pt x="948809" y="242284"/>
                </a:lnTo>
                <a:lnTo>
                  <a:pt x="957729" y="233364"/>
                </a:lnTo>
                <a:lnTo>
                  <a:pt x="962685" y="234688"/>
                </a:lnTo>
                <a:lnTo>
                  <a:pt x="965000" y="231382"/>
                </a:lnTo>
                <a:lnTo>
                  <a:pt x="967311" y="219821"/>
                </a:lnTo>
                <a:lnTo>
                  <a:pt x="980524" y="210572"/>
                </a:lnTo>
                <a:lnTo>
                  <a:pt x="985147" y="212226"/>
                </a:lnTo>
                <a:lnTo>
                  <a:pt x="986800" y="200332"/>
                </a:lnTo>
                <a:lnTo>
                  <a:pt x="982173" y="184475"/>
                </a:lnTo>
                <a:lnTo>
                  <a:pt x="983827" y="174564"/>
                </a:lnTo>
                <a:lnTo>
                  <a:pt x="987462" y="169609"/>
                </a:lnTo>
                <a:lnTo>
                  <a:pt x="985809" y="157720"/>
                </a:lnTo>
                <a:lnTo>
                  <a:pt x="989773" y="155405"/>
                </a:lnTo>
                <a:lnTo>
                  <a:pt x="989444" y="151773"/>
                </a:lnTo>
                <a:lnTo>
                  <a:pt x="983497" y="146818"/>
                </a:lnTo>
                <a:lnTo>
                  <a:pt x="985150" y="135254"/>
                </a:lnTo>
                <a:lnTo>
                  <a:pt x="994728" y="127658"/>
                </a:lnTo>
                <a:lnTo>
                  <a:pt x="994399" y="116756"/>
                </a:lnTo>
                <a:lnTo>
                  <a:pt x="1004968" y="116756"/>
                </a:lnTo>
                <a:lnTo>
                  <a:pt x="1015541" y="111139"/>
                </a:lnTo>
                <a:lnTo>
                  <a:pt x="1025101" y="99665"/>
                </a:lnTo>
                <a:lnTo>
                  <a:pt x="1021379" y="94753"/>
                </a:lnTo>
                <a:lnTo>
                  <a:pt x="1025249" y="75847"/>
                </a:lnTo>
                <a:lnTo>
                  <a:pt x="1039428" y="55577"/>
                </a:lnTo>
                <a:lnTo>
                  <a:pt x="1043429" y="35997"/>
                </a:lnTo>
                <a:lnTo>
                  <a:pt x="1052063" y="25681"/>
                </a:lnTo>
                <a:lnTo>
                  <a:pt x="1053955" y="15579"/>
                </a:lnTo>
                <a:lnTo>
                  <a:pt x="1031641" y="13684"/>
                </a:lnTo>
                <a:lnTo>
                  <a:pt x="1015433" y="5053"/>
                </a:lnTo>
                <a:lnTo>
                  <a:pt x="1011747" y="6211"/>
                </a:lnTo>
                <a:lnTo>
                  <a:pt x="1007117" y="3053"/>
                </a:lnTo>
                <a:lnTo>
                  <a:pt x="1003431" y="3053"/>
                </a:lnTo>
                <a:lnTo>
                  <a:pt x="1003011" y="6316"/>
                </a:lnTo>
                <a:lnTo>
                  <a:pt x="972906" y="6207"/>
                </a:lnTo>
                <a:lnTo>
                  <a:pt x="967434" y="0"/>
                </a:lnTo>
                <a:lnTo>
                  <a:pt x="959433" y="210"/>
                </a:lnTo>
                <a:lnTo>
                  <a:pt x="958384" y="13470"/>
                </a:lnTo>
                <a:lnTo>
                  <a:pt x="954694" y="15051"/>
                </a:lnTo>
                <a:lnTo>
                  <a:pt x="954279" y="25577"/>
                </a:lnTo>
                <a:lnTo>
                  <a:pt x="947225" y="25577"/>
                </a:lnTo>
                <a:lnTo>
                  <a:pt x="943753" y="29367"/>
                </a:lnTo>
                <a:lnTo>
                  <a:pt x="937329" y="29367"/>
                </a:lnTo>
                <a:lnTo>
                  <a:pt x="933965" y="17575"/>
                </a:lnTo>
                <a:lnTo>
                  <a:pt x="923964" y="18313"/>
                </a:lnTo>
                <a:lnTo>
                  <a:pt x="924069" y="23999"/>
                </a:lnTo>
                <a:lnTo>
                  <a:pt x="917858" y="33787"/>
                </a:lnTo>
                <a:lnTo>
                  <a:pt x="917858" y="50100"/>
                </a:lnTo>
                <a:lnTo>
                  <a:pt x="904525" y="59769"/>
                </a:lnTo>
                <a:lnTo>
                  <a:pt x="899613" y="59917"/>
                </a:lnTo>
                <a:lnTo>
                  <a:pt x="891186" y="67238"/>
                </a:lnTo>
                <a:lnTo>
                  <a:pt x="884386" y="69267"/>
                </a:lnTo>
                <a:lnTo>
                  <a:pt x="880685" y="73825"/>
                </a:lnTo>
                <a:lnTo>
                  <a:pt x="877842" y="68414"/>
                </a:lnTo>
                <a:lnTo>
                  <a:pt x="864463" y="68414"/>
                </a:lnTo>
                <a:lnTo>
                  <a:pt x="849097" y="58738"/>
                </a:lnTo>
                <a:lnTo>
                  <a:pt x="844829" y="47069"/>
                </a:lnTo>
                <a:lnTo>
                  <a:pt x="841411" y="47355"/>
                </a:lnTo>
                <a:lnTo>
                  <a:pt x="840271" y="52763"/>
                </a:lnTo>
                <a:lnTo>
                  <a:pt x="842695" y="57884"/>
                </a:lnTo>
                <a:lnTo>
                  <a:pt x="840843" y="66135"/>
                </a:lnTo>
                <a:lnTo>
                  <a:pt x="836575" y="68982"/>
                </a:lnTo>
                <a:lnTo>
                  <a:pt x="837711" y="73539"/>
                </a:lnTo>
                <a:lnTo>
                  <a:pt x="845679" y="78943"/>
                </a:lnTo>
                <a:lnTo>
                  <a:pt x="845679" y="96019"/>
                </a:lnTo>
                <a:lnTo>
                  <a:pt x="840271" y="99152"/>
                </a:lnTo>
                <a:lnTo>
                  <a:pt x="841125" y="115374"/>
                </a:lnTo>
                <a:lnTo>
                  <a:pt x="843972" y="117082"/>
                </a:lnTo>
                <a:lnTo>
                  <a:pt x="841411" y="126472"/>
                </a:lnTo>
                <a:lnTo>
                  <a:pt x="847390" y="136433"/>
                </a:lnTo>
                <a:lnTo>
                  <a:pt x="846818" y="140419"/>
                </a:lnTo>
                <a:lnTo>
                  <a:pt x="841411" y="144973"/>
                </a:lnTo>
                <a:lnTo>
                  <a:pt x="841700" y="148955"/>
                </a:lnTo>
                <a:lnTo>
                  <a:pt x="847672" y="151802"/>
                </a:lnTo>
                <a:lnTo>
                  <a:pt x="844258" y="160056"/>
                </a:lnTo>
                <a:lnTo>
                  <a:pt x="840843" y="160628"/>
                </a:lnTo>
                <a:lnTo>
                  <a:pt x="839989" y="166885"/>
                </a:lnTo>
                <a:lnTo>
                  <a:pt x="833442" y="172579"/>
                </a:lnTo>
                <a:lnTo>
                  <a:pt x="832874" y="177136"/>
                </a:lnTo>
                <a:lnTo>
                  <a:pt x="824338" y="182540"/>
                </a:lnTo>
                <a:lnTo>
                  <a:pt x="823481" y="191076"/>
                </a:lnTo>
                <a:lnTo>
                  <a:pt x="827749" y="195348"/>
                </a:lnTo>
                <a:lnTo>
                  <a:pt x="827467" y="200756"/>
                </a:lnTo>
                <a:lnTo>
                  <a:pt x="821774" y="205024"/>
                </a:lnTo>
                <a:lnTo>
                  <a:pt x="822913" y="217832"/>
                </a:lnTo>
                <a:lnTo>
                  <a:pt x="827181" y="220393"/>
                </a:lnTo>
                <a:lnTo>
                  <a:pt x="822913" y="225800"/>
                </a:lnTo>
                <a:lnTo>
                  <a:pt x="817838" y="225721"/>
                </a:lnTo>
                <a:lnTo>
                  <a:pt x="805019" y="231146"/>
                </a:lnTo>
                <a:lnTo>
                  <a:pt x="790070" y="241777"/>
                </a:lnTo>
                <a:lnTo>
                  <a:pt x="777019" y="242092"/>
                </a:lnTo>
                <a:lnTo>
                  <a:pt x="770599" y="231671"/>
                </a:lnTo>
                <a:lnTo>
                  <a:pt x="769546" y="219565"/>
                </a:lnTo>
                <a:lnTo>
                  <a:pt x="755758" y="199884"/>
                </a:lnTo>
                <a:lnTo>
                  <a:pt x="737336" y="189358"/>
                </a:lnTo>
                <a:lnTo>
                  <a:pt x="731021" y="189250"/>
                </a:lnTo>
                <a:lnTo>
                  <a:pt x="718918" y="202514"/>
                </a:lnTo>
                <a:lnTo>
                  <a:pt x="719707" y="207180"/>
                </a:lnTo>
                <a:lnTo>
                  <a:pt x="726594" y="210052"/>
                </a:lnTo>
                <a:lnTo>
                  <a:pt x="732063" y="209028"/>
                </a:lnTo>
                <a:lnTo>
                  <a:pt x="732746" y="216544"/>
                </a:lnTo>
                <a:lnTo>
                  <a:pt x="741633" y="222013"/>
                </a:lnTo>
                <a:lnTo>
                  <a:pt x="749493" y="224408"/>
                </a:lnTo>
                <a:lnTo>
                  <a:pt x="753595" y="238081"/>
                </a:lnTo>
                <a:lnTo>
                  <a:pt x="750861" y="240468"/>
                </a:lnTo>
                <a:lnTo>
                  <a:pt x="752911" y="264738"/>
                </a:lnTo>
                <a:lnTo>
                  <a:pt x="749837" y="273278"/>
                </a:lnTo>
                <a:lnTo>
                  <a:pt x="741290" y="279431"/>
                </a:lnTo>
                <a:lnTo>
                  <a:pt x="745735" y="296862"/>
                </a:lnTo>
                <a:lnTo>
                  <a:pt x="750177" y="300280"/>
                </a:lnTo>
                <a:lnTo>
                  <a:pt x="751884" y="308480"/>
                </a:lnTo>
                <a:lnTo>
                  <a:pt x="745392" y="317027"/>
                </a:lnTo>
                <a:lnTo>
                  <a:pt x="746759" y="321809"/>
                </a:lnTo>
                <a:lnTo>
                  <a:pt x="736161" y="330696"/>
                </a:lnTo>
                <a:lnTo>
                  <a:pt x="729328" y="329329"/>
                </a:lnTo>
                <a:lnTo>
                  <a:pt x="722492" y="334454"/>
                </a:lnTo>
                <a:lnTo>
                  <a:pt x="724203" y="344025"/>
                </a:lnTo>
                <a:lnTo>
                  <a:pt x="713605" y="354280"/>
                </a:lnTo>
                <a:lnTo>
                  <a:pt x="707115" y="355987"/>
                </a:lnTo>
                <a:lnTo>
                  <a:pt x="700619" y="365214"/>
                </a:lnTo>
                <a:lnTo>
                  <a:pt x="682505" y="375468"/>
                </a:lnTo>
                <a:lnTo>
                  <a:pt x="668836" y="369319"/>
                </a:lnTo>
                <a:lnTo>
                  <a:pt x="668496" y="365558"/>
                </a:lnTo>
                <a:lnTo>
                  <a:pt x="662687" y="363847"/>
                </a:lnTo>
                <a:lnTo>
                  <a:pt x="651749" y="370683"/>
                </a:lnTo>
                <a:lnTo>
                  <a:pt x="639447" y="369659"/>
                </a:lnTo>
                <a:lnTo>
                  <a:pt x="635002" y="373417"/>
                </a:lnTo>
                <a:lnTo>
                  <a:pt x="636713" y="374441"/>
                </a:lnTo>
                <a:cubicBezTo>
                  <a:pt x="636713" y="374441"/>
                  <a:pt x="642182" y="382305"/>
                  <a:pt x="642522" y="383672"/>
                </a:cubicBezTo>
                <a:cubicBezTo>
                  <a:pt x="642862" y="385036"/>
                  <a:pt x="651749" y="385719"/>
                  <a:pt x="651749" y="385719"/>
                </a:cubicBezTo>
                <a:lnTo>
                  <a:pt x="651409" y="393583"/>
                </a:lnTo>
                <a:cubicBezTo>
                  <a:pt x="651409" y="393583"/>
                  <a:pt x="643205" y="395290"/>
                  <a:pt x="641838" y="395634"/>
                </a:cubicBezTo>
                <a:cubicBezTo>
                  <a:pt x="640474" y="395977"/>
                  <a:pt x="636713" y="404517"/>
                  <a:pt x="636713" y="404517"/>
                </a:cubicBezTo>
                <a:lnTo>
                  <a:pt x="627145" y="409646"/>
                </a:lnTo>
                <a:lnTo>
                  <a:pt x="620993" y="425022"/>
                </a:lnTo>
                <a:lnTo>
                  <a:pt x="612449" y="429468"/>
                </a:lnTo>
                <a:lnTo>
                  <a:pt x="602878" y="428781"/>
                </a:lnTo>
                <a:lnTo>
                  <a:pt x="602195" y="432202"/>
                </a:lnTo>
                <a:lnTo>
                  <a:pt x="593651" y="431862"/>
                </a:lnTo>
                <a:lnTo>
                  <a:pt x="579295" y="420924"/>
                </a:lnTo>
                <a:lnTo>
                  <a:pt x="576220" y="413064"/>
                </a:lnTo>
                <a:lnTo>
                  <a:pt x="568017" y="414772"/>
                </a:lnTo>
                <a:lnTo>
                  <a:pt x="566650" y="419557"/>
                </a:lnTo>
                <a:lnTo>
                  <a:pt x="561868" y="433570"/>
                </a:lnTo>
                <a:lnTo>
                  <a:pt x="564942" y="444168"/>
                </a:lnTo>
                <a:cubicBezTo>
                  <a:pt x="564942" y="444168"/>
                  <a:pt x="557766" y="447582"/>
                  <a:pt x="556055" y="448266"/>
                </a:cubicBezTo>
                <a:cubicBezTo>
                  <a:pt x="554348" y="448950"/>
                  <a:pt x="557082" y="455442"/>
                  <a:pt x="557082" y="455442"/>
                </a:cubicBezTo>
                <a:lnTo>
                  <a:pt x="543070" y="471506"/>
                </a:lnTo>
                <a:lnTo>
                  <a:pt x="517095" y="474924"/>
                </a:lnTo>
                <a:lnTo>
                  <a:pt x="506497" y="484835"/>
                </a:lnTo>
                <a:lnTo>
                  <a:pt x="506841" y="495433"/>
                </a:lnTo>
                <a:lnTo>
                  <a:pt x="492485" y="509102"/>
                </a:lnTo>
                <a:lnTo>
                  <a:pt x="485309" y="508074"/>
                </a:lnTo>
                <a:lnTo>
                  <a:pt x="482574" y="500555"/>
                </a:lnTo>
                <a:lnTo>
                  <a:pt x="473690" y="490304"/>
                </a:lnTo>
                <a:lnTo>
                  <a:pt x="466854" y="490644"/>
                </a:lnTo>
                <a:lnTo>
                  <a:pt x="464459" y="484835"/>
                </a:lnTo>
                <a:lnTo>
                  <a:pt x="470956" y="476631"/>
                </a:lnTo>
                <a:lnTo>
                  <a:pt x="479499" y="475947"/>
                </a:lnTo>
                <a:lnTo>
                  <a:pt x="481890" y="472873"/>
                </a:lnTo>
                <a:lnTo>
                  <a:pt x="478472" y="468428"/>
                </a:lnTo>
                <a:lnTo>
                  <a:pt x="478812" y="459204"/>
                </a:lnTo>
                <a:lnTo>
                  <a:pt x="487699" y="458517"/>
                </a:lnTo>
                <a:lnTo>
                  <a:pt x="498637" y="441770"/>
                </a:lnTo>
                <a:lnTo>
                  <a:pt x="501712" y="425366"/>
                </a:lnTo>
                <a:lnTo>
                  <a:pt x="504103" y="421604"/>
                </a:lnTo>
                <a:lnTo>
                  <a:pt x="504446" y="413744"/>
                </a:lnTo>
                <a:lnTo>
                  <a:pt x="488386" y="399732"/>
                </a:lnTo>
                <a:lnTo>
                  <a:pt x="489067" y="391532"/>
                </a:lnTo>
                <a:lnTo>
                  <a:pt x="485652" y="386403"/>
                </a:lnTo>
                <a:lnTo>
                  <a:pt x="476421" y="387090"/>
                </a:lnTo>
                <a:lnTo>
                  <a:pt x="465827" y="381621"/>
                </a:lnTo>
                <a:lnTo>
                  <a:pt x="462615" y="377512"/>
                </a:lnTo>
                <a:lnTo>
                  <a:pt x="455663" y="368715"/>
                </a:lnTo>
                <a:lnTo>
                  <a:pt x="443770" y="385028"/>
                </a:lnTo>
                <a:lnTo>
                  <a:pt x="444084" y="392190"/>
                </a:lnTo>
                <a:lnTo>
                  <a:pt x="417875" y="414291"/>
                </a:lnTo>
                <a:lnTo>
                  <a:pt x="413770" y="436608"/>
                </a:lnTo>
                <a:lnTo>
                  <a:pt x="406297" y="443661"/>
                </a:lnTo>
                <a:lnTo>
                  <a:pt x="406402" y="451869"/>
                </a:lnTo>
                <a:lnTo>
                  <a:pt x="415242" y="462286"/>
                </a:lnTo>
                <a:lnTo>
                  <a:pt x="415242" y="474077"/>
                </a:lnTo>
                <a:lnTo>
                  <a:pt x="410402" y="478288"/>
                </a:lnTo>
                <a:lnTo>
                  <a:pt x="409183" y="487439"/>
                </a:lnTo>
                <a:lnTo>
                  <a:pt x="404662" y="491960"/>
                </a:lnTo>
                <a:lnTo>
                  <a:pt x="405711" y="507612"/>
                </a:lnTo>
                <a:lnTo>
                  <a:pt x="400491" y="521176"/>
                </a:lnTo>
                <a:lnTo>
                  <a:pt x="391101" y="523954"/>
                </a:lnTo>
                <a:lnTo>
                  <a:pt x="389014" y="513174"/>
                </a:lnTo>
                <a:lnTo>
                  <a:pt x="380670" y="510740"/>
                </a:lnTo>
                <a:lnTo>
                  <a:pt x="369891" y="502743"/>
                </a:lnTo>
                <a:lnTo>
                  <a:pt x="355979" y="504826"/>
                </a:lnTo>
                <a:lnTo>
                  <a:pt x="354934" y="506913"/>
                </a:lnTo>
                <a:lnTo>
                  <a:pt x="348326" y="507260"/>
                </a:lnTo>
                <a:lnTo>
                  <a:pt x="336852" y="520478"/>
                </a:lnTo>
                <a:lnTo>
                  <a:pt x="332331" y="521519"/>
                </a:lnTo>
                <a:lnTo>
                  <a:pt x="331286" y="516998"/>
                </a:lnTo>
                <a:lnTo>
                  <a:pt x="322243" y="515956"/>
                </a:lnTo>
                <a:lnTo>
                  <a:pt x="317378" y="519085"/>
                </a:lnTo>
                <a:lnTo>
                  <a:pt x="317031" y="522912"/>
                </a:lnTo>
                <a:lnTo>
                  <a:pt x="304508" y="525346"/>
                </a:lnTo>
                <a:lnTo>
                  <a:pt x="303119" y="518738"/>
                </a:lnTo>
                <a:lnTo>
                  <a:pt x="289555" y="518043"/>
                </a:lnTo>
                <a:lnTo>
                  <a:pt x="287468" y="514564"/>
                </a:lnTo>
                <a:lnTo>
                  <a:pt x="282252" y="514911"/>
                </a:lnTo>
                <a:lnTo>
                  <a:pt x="281558" y="517345"/>
                </a:lnTo>
                <a:lnTo>
                  <a:pt x="271126" y="517345"/>
                </a:lnTo>
                <a:lnTo>
                  <a:pt x="264518" y="523259"/>
                </a:lnTo>
                <a:lnTo>
                  <a:pt x="260344" y="520825"/>
                </a:lnTo>
                <a:lnTo>
                  <a:pt x="260691" y="515258"/>
                </a:lnTo>
                <a:lnTo>
                  <a:pt x="248519" y="499958"/>
                </a:lnTo>
                <a:lnTo>
                  <a:pt x="249912" y="492655"/>
                </a:lnTo>
                <a:lnTo>
                  <a:pt x="239133" y="486046"/>
                </a:lnTo>
                <a:lnTo>
                  <a:pt x="229739" y="488481"/>
                </a:lnTo>
                <a:lnTo>
                  <a:pt x="224748" y="483308"/>
                </a:lnTo>
                <a:lnTo>
                  <a:pt x="220407" y="469552"/>
                </a:lnTo>
                <a:lnTo>
                  <a:pt x="214200" y="462499"/>
                </a:lnTo>
                <a:lnTo>
                  <a:pt x="203566" y="462184"/>
                </a:lnTo>
                <a:lnTo>
                  <a:pt x="190411" y="449868"/>
                </a:lnTo>
                <a:lnTo>
                  <a:pt x="186096" y="452501"/>
                </a:lnTo>
                <a:lnTo>
                  <a:pt x="184200" y="460817"/>
                </a:lnTo>
                <a:lnTo>
                  <a:pt x="169779" y="470395"/>
                </a:lnTo>
                <a:lnTo>
                  <a:pt x="164411" y="465237"/>
                </a:lnTo>
                <a:lnTo>
                  <a:pt x="164939" y="453445"/>
                </a:lnTo>
                <a:lnTo>
                  <a:pt x="169045" y="449658"/>
                </a:lnTo>
                <a:lnTo>
                  <a:pt x="171005" y="443256"/>
                </a:lnTo>
                <a:lnTo>
                  <a:pt x="164711" y="441882"/>
                </a:lnTo>
                <a:lnTo>
                  <a:pt x="162273" y="434232"/>
                </a:lnTo>
                <a:lnTo>
                  <a:pt x="167489" y="431797"/>
                </a:lnTo>
                <a:lnTo>
                  <a:pt x="168187" y="427974"/>
                </a:lnTo>
                <a:lnTo>
                  <a:pt x="157752" y="417886"/>
                </a:lnTo>
                <a:lnTo>
                  <a:pt x="158305" y="409241"/>
                </a:lnTo>
                <a:lnTo>
                  <a:pt x="154518" y="407241"/>
                </a:lnTo>
                <a:lnTo>
                  <a:pt x="153571" y="401555"/>
                </a:lnTo>
                <a:lnTo>
                  <a:pt x="158729" y="396397"/>
                </a:lnTo>
                <a:lnTo>
                  <a:pt x="158620" y="392715"/>
                </a:lnTo>
                <a:lnTo>
                  <a:pt x="151570" y="384395"/>
                </a:lnTo>
                <a:lnTo>
                  <a:pt x="142940" y="383766"/>
                </a:lnTo>
                <a:lnTo>
                  <a:pt x="126942" y="402188"/>
                </a:lnTo>
                <a:lnTo>
                  <a:pt x="122518" y="402502"/>
                </a:lnTo>
                <a:lnTo>
                  <a:pt x="119360" y="398397"/>
                </a:lnTo>
                <a:lnTo>
                  <a:pt x="113678" y="403765"/>
                </a:lnTo>
                <a:lnTo>
                  <a:pt x="108010" y="403577"/>
                </a:lnTo>
                <a:lnTo>
                  <a:pt x="102114" y="391460"/>
                </a:lnTo>
                <a:lnTo>
                  <a:pt x="102114" y="386244"/>
                </a:lnTo>
                <a:lnTo>
                  <a:pt x="93071" y="385546"/>
                </a:lnTo>
                <a:lnTo>
                  <a:pt x="90286" y="386591"/>
                </a:lnTo>
                <a:lnTo>
                  <a:pt x="84029" y="380746"/>
                </a:lnTo>
                <a:lnTo>
                  <a:pt x="80202" y="374141"/>
                </a:lnTo>
                <a:lnTo>
                  <a:pt x="78115" y="360577"/>
                </a:lnTo>
                <a:lnTo>
                  <a:pt x="73944" y="359184"/>
                </a:lnTo>
                <a:lnTo>
                  <a:pt x="70117" y="354316"/>
                </a:lnTo>
                <a:lnTo>
                  <a:pt x="69770" y="342491"/>
                </a:lnTo>
                <a:lnTo>
                  <a:pt x="72899" y="338668"/>
                </a:lnTo>
                <a:lnTo>
                  <a:pt x="70465" y="335539"/>
                </a:lnTo>
                <a:lnTo>
                  <a:pt x="64901" y="336581"/>
                </a:lnTo>
                <a:lnTo>
                  <a:pt x="58293" y="332338"/>
                </a:lnTo>
                <a:lnTo>
                  <a:pt x="55244" y="324967"/>
                </a:lnTo>
                <a:lnTo>
                  <a:pt x="56835" y="319664"/>
                </a:lnTo>
                <a:lnTo>
                  <a:pt x="55577" y="310610"/>
                </a:lnTo>
                <a:lnTo>
                  <a:pt x="49572" y="312925"/>
                </a:lnTo>
                <a:lnTo>
                  <a:pt x="36945" y="333977"/>
                </a:lnTo>
                <a:lnTo>
                  <a:pt x="30944" y="356084"/>
                </a:lnTo>
                <a:lnTo>
                  <a:pt x="21999" y="361347"/>
                </a:lnTo>
                <a:lnTo>
                  <a:pt x="21366" y="376398"/>
                </a:lnTo>
                <a:lnTo>
                  <a:pt x="36840" y="384081"/>
                </a:lnTo>
                <a:lnTo>
                  <a:pt x="37469" y="389448"/>
                </a:lnTo>
                <a:lnTo>
                  <a:pt x="31472" y="397030"/>
                </a:lnTo>
                <a:lnTo>
                  <a:pt x="31472" y="406185"/>
                </a:lnTo>
                <a:lnTo>
                  <a:pt x="39998" y="416081"/>
                </a:lnTo>
                <a:lnTo>
                  <a:pt x="37998" y="423449"/>
                </a:lnTo>
                <a:lnTo>
                  <a:pt x="29262" y="423340"/>
                </a:lnTo>
                <a:lnTo>
                  <a:pt x="18736" y="432503"/>
                </a:lnTo>
                <a:lnTo>
                  <a:pt x="19051" y="437241"/>
                </a:lnTo>
                <a:lnTo>
                  <a:pt x="31997" y="446920"/>
                </a:lnTo>
                <a:lnTo>
                  <a:pt x="23786" y="456921"/>
                </a:lnTo>
                <a:lnTo>
                  <a:pt x="16103" y="460289"/>
                </a:lnTo>
                <a:lnTo>
                  <a:pt x="5154" y="476920"/>
                </a:lnTo>
                <a:lnTo>
                  <a:pt x="4840" y="498710"/>
                </a:lnTo>
                <a:lnTo>
                  <a:pt x="0" y="503235"/>
                </a:lnTo>
                <a:lnTo>
                  <a:pt x="3729" y="507043"/>
                </a:lnTo>
                <a:lnTo>
                  <a:pt x="7889" y="507876"/>
                </a:lnTo>
                <a:lnTo>
                  <a:pt x="8992" y="514267"/>
                </a:lnTo>
                <a:lnTo>
                  <a:pt x="13047" y="516148"/>
                </a:lnTo>
                <a:lnTo>
                  <a:pt x="15998" y="509756"/>
                </a:lnTo>
                <a:lnTo>
                  <a:pt x="21898" y="509004"/>
                </a:lnTo>
                <a:lnTo>
                  <a:pt x="28166" y="514647"/>
                </a:lnTo>
                <a:lnTo>
                  <a:pt x="31487" y="514647"/>
                </a:lnTo>
                <a:lnTo>
                  <a:pt x="34066" y="510885"/>
                </a:lnTo>
                <a:lnTo>
                  <a:pt x="45868" y="509380"/>
                </a:lnTo>
                <a:lnTo>
                  <a:pt x="49554" y="500735"/>
                </a:lnTo>
                <a:lnTo>
                  <a:pt x="57667" y="496601"/>
                </a:lnTo>
                <a:lnTo>
                  <a:pt x="63563" y="496977"/>
                </a:lnTo>
                <a:lnTo>
                  <a:pt x="65408" y="501488"/>
                </a:lnTo>
                <a:lnTo>
                  <a:pt x="75366" y="504494"/>
                </a:lnTo>
                <a:lnTo>
                  <a:pt x="81265" y="504494"/>
                </a:lnTo>
                <a:lnTo>
                  <a:pt x="83479" y="508628"/>
                </a:lnTo>
                <a:lnTo>
                  <a:pt x="93433" y="509380"/>
                </a:lnTo>
                <a:lnTo>
                  <a:pt x="100439" y="502240"/>
                </a:lnTo>
                <a:lnTo>
                  <a:pt x="111869" y="501112"/>
                </a:lnTo>
                <a:lnTo>
                  <a:pt x="115559" y="492091"/>
                </a:lnTo>
                <a:lnTo>
                  <a:pt x="125885" y="484571"/>
                </a:lnTo>
                <a:lnTo>
                  <a:pt x="126255" y="478555"/>
                </a:lnTo>
                <a:lnTo>
                  <a:pt x="129940" y="478555"/>
                </a:lnTo>
                <a:lnTo>
                  <a:pt x="136947" y="488705"/>
                </a:lnTo>
                <a:lnTo>
                  <a:pt x="137684" y="493592"/>
                </a:lnTo>
                <a:lnTo>
                  <a:pt x="141739" y="494344"/>
                </a:lnTo>
                <a:lnTo>
                  <a:pt x="137684" y="501108"/>
                </a:lnTo>
                <a:lnTo>
                  <a:pt x="142477" y="508631"/>
                </a:lnTo>
                <a:lnTo>
                  <a:pt x="146904" y="509756"/>
                </a:lnTo>
                <a:lnTo>
                  <a:pt x="147273" y="516148"/>
                </a:lnTo>
                <a:lnTo>
                  <a:pt x="142477" y="519530"/>
                </a:lnTo>
                <a:lnTo>
                  <a:pt x="140267" y="526297"/>
                </a:lnTo>
                <a:lnTo>
                  <a:pt x="145798" y="533441"/>
                </a:lnTo>
                <a:lnTo>
                  <a:pt x="152435" y="533441"/>
                </a:lnTo>
                <a:lnTo>
                  <a:pt x="152804" y="537575"/>
                </a:lnTo>
                <a:lnTo>
                  <a:pt x="150590" y="540581"/>
                </a:lnTo>
                <a:lnTo>
                  <a:pt x="150221" y="546224"/>
                </a:lnTo>
                <a:lnTo>
                  <a:pt x="144322" y="548105"/>
                </a:lnTo>
                <a:lnTo>
                  <a:pt x="140632" y="559003"/>
                </a:lnTo>
                <a:lnTo>
                  <a:pt x="138053" y="560132"/>
                </a:lnTo>
                <a:lnTo>
                  <a:pt x="138053" y="565015"/>
                </a:lnTo>
                <a:lnTo>
                  <a:pt x="141370" y="565771"/>
                </a:lnTo>
                <a:lnTo>
                  <a:pt x="142477" y="580058"/>
                </a:lnTo>
                <a:lnTo>
                  <a:pt x="147273" y="587198"/>
                </a:lnTo>
                <a:lnTo>
                  <a:pt x="155014" y="585694"/>
                </a:lnTo>
                <a:lnTo>
                  <a:pt x="163865" y="589455"/>
                </a:lnTo>
                <a:lnTo>
                  <a:pt x="162758" y="609002"/>
                </a:lnTo>
                <a:lnTo>
                  <a:pt x="160179" y="610503"/>
                </a:lnTo>
                <a:lnTo>
                  <a:pt x="160917" y="618023"/>
                </a:lnTo>
                <a:lnTo>
                  <a:pt x="165710" y="621405"/>
                </a:lnTo>
                <a:lnTo>
                  <a:pt x="167554" y="616142"/>
                </a:lnTo>
                <a:lnTo>
                  <a:pt x="173085" y="612384"/>
                </a:lnTo>
                <a:lnTo>
                  <a:pt x="185622" y="612384"/>
                </a:lnTo>
                <a:lnTo>
                  <a:pt x="185253" y="618399"/>
                </a:lnTo>
                <a:lnTo>
                  <a:pt x="195576" y="629301"/>
                </a:lnTo>
                <a:lnTo>
                  <a:pt x="203320" y="630802"/>
                </a:lnTo>
                <a:lnTo>
                  <a:pt x="207747" y="635693"/>
                </a:lnTo>
                <a:lnTo>
                  <a:pt x="213278" y="635693"/>
                </a:lnTo>
                <a:lnTo>
                  <a:pt x="213278" y="625539"/>
                </a:lnTo>
                <a:lnTo>
                  <a:pt x="218808" y="621029"/>
                </a:lnTo>
                <a:lnTo>
                  <a:pt x="222498" y="622157"/>
                </a:lnTo>
                <a:lnTo>
                  <a:pt x="220284" y="630053"/>
                </a:lnTo>
                <a:lnTo>
                  <a:pt x="222863" y="638698"/>
                </a:lnTo>
                <a:lnTo>
                  <a:pt x="235404" y="650729"/>
                </a:lnTo>
                <a:lnTo>
                  <a:pt x="239089" y="648096"/>
                </a:lnTo>
                <a:lnTo>
                  <a:pt x="246830" y="649977"/>
                </a:lnTo>
                <a:lnTo>
                  <a:pt x="247572" y="652230"/>
                </a:lnTo>
                <a:lnTo>
                  <a:pt x="251261" y="652230"/>
                </a:lnTo>
                <a:lnTo>
                  <a:pt x="252364" y="659374"/>
                </a:lnTo>
                <a:lnTo>
                  <a:pt x="257898" y="661631"/>
                </a:lnTo>
                <a:lnTo>
                  <a:pt x="263056" y="656744"/>
                </a:lnTo>
                <a:lnTo>
                  <a:pt x="262691" y="649977"/>
                </a:lnTo>
                <a:lnTo>
                  <a:pt x="268587" y="639075"/>
                </a:lnTo>
                <a:lnTo>
                  <a:pt x="276335" y="638698"/>
                </a:lnTo>
                <a:lnTo>
                  <a:pt x="285182" y="632307"/>
                </a:lnTo>
                <a:lnTo>
                  <a:pt x="292189" y="633059"/>
                </a:lnTo>
                <a:lnTo>
                  <a:pt x="293295" y="625539"/>
                </a:lnTo>
                <a:lnTo>
                  <a:pt x="296247" y="624415"/>
                </a:lnTo>
                <a:lnTo>
                  <a:pt x="297350" y="612008"/>
                </a:lnTo>
                <a:lnTo>
                  <a:pt x="293664" y="610127"/>
                </a:lnTo>
                <a:lnTo>
                  <a:pt x="292557" y="598849"/>
                </a:lnTo>
                <a:lnTo>
                  <a:pt x="296981" y="595847"/>
                </a:lnTo>
                <a:lnTo>
                  <a:pt x="299195" y="599978"/>
                </a:lnTo>
                <a:lnTo>
                  <a:pt x="309152" y="601106"/>
                </a:lnTo>
                <a:lnTo>
                  <a:pt x="322058" y="587198"/>
                </a:lnTo>
                <a:lnTo>
                  <a:pt x="328696" y="587198"/>
                </a:lnTo>
                <a:lnTo>
                  <a:pt x="332013" y="586822"/>
                </a:lnTo>
                <a:lnTo>
                  <a:pt x="333857" y="581935"/>
                </a:lnTo>
                <a:lnTo>
                  <a:pt x="342339" y="580431"/>
                </a:lnTo>
                <a:lnTo>
                  <a:pt x="342708" y="590580"/>
                </a:lnTo>
                <a:lnTo>
                  <a:pt x="339019" y="598476"/>
                </a:lnTo>
                <a:lnTo>
                  <a:pt x="340864" y="607874"/>
                </a:lnTo>
                <a:lnTo>
                  <a:pt x="351925" y="615766"/>
                </a:lnTo>
                <a:lnTo>
                  <a:pt x="352294" y="618775"/>
                </a:lnTo>
                <a:lnTo>
                  <a:pt x="360038" y="622157"/>
                </a:lnTo>
                <a:lnTo>
                  <a:pt x="362989" y="616518"/>
                </a:lnTo>
                <a:lnTo>
                  <a:pt x="365937" y="616518"/>
                </a:lnTo>
                <a:lnTo>
                  <a:pt x="368151" y="625163"/>
                </a:lnTo>
                <a:lnTo>
                  <a:pt x="381426" y="630053"/>
                </a:lnTo>
                <a:lnTo>
                  <a:pt x="384377" y="637570"/>
                </a:lnTo>
                <a:lnTo>
                  <a:pt x="400969" y="647719"/>
                </a:lnTo>
                <a:lnTo>
                  <a:pt x="415350" y="647719"/>
                </a:lnTo>
                <a:lnTo>
                  <a:pt x="417933" y="653362"/>
                </a:lnTo>
                <a:lnTo>
                  <a:pt x="412399" y="656744"/>
                </a:lnTo>
                <a:lnTo>
                  <a:pt x="413137" y="664260"/>
                </a:lnTo>
                <a:lnTo>
                  <a:pt x="415719" y="664637"/>
                </a:lnTo>
                <a:lnTo>
                  <a:pt x="416826" y="674034"/>
                </a:lnTo>
                <a:lnTo>
                  <a:pt x="411292" y="678544"/>
                </a:lnTo>
                <a:lnTo>
                  <a:pt x="415350" y="680801"/>
                </a:lnTo>
                <a:lnTo>
                  <a:pt x="416457" y="684936"/>
                </a:lnTo>
                <a:lnTo>
                  <a:pt x="422357" y="687193"/>
                </a:lnTo>
                <a:lnTo>
                  <a:pt x="426411" y="683807"/>
                </a:lnTo>
                <a:lnTo>
                  <a:pt x="432680" y="683807"/>
                </a:lnTo>
                <a:lnTo>
                  <a:pt x="432680" y="692832"/>
                </a:lnTo>
                <a:lnTo>
                  <a:pt x="441162" y="694713"/>
                </a:lnTo>
                <a:lnTo>
                  <a:pt x="441531" y="712378"/>
                </a:lnTo>
                <a:lnTo>
                  <a:pt x="444851" y="713507"/>
                </a:lnTo>
                <a:lnTo>
                  <a:pt x="445220" y="717269"/>
                </a:lnTo>
                <a:lnTo>
                  <a:pt x="441531" y="718770"/>
                </a:lnTo>
                <a:lnTo>
                  <a:pt x="440793" y="730048"/>
                </a:lnTo>
                <a:lnTo>
                  <a:pt x="447430" y="741702"/>
                </a:lnTo>
                <a:lnTo>
                  <a:pt x="454437" y="743583"/>
                </a:lnTo>
                <a:lnTo>
                  <a:pt x="455543" y="768393"/>
                </a:lnTo>
                <a:lnTo>
                  <a:pt x="459602" y="770274"/>
                </a:lnTo>
                <a:lnTo>
                  <a:pt x="457757" y="787563"/>
                </a:lnTo>
                <a:lnTo>
                  <a:pt x="450013" y="788692"/>
                </a:lnTo>
                <a:lnTo>
                  <a:pt x="443744" y="793202"/>
                </a:lnTo>
                <a:lnTo>
                  <a:pt x="443376" y="800342"/>
                </a:lnTo>
                <a:lnTo>
                  <a:pt x="449275" y="804104"/>
                </a:lnTo>
                <a:lnTo>
                  <a:pt x="444482" y="807110"/>
                </a:lnTo>
                <a:lnTo>
                  <a:pt x="442638" y="816135"/>
                </a:lnTo>
                <a:lnTo>
                  <a:pt x="431576" y="827409"/>
                </a:lnTo>
                <a:lnTo>
                  <a:pt x="431576" y="835305"/>
                </a:lnTo>
                <a:lnTo>
                  <a:pt x="436000" y="836434"/>
                </a:lnTo>
                <a:lnTo>
                  <a:pt x="437107" y="845079"/>
                </a:lnTo>
                <a:lnTo>
                  <a:pt x="443744" y="846583"/>
                </a:lnTo>
                <a:lnTo>
                  <a:pt x="443376" y="852598"/>
                </a:lnTo>
                <a:lnTo>
                  <a:pt x="452961" y="851094"/>
                </a:lnTo>
                <a:lnTo>
                  <a:pt x="455175" y="845831"/>
                </a:lnTo>
                <a:lnTo>
                  <a:pt x="461812" y="845455"/>
                </a:lnTo>
                <a:lnTo>
                  <a:pt x="471032" y="846207"/>
                </a:lnTo>
                <a:lnTo>
                  <a:pt x="473980" y="850341"/>
                </a:lnTo>
                <a:lnTo>
                  <a:pt x="487623" y="850341"/>
                </a:lnTo>
                <a:lnTo>
                  <a:pt x="491313" y="853347"/>
                </a:lnTo>
                <a:lnTo>
                  <a:pt x="490944" y="856733"/>
                </a:lnTo>
                <a:lnTo>
                  <a:pt x="496478" y="866506"/>
                </a:lnTo>
                <a:lnTo>
                  <a:pt x="503112" y="869888"/>
                </a:lnTo>
                <a:lnTo>
                  <a:pt x="504219" y="874026"/>
                </a:lnTo>
                <a:lnTo>
                  <a:pt x="501267" y="876280"/>
                </a:lnTo>
                <a:lnTo>
                  <a:pt x="502374" y="884552"/>
                </a:lnTo>
                <a:lnTo>
                  <a:pt x="506801" y="881919"/>
                </a:lnTo>
                <a:lnTo>
                  <a:pt x="510118" y="885681"/>
                </a:lnTo>
                <a:lnTo>
                  <a:pt x="518231" y="886805"/>
                </a:lnTo>
                <a:lnTo>
                  <a:pt x="525606" y="896579"/>
                </a:lnTo>
                <a:lnTo>
                  <a:pt x="524500" y="908609"/>
                </a:lnTo>
                <a:lnTo>
                  <a:pt x="530034" y="908985"/>
                </a:lnTo>
                <a:lnTo>
                  <a:pt x="530399" y="912747"/>
                </a:lnTo>
                <a:lnTo>
                  <a:pt x="533720" y="912747"/>
                </a:lnTo>
                <a:lnTo>
                  <a:pt x="535192" y="908233"/>
                </a:lnTo>
                <a:lnTo>
                  <a:pt x="547363" y="905603"/>
                </a:lnTo>
                <a:lnTo>
                  <a:pt x="557317" y="908985"/>
                </a:lnTo>
                <a:lnTo>
                  <a:pt x="557317" y="919135"/>
                </a:lnTo>
                <a:lnTo>
                  <a:pt x="552894" y="921768"/>
                </a:lnTo>
                <a:lnTo>
                  <a:pt x="552894" y="924774"/>
                </a:lnTo>
                <a:lnTo>
                  <a:pt x="557317" y="924774"/>
                </a:lnTo>
                <a:lnTo>
                  <a:pt x="558055" y="929661"/>
                </a:lnTo>
                <a:lnTo>
                  <a:pt x="571330" y="929661"/>
                </a:lnTo>
                <a:lnTo>
                  <a:pt x="572806" y="933043"/>
                </a:lnTo>
                <a:lnTo>
                  <a:pt x="591615" y="936804"/>
                </a:lnTo>
                <a:lnTo>
                  <a:pt x="592349" y="933795"/>
                </a:lnTo>
                <a:lnTo>
                  <a:pt x="600462" y="933419"/>
                </a:lnTo>
                <a:lnTo>
                  <a:pt x="602307" y="935300"/>
                </a:lnTo>
                <a:lnTo>
                  <a:pt x="606730" y="933043"/>
                </a:lnTo>
                <a:lnTo>
                  <a:pt x="609309" y="921392"/>
                </a:lnTo>
                <a:lnTo>
                  <a:pt x="614106" y="918759"/>
                </a:lnTo>
                <a:lnTo>
                  <a:pt x="615582" y="905603"/>
                </a:lnTo>
                <a:lnTo>
                  <a:pt x="619633" y="902594"/>
                </a:lnTo>
                <a:lnTo>
                  <a:pt x="622957" y="906356"/>
                </a:lnTo>
                <a:lnTo>
                  <a:pt x="625167" y="907104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95415D5C-2DFB-A823-9CED-4AC694976C24}"/>
              </a:ext>
            </a:extLst>
          </p:cNvPr>
          <p:cNvSpPr txBox="1">
            <a:spLocks/>
          </p:cNvSpPr>
          <p:nvPr/>
        </p:nvSpPr>
        <p:spPr>
          <a:xfrm>
            <a:off x="4224463" y="174229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Boyacá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52323601-EB36-EE8D-5372-06712347041A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FEEDA0BF-FE00-BB2D-B237-8EF4A6BE5831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D1C0F944-5A89-2FA7-EA43-A69419E1334B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A6D9D507-10AB-9269-17BD-5F08F849C71E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574987DE-10A8-9814-3C29-6B77DEE269BE}"/>
                </a:ext>
              </a:extLst>
            </p:cNvPr>
            <p:cNvSpPr txBox="1"/>
            <p:nvPr/>
          </p:nvSpPr>
          <p:spPr>
            <a:xfrm>
              <a:off x="242715" y="945949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84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D88FE45-B8FD-CC73-2EB2-F7BD5704A1A3}"/>
              </a:ext>
            </a:extLst>
          </p:cNvPr>
          <p:cNvGrpSpPr/>
          <p:nvPr/>
        </p:nvGrpSpPr>
        <p:grpSpPr>
          <a:xfrm>
            <a:off x="8767084" y="2685150"/>
            <a:ext cx="3296986" cy="3445617"/>
            <a:chOff x="0" y="0"/>
            <a:chExt cx="2924049" cy="2841905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DD9A8107-12E7-A605-DBBA-882B18AF3331}"/>
                </a:ext>
              </a:extLst>
            </p:cNvPr>
            <p:cNvGrpSpPr/>
            <p:nvPr/>
          </p:nvGrpSpPr>
          <p:grpSpPr>
            <a:xfrm>
              <a:off x="0" y="0"/>
              <a:ext cx="2924049" cy="2841905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24A8D01F-EBC2-BCA3-F5F6-13B0BD8A4951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sz="2000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33434364-B803-5112-EDCA-9DB73239C6A5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037099F4-98C6-A3AE-D1B7-A5D608EAD0E9}"/>
                </a:ext>
              </a:extLst>
            </p:cNvPr>
            <p:cNvSpPr txBox="1"/>
            <p:nvPr/>
          </p:nvSpPr>
          <p:spPr>
            <a:xfrm>
              <a:off x="141955" y="946177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12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9D840EFB-8B03-E78E-D739-F3494D59112C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62F424E-50FC-D26C-3F4B-D32FB8AFBA4D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316DFB60-D65F-1E08-D881-0D2366085066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1DF3925A-640E-5531-EE6A-CC4A8A7F446A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55A96571-94DD-79EE-7CDB-8013F5FAC012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700%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3A2F9867-714D-FBF2-B0B3-43158791BF5D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2EA9ADBC-939C-294C-31DB-B7E2D88D5FCB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3DD1218-C140-3062-29DC-F6AE69DFF55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9D55C2C-628D-79E1-B315-65FADE723F9F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ED277F2D-69F2-2DD0-D2F8-F3FA4BC14433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F76C042-0C3B-E4D6-7396-F679868AA6F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27DFCB9E-27E8-3912-EBC9-7317DCB1C34B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C10A14D1-663E-BCE7-8EC7-FA04009A2046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C6729441-54C0-8486-3AB5-54CAFF048F2B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E9AF892D-A7C5-BEB8-666C-15BE25FD696B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FD6F267C-A756-9577-49D1-51C9A023AC79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ED243267-9914-337C-7D03-23AA36E381E3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21FE1DF0-16D4-BF39-CFFC-26211BE5ABB9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063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EFFB61E-8EDE-0DCC-BA89-A2C97A3DDB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D37F84F6-CC3B-97E8-73CE-CC206433B32B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3356BDF-2628-93F4-DFBE-724C202FD8F6}"/>
              </a:ext>
            </a:extLst>
          </p:cNvPr>
          <p:cNvSpPr/>
          <p:nvPr/>
        </p:nvSpPr>
        <p:spPr>
          <a:xfrm>
            <a:off x="1248204" y="2055926"/>
            <a:ext cx="7067121" cy="6175148"/>
          </a:xfrm>
          <a:custGeom>
            <a:avLst/>
            <a:gdLst>
              <a:gd name="connsiteX0" fmla="*/ 174760 w 1495850"/>
              <a:gd name="connsiteY0" fmla="*/ 479861 h 1307052"/>
              <a:gd name="connsiteX1" fmla="*/ 193518 w 1495850"/>
              <a:gd name="connsiteY1" fmla="*/ 472710 h 1307052"/>
              <a:gd name="connsiteX2" fmla="*/ 195301 w 1495850"/>
              <a:gd name="connsiteY2" fmla="*/ 459609 h 1307052"/>
              <a:gd name="connsiteX3" fmla="*/ 202745 w 1495850"/>
              <a:gd name="connsiteY3" fmla="*/ 452465 h 1307052"/>
              <a:gd name="connsiteX4" fmla="*/ 210782 w 1495850"/>
              <a:gd name="connsiteY4" fmla="*/ 450678 h 1307052"/>
              <a:gd name="connsiteX5" fmla="*/ 220906 w 1495850"/>
              <a:gd name="connsiteY5" fmla="*/ 439961 h 1307052"/>
              <a:gd name="connsiteX6" fmla="*/ 228350 w 1495850"/>
              <a:gd name="connsiteY6" fmla="*/ 416443 h 1307052"/>
              <a:gd name="connsiteX7" fmla="*/ 234601 w 1495850"/>
              <a:gd name="connsiteY7" fmla="*/ 411082 h 1307052"/>
              <a:gd name="connsiteX8" fmla="*/ 235198 w 1495850"/>
              <a:gd name="connsiteY8" fmla="*/ 393518 h 1307052"/>
              <a:gd name="connsiteX9" fmla="*/ 240555 w 1495850"/>
              <a:gd name="connsiteY9" fmla="*/ 387267 h 1307052"/>
              <a:gd name="connsiteX10" fmla="*/ 251572 w 1495850"/>
              <a:gd name="connsiteY10" fmla="*/ 380717 h 1307052"/>
              <a:gd name="connsiteX11" fmla="*/ 257822 w 1495850"/>
              <a:gd name="connsiteY11" fmla="*/ 363745 h 1307052"/>
              <a:gd name="connsiteX12" fmla="*/ 276581 w 1495850"/>
              <a:gd name="connsiteY12" fmla="*/ 345287 h 1307052"/>
              <a:gd name="connsiteX13" fmla="*/ 292984 w 1495850"/>
              <a:gd name="connsiteY13" fmla="*/ 349523 h 1307052"/>
              <a:gd name="connsiteX14" fmla="*/ 301466 w 1495850"/>
              <a:gd name="connsiteY14" fmla="*/ 351020 h 1307052"/>
              <a:gd name="connsiteX15" fmla="*/ 320427 w 1495850"/>
              <a:gd name="connsiteY15" fmla="*/ 343037 h 1307052"/>
              <a:gd name="connsiteX16" fmla="*/ 322923 w 1495850"/>
              <a:gd name="connsiteY16" fmla="*/ 331061 h 1307052"/>
              <a:gd name="connsiteX17" fmla="*/ 327914 w 1495850"/>
              <a:gd name="connsiteY17" fmla="*/ 326569 h 1307052"/>
              <a:gd name="connsiteX18" fmla="*/ 333901 w 1495850"/>
              <a:gd name="connsiteY18" fmla="*/ 327068 h 1307052"/>
              <a:gd name="connsiteX19" fmla="*/ 340889 w 1495850"/>
              <a:gd name="connsiteY19" fmla="*/ 320583 h 1307052"/>
              <a:gd name="connsiteX20" fmla="*/ 340390 w 1495850"/>
              <a:gd name="connsiteY20" fmla="*/ 312596 h 1307052"/>
              <a:gd name="connsiteX21" fmla="*/ 355860 w 1495850"/>
              <a:gd name="connsiteY21" fmla="*/ 308107 h 1307052"/>
              <a:gd name="connsiteX22" fmla="*/ 360852 w 1495850"/>
              <a:gd name="connsiteY22" fmla="*/ 312097 h 1307052"/>
              <a:gd name="connsiteX23" fmla="*/ 361347 w 1495850"/>
              <a:gd name="connsiteY23" fmla="*/ 315092 h 1307052"/>
              <a:gd name="connsiteX24" fmla="*/ 365840 w 1495850"/>
              <a:gd name="connsiteY24" fmla="*/ 315092 h 1307052"/>
              <a:gd name="connsiteX25" fmla="*/ 377317 w 1495850"/>
              <a:gd name="connsiteY25" fmla="*/ 298128 h 1307052"/>
              <a:gd name="connsiteX26" fmla="*/ 376817 w 1495850"/>
              <a:gd name="connsiteY26" fmla="*/ 292637 h 1307052"/>
              <a:gd name="connsiteX27" fmla="*/ 385799 w 1495850"/>
              <a:gd name="connsiteY27" fmla="*/ 296626 h 1307052"/>
              <a:gd name="connsiteX28" fmla="*/ 397775 w 1495850"/>
              <a:gd name="connsiteY28" fmla="*/ 294634 h 1307052"/>
              <a:gd name="connsiteX29" fmla="*/ 398773 w 1495850"/>
              <a:gd name="connsiteY29" fmla="*/ 288144 h 1307052"/>
              <a:gd name="connsiteX30" fmla="*/ 410749 w 1495850"/>
              <a:gd name="connsiteY30" fmla="*/ 283153 h 1307052"/>
              <a:gd name="connsiteX31" fmla="*/ 419734 w 1495850"/>
              <a:gd name="connsiteY31" fmla="*/ 284650 h 1307052"/>
              <a:gd name="connsiteX32" fmla="*/ 423724 w 1495850"/>
              <a:gd name="connsiteY32" fmla="*/ 276168 h 1307052"/>
              <a:gd name="connsiteX33" fmla="*/ 432709 w 1495850"/>
              <a:gd name="connsiteY33" fmla="*/ 273173 h 1307052"/>
              <a:gd name="connsiteX34" fmla="*/ 443687 w 1495850"/>
              <a:gd name="connsiteY34" fmla="*/ 275669 h 1307052"/>
              <a:gd name="connsiteX35" fmla="*/ 448176 w 1495850"/>
              <a:gd name="connsiteY35" fmla="*/ 272674 h 1307052"/>
              <a:gd name="connsiteX36" fmla="*/ 445680 w 1495850"/>
              <a:gd name="connsiteY36" fmla="*/ 252216 h 1307052"/>
              <a:gd name="connsiteX37" fmla="*/ 449673 w 1495850"/>
              <a:gd name="connsiteY37" fmla="*/ 250219 h 1307052"/>
              <a:gd name="connsiteX38" fmla="*/ 451170 w 1495850"/>
              <a:gd name="connsiteY38" fmla="*/ 245727 h 1307052"/>
              <a:gd name="connsiteX39" fmla="*/ 437697 w 1495850"/>
              <a:gd name="connsiteY39" fmla="*/ 239741 h 1307052"/>
              <a:gd name="connsiteX40" fmla="*/ 432210 w 1495850"/>
              <a:gd name="connsiteY40" fmla="*/ 215788 h 1307052"/>
              <a:gd name="connsiteX41" fmla="*/ 432709 w 1495850"/>
              <a:gd name="connsiteY41" fmla="*/ 204311 h 1307052"/>
              <a:gd name="connsiteX42" fmla="*/ 427717 w 1495850"/>
              <a:gd name="connsiteY42" fmla="*/ 199819 h 1307052"/>
              <a:gd name="connsiteX43" fmla="*/ 425721 w 1495850"/>
              <a:gd name="connsiteY43" fmla="*/ 190838 h 1307052"/>
              <a:gd name="connsiteX44" fmla="*/ 430213 w 1495850"/>
              <a:gd name="connsiteY44" fmla="*/ 187344 h 1307052"/>
              <a:gd name="connsiteX45" fmla="*/ 430712 w 1495850"/>
              <a:gd name="connsiteY45" fmla="*/ 179856 h 1307052"/>
              <a:gd name="connsiteX46" fmla="*/ 436698 w 1495850"/>
              <a:gd name="connsiteY46" fmla="*/ 174369 h 1307052"/>
              <a:gd name="connsiteX47" fmla="*/ 448176 w 1495850"/>
              <a:gd name="connsiteY47" fmla="*/ 174369 h 1307052"/>
              <a:gd name="connsiteX48" fmla="*/ 454664 w 1495850"/>
              <a:gd name="connsiteY48" fmla="*/ 169377 h 1307052"/>
              <a:gd name="connsiteX49" fmla="*/ 453666 w 1495850"/>
              <a:gd name="connsiteY49" fmla="*/ 162393 h 1307052"/>
              <a:gd name="connsiteX50" fmla="*/ 459656 w 1495850"/>
              <a:gd name="connsiteY50" fmla="*/ 150916 h 1307052"/>
              <a:gd name="connsiteX51" fmla="*/ 473915 w 1495850"/>
              <a:gd name="connsiteY51" fmla="*/ 146336 h 1307052"/>
              <a:gd name="connsiteX52" fmla="*/ 484368 w 1495850"/>
              <a:gd name="connsiteY52" fmla="*/ 152059 h 1307052"/>
              <a:gd name="connsiteX53" fmla="*/ 484570 w 1495850"/>
              <a:gd name="connsiteY53" fmla="*/ 141302 h 1307052"/>
              <a:gd name="connsiteX54" fmla="*/ 494083 w 1495850"/>
              <a:gd name="connsiteY54" fmla="*/ 134946 h 1307052"/>
              <a:gd name="connsiteX55" fmla="*/ 504566 w 1495850"/>
              <a:gd name="connsiteY55" fmla="*/ 133948 h 1307052"/>
              <a:gd name="connsiteX56" fmla="*/ 507062 w 1495850"/>
              <a:gd name="connsiteY56" fmla="*/ 136444 h 1307052"/>
              <a:gd name="connsiteX57" fmla="*/ 512053 w 1495850"/>
              <a:gd name="connsiteY57" fmla="*/ 137442 h 1307052"/>
              <a:gd name="connsiteX58" fmla="*/ 519537 w 1495850"/>
              <a:gd name="connsiteY58" fmla="*/ 149418 h 1307052"/>
              <a:gd name="connsiteX59" fmla="*/ 520036 w 1495850"/>
              <a:gd name="connsiteY59" fmla="*/ 154909 h 1307052"/>
              <a:gd name="connsiteX60" fmla="*/ 512050 w 1495850"/>
              <a:gd name="connsiteY60" fmla="*/ 157405 h 1307052"/>
              <a:gd name="connsiteX61" fmla="*/ 506063 w 1495850"/>
              <a:gd name="connsiteY61" fmla="*/ 165388 h 1307052"/>
              <a:gd name="connsiteX62" fmla="*/ 506063 w 1495850"/>
              <a:gd name="connsiteY62" fmla="*/ 171873 h 1307052"/>
              <a:gd name="connsiteX63" fmla="*/ 511554 w 1495850"/>
              <a:gd name="connsiteY63" fmla="*/ 183350 h 1307052"/>
              <a:gd name="connsiteX64" fmla="*/ 516546 w 1495850"/>
              <a:gd name="connsiteY64" fmla="*/ 185846 h 1307052"/>
              <a:gd name="connsiteX65" fmla="*/ 520036 w 1495850"/>
              <a:gd name="connsiteY65" fmla="*/ 201815 h 1307052"/>
              <a:gd name="connsiteX66" fmla="*/ 519038 w 1495850"/>
              <a:gd name="connsiteY66" fmla="*/ 204311 h 1307052"/>
              <a:gd name="connsiteX67" fmla="*/ 525024 w 1495850"/>
              <a:gd name="connsiteY67" fmla="*/ 208800 h 1307052"/>
              <a:gd name="connsiteX68" fmla="*/ 529017 w 1495850"/>
              <a:gd name="connsiteY68" fmla="*/ 220277 h 1307052"/>
              <a:gd name="connsiteX69" fmla="*/ 528019 w 1495850"/>
              <a:gd name="connsiteY69" fmla="*/ 230260 h 1307052"/>
              <a:gd name="connsiteX70" fmla="*/ 548481 w 1495850"/>
              <a:gd name="connsiteY70" fmla="*/ 240739 h 1307052"/>
              <a:gd name="connsiteX71" fmla="*/ 558960 w 1495850"/>
              <a:gd name="connsiteY71" fmla="*/ 240739 h 1307052"/>
              <a:gd name="connsiteX72" fmla="*/ 564447 w 1495850"/>
              <a:gd name="connsiteY72" fmla="*/ 244233 h 1307052"/>
              <a:gd name="connsiteX73" fmla="*/ 572433 w 1495850"/>
              <a:gd name="connsiteY73" fmla="*/ 239241 h 1307052"/>
              <a:gd name="connsiteX74" fmla="*/ 574430 w 1495850"/>
              <a:gd name="connsiteY74" fmla="*/ 234250 h 1307052"/>
              <a:gd name="connsiteX75" fmla="*/ 586402 w 1495850"/>
              <a:gd name="connsiteY75" fmla="*/ 228763 h 1307052"/>
              <a:gd name="connsiteX76" fmla="*/ 606864 w 1495850"/>
              <a:gd name="connsiteY76" fmla="*/ 225269 h 1307052"/>
              <a:gd name="connsiteX77" fmla="*/ 612355 w 1495850"/>
              <a:gd name="connsiteY77" fmla="*/ 230260 h 1307052"/>
              <a:gd name="connsiteX78" fmla="*/ 634810 w 1495850"/>
              <a:gd name="connsiteY78" fmla="*/ 237748 h 1307052"/>
              <a:gd name="connsiteX79" fmla="*/ 641795 w 1495850"/>
              <a:gd name="connsiteY79" fmla="*/ 235747 h 1307052"/>
              <a:gd name="connsiteX80" fmla="*/ 642793 w 1495850"/>
              <a:gd name="connsiteY80" fmla="*/ 239741 h 1307052"/>
              <a:gd name="connsiteX81" fmla="*/ 654270 w 1495850"/>
              <a:gd name="connsiteY81" fmla="*/ 241238 h 1307052"/>
              <a:gd name="connsiteX82" fmla="*/ 674233 w 1495850"/>
              <a:gd name="connsiteY82" fmla="*/ 252216 h 1307052"/>
              <a:gd name="connsiteX83" fmla="*/ 683713 w 1495850"/>
              <a:gd name="connsiteY83" fmla="*/ 265190 h 1307052"/>
              <a:gd name="connsiteX84" fmla="*/ 693190 w 1495850"/>
              <a:gd name="connsiteY84" fmla="*/ 271564 h 1307052"/>
              <a:gd name="connsiteX85" fmla="*/ 718687 w 1495850"/>
              <a:gd name="connsiteY85" fmla="*/ 77344 h 1307052"/>
              <a:gd name="connsiteX86" fmla="*/ 723783 w 1495850"/>
              <a:gd name="connsiteY86" fmla="*/ 79789 h 1307052"/>
              <a:gd name="connsiteX87" fmla="*/ 723360 w 1495850"/>
              <a:gd name="connsiteY87" fmla="*/ 83052 h 1307052"/>
              <a:gd name="connsiteX88" fmla="*/ 731885 w 1495850"/>
              <a:gd name="connsiteY88" fmla="*/ 99155 h 1307052"/>
              <a:gd name="connsiteX89" fmla="*/ 754622 w 1495850"/>
              <a:gd name="connsiteY89" fmla="*/ 124735 h 1307052"/>
              <a:gd name="connsiteX90" fmla="*/ 759147 w 1495850"/>
              <a:gd name="connsiteY90" fmla="*/ 138625 h 1307052"/>
              <a:gd name="connsiteX91" fmla="*/ 791882 w 1495850"/>
              <a:gd name="connsiteY91" fmla="*/ 176626 h 1307052"/>
              <a:gd name="connsiteX92" fmla="*/ 815462 w 1495850"/>
              <a:gd name="connsiteY92" fmla="*/ 192100 h 1307052"/>
              <a:gd name="connsiteX93" fmla="*/ 828303 w 1495850"/>
              <a:gd name="connsiteY93" fmla="*/ 215361 h 1307052"/>
              <a:gd name="connsiteX94" fmla="*/ 836933 w 1495850"/>
              <a:gd name="connsiteY94" fmla="*/ 218942 h 1307052"/>
              <a:gd name="connsiteX95" fmla="*/ 843776 w 1495850"/>
              <a:gd name="connsiteY95" fmla="*/ 237151 h 1307052"/>
              <a:gd name="connsiteX96" fmla="*/ 848515 w 1495850"/>
              <a:gd name="connsiteY96" fmla="*/ 236727 h 1307052"/>
              <a:gd name="connsiteX97" fmla="*/ 853778 w 1495850"/>
              <a:gd name="connsiteY97" fmla="*/ 244096 h 1307052"/>
              <a:gd name="connsiteX98" fmla="*/ 859880 w 1495850"/>
              <a:gd name="connsiteY98" fmla="*/ 243991 h 1307052"/>
              <a:gd name="connsiteX99" fmla="*/ 866195 w 1495850"/>
              <a:gd name="connsiteY99" fmla="*/ 233045 h 1307052"/>
              <a:gd name="connsiteX100" fmla="*/ 874514 w 1495850"/>
              <a:gd name="connsiteY100" fmla="*/ 231150 h 1307052"/>
              <a:gd name="connsiteX101" fmla="*/ 877354 w 1495850"/>
              <a:gd name="connsiteY101" fmla="*/ 236623 h 1307052"/>
              <a:gd name="connsiteX102" fmla="*/ 886722 w 1495850"/>
              <a:gd name="connsiteY102" fmla="*/ 237256 h 1307052"/>
              <a:gd name="connsiteX103" fmla="*/ 893667 w 1495850"/>
              <a:gd name="connsiteY103" fmla="*/ 232731 h 1307052"/>
              <a:gd name="connsiteX104" fmla="*/ 901143 w 1495850"/>
              <a:gd name="connsiteY104" fmla="*/ 231573 h 1307052"/>
              <a:gd name="connsiteX105" fmla="*/ 902511 w 1495850"/>
              <a:gd name="connsiteY105" fmla="*/ 236095 h 1307052"/>
              <a:gd name="connsiteX106" fmla="*/ 908616 w 1495850"/>
              <a:gd name="connsiteY106" fmla="*/ 236413 h 1307052"/>
              <a:gd name="connsiteX107" fmla="*/ 923142 w 1495850"/>
              <a:gd name="connsiteY107" fmla="*/ 216519 h 1307052"/>
              <a:gd name="connsiteX108" fmla="*/ 933878 w 1495850"/>
              <a:gd name="connsiteY108" fmla="*/ 216938 h 1307052"/>
              <a:gd name="connsiteX109" fmla="*/ 936721 w 1495850"/>
              <a:gd name="connsiteY109" fmla="*/ 224730 h 1307052"/>
              <a:gd name="connsiteX110" fmla="*/ 952615 w 1495850"/>
              <a:gd name="connsiteY110" fmla="*/ 229992 h 1307052"/>
              <a:gd name="connsiteX111" fmla="*/ 953562 w 1495850"/>
              <a:gd name="connsiteY111" fmla="*/ 224205 h 1307052"/>
              <a:gd name="connsiteX112" fmla="*/ 964927 w 1495850"/>
              <a:gd name="connsiteY112" fmla="*/ 217043 h 1307052"/>
              <a:gd name="connsiteX113" fmla="*/ 971351 w 1495850"/>
              <a:gd name="connsiteY113" fmla="*/ 217676 h 1307052"/>
              <a:gd name="connsiteX114" fmla="*/ 973033 w 1495850"/>
              <a:gd name="connsiteY114" fmla="*/ 229255 h 1307052"/>
              <a:gd name="connsiteX115" fmla="*/ 980824 w 1495850"/>
              <a:gd name="connsiteY115" fmla="*/ 229150 h 1307052"/>
              <a:gd name="connsiteX116" fmla="*/ 984716 w 1495850"/>
              <a:gd name="connsiteY116" fmla="*/ 222729 h 1307052"/>
              <a:gd name="connsiteX117" fmla="*/ 999452 w 1495850"/>
              <a:gd name="connsiteY117" fmla="*/ 218939 h 1307052"/>
              <a:gd name="connsiteX118" fmla="*/ 1028823 w 1495850"/>
              <a:gd name="connsiteY118" fmla="*/ 187995 h 1307052"/>
              <a:gd name="connsiteX119" fmla="*/ 1036082 w 1495850"/>
              <a:gd name="connsiteY119" fmla="*/ 188099 h 1307052"/>
              <a:gd name="connsiteX120" fmla="*/ 1040821 w 1495850"/>
              <a:gd name="connsiteY120" fmla="*/ 183571 h 1307052"/>
              <a:gd name="connsiteX121" fmla="*/ 1061344 w 1495850"/>
              <a:gd name="connsiteY121" fmla="*/ 187466 h 1307052"/>
              <a:gd name="connsiteX122" fmla="*/ 1062925 w 1495850"/>
              <a:gd name="connsiteY122" fmla="*/ 183571 h 1307052"/>
              <a:gd name="connsiteX123" fmla="*/ 1076923 w 1495850"/>
              <a:gd name="connsiteY123" fmla="*/ 179993 h 1307052"/>
              <a:gd name="connsiteX124" fmla="*/ 1080186 w 1495850"/>
              <a:gd name="connsiteY124" fmla="*/ 183679 h 1307052"/>
              <a:gd name="connsiteX125" fmla="*/ 1104290 w 1495850"/>
              <a:gd name="connsiteY125" fmla="*/ 188729 h 1307052"/>
              <a:gd name="connsiteX126" fmla="*/ 1110291 w 1495850"/>
              <a:gd name="connsiteY126" fmla="*/ 197149 h 1307052"/>
              <a:gd name="connsiteX127" fmla="*/ 1110605 w 1495850"/>
              <a:gd name="connsiteY127" fmla="*/ 206731 h 1307052"/>
              <a:gd name="connsiteX128" fmla="*/ 1121659 w 1495850"/>
              <a:gd name="connsiteY128" fmla="*/ 206622 h 1307052"/>
              <a:gd name="connsiteX129" fmla="*/ 1122499 w 1495850"/>
              <a:gd name="connsiteY129" fmla="*/ 202202 h 1307052"/>
              <a:gd name="connsiteX130" fmla="*/ 1144498 w 1495850"/>
              <a:gd name="connsiteY130" fmla="*/ 201154 h 1307052"/>
              <a:gd name="connsiteX131" fmla="*/ 1165339 w 1495850"/>
              <a:gd name="connsiteY131" fmla="*/ 177364 h 1307052"/>
              <a:gd name="connsiteX132" fmla="*/ 1177022 w 1495850"/>
              <a:gd name="connsiteY132" fmla="*/ 172734 h 1307052"/>
              <a:gd name="connsiteX133" fmla="*/ 1177446 w 1495850"/>
              <a:gd name="connsiteY133" fmla="*/ 161575 h 1307052"/>
              <a:gd name="connsiteX134" fmla="*/ 1191654 w 1495850"/>
              <a:gd name="connsiteY134" fmla="*/ 149892 h 1307052"/>
              <a:gd name="connsiteX135" fmla="*/ 1197759 w 1495850"/>
              <a:gd name="connsiteY135" fmla="*/ 138629 h 1307052"/>
              <a:gd name="connsiteX136" fmla="*/ 1220077 w 1495850"/>
              <a:gd name="connsiteY136" fmla="*/ 123997 h 1307052"/>
              <a:gd name="connsiteX137" fmla="*/ 1244492 w 1495850"/>
              <a:gd name="connsiteY137" fmla="*/ 124627 h 1307052"/>
              <a:gd name="connsiteX138" fmla="*/ 1259018 w 1495850"/>
              <a:gd name="connsiteY138" fmla="*/ 114314 h 1307052"/>
              <a:gd name="connsiteX139" fmla="*/ 1281122 w 1495850"/>
              <a:gd name="connsiteY139" fmla="*/ 110629 h 1307052"/>
              <a:gd name="connsiteX140" fmla="*/ 1307545 w 1495850"/>
              <a:gd name="connsiteY140" fmla="*/ 84104 h 1307052"/>
              <a:gd name="connsiteX141" fmla="*/ 1324068 w 1495850"/>
              <a:gd name="connsiteY141" fmla="*/ 82629 h 1307052"/>
              <a:gd name="connsiteX142" fmla="*/ 1352911 w 1495850"/>
              <a:gd name="connsiteY142" fmla="*/ 71054 h 1307052"/>
              <a:gd name="connsiteX143" fmla="*/ 1373542 w 1495850"/>
              <a:gd name="connsiteY143" fmla="*/ 55262 h 1307052"/>
              <a:gd name="connsiteX144" fmla="*/ 1385750 w 1495850"/>
              <a:gd name="connsiteY144" fmla="*/ 54419 h 1307052"/>
              <a:gd name="connsiteX145" fmla="*/ 1401962 w 1495850"/>
              <a:gd name="connsiteY145" fmla="*/ 48103 h 1307052"/>
              <a:gd name="connsiteX146" fmla="*/ 1408277 w 1495850"/>
              <a:gd name="connsiteY146" fmla="*/ 39683 h 1307052"/>
              <a:gd name="connsiteX147" fmla="*/ 1435644 w 1495850"/>
              <a:gd name="connsiteY147" fmla="*/ 29371 h 1307052"/>
              <a:gd name="connsiteX148" fmla="*/ 1448170 w 1495850"/>
              <a:gd name="connsiteY148" fmla="*/ 29685 h 1307052"/>
              <a:gd name="connsiteX149" fmla="*/ 1478695 w 1495850"/>
              <a:gd name="connsiteY149" fmla="*/ 5263 h 1307052"/>
              <a:gd name="connsiteX150" fmla="*/ 1495851 w 1495850"/>
              <a:gd name="connsiteY150" fmla="*/ 0 h 1307052"/>
              <a:gd name="connsiteX151" fmla="*/ 1495851 w 1495850"/>
              <a:gd name="connsiteY151" fmla="*/ 789230 h 1307052"/>
              <a:gd name="connsiteX152" fmla="*/ 1488588 w 1495850"/>
              <a:gd name="connsiteY152" fmla="*/ 789339 h 1307052"/>
              <a:gd name="connsiteX153" fmla="*/ 1491955 w 1495850"/>
              <a:gd name="connsiteY153" fmla="*/ 798707 h 1307052"/>
              <a:gd name="connsiteX154" fmla="*/ 1487850 w 1495850"/>
              <a:gd name="connsiteY154" fmla="*/ 801348 h 1307052"/>
              <a:gd name="connsiteX155" fmla="*/ 1477747 w 1495850"/>
              <a:gd name="connsiteY155" fmla="*/ 781635 h 1307052"/>
              <a:gd name="connsiteX156" fmla="*/ 1472694 w 1495850"/>
              <a:gd name="connsiteY156" fmla="*/ 784166 h 1307052"/>
              <a:gd name="connsiteX157" fmla="*/ 1468694 w 1495850"/>
              <a:gd name="connsiteY157" fmla="*/ 792377 h 1307052"/>
              <a:gd name="connsiteX158" fmla="*/ 1464483 w 1495850"/>
              <a:gd name="connsiteY158" fmla="*/ 787965 h 1307052"/>
              <a:gd name="connsiteX159" fmla="*/ 1457115 w 1495850"/>
              <a:gd name="connsiteY159" fmla="*/ 781743 h 1307052"/>
              <a:gd name="connsiteX160" fmla="*/ 1453010 w 1495850"/>
              <a:gd name="connsiteY160" fmla="*/ 781635 h 1307052"/>
              <a:gd name="connsiteX161" fmla="*/ 1449642 w 1495850"/>
              <a:gd name="connsiteY161" fmla="*/ 789014 h 1307052"/>
              <a:gd name="connsiteX162" fmla="*/ 1438064 w 1495850"/>
              <a:gd name="connsiteY162" fmla="*/ 795633 h 1307052"/>
              <a:gd name="connsiteX163" fmla="*/ 1431434 w 1495850"/>
              <a:gd name="connsiteY163" fmla="*/ 795452 h 1307052"/>
              <a:gd name="connsiteX164" fmla="*/ 1426276 w 1495850"/>
              <a:gd name="connsiteY164" fmla="*/ 787748 h 1307052"/>
              <a:gd name="connsiteX165" fmla="*/ 1417425 w 1495850"/>
              <a:gd name="connsiteY165" fmla="*/ 789158 h 1307052"/>
              <a:gd name="connsiteX166" fmla="*/ 1414152 w 1495850"/>
              <a:gd name="connsiteY166" fmla="*/ 793644 h 1307052"/>
              <a:gd name="connsiteX167" fmla="*/ 1410578 w 1495850"/>
              <a:gd name="connsiteY167" fmla="*/ 792161 h 1307052"/>
              <a:gd name="connsiteX168" fmla="*/ 1408495 w 1495850"/>
              <a:gd name="connsiteY168" fmla="*/ 781743 h 1307052"/>
              <a:gd name="connsiteX169" fmla="*/ 1403430 w 1495850"/>
              <a:gd name="connsiteY169" fmla="*/ 778452 h 1307052"/>
              <a:gd name="connsiteX170" fmla="*/ 1401347 w 1495850"/>
              <a:gd name="connsiteY170" fmla="*/ 768324 h 1307052"/>
              <a:gd name="connsiteX171" fmla="*/ 1396287 w 1495850"/>
              <a:gd name="connsiteY171" fmla="*/ 770133 h 1307052"/>
              <a:gd name="connsiteX172" fmla="*/ 1397777 w 1495850"/>
              <a:gd name="connsiteY172" fmla="*/ 785613 h 1307052"/>
              <a:gd name="connsiteX173" fmla="*/ 1393606 w 1495850"/>
              <a:gd name="connsiteY173" fmla="*/ 786192 h 1307052"/>
              <a:gd name="connsiteX174" fmla="*/ 1390630 w 1495850"/>
              <a:gd name="connsiteY174" fmla="*/ 797225 h 1307052"/>
              <a:gd name="connsiteX175" fmla="*/ 1382889 w 1495850"/>
              <a:gd name="connsiteY175" fmla="*/ 793354 h 1307052"/>
              <a:gd name="connsiteX176" fmla="*/ 1383486 w 1495850"/>
              <a:gd name="connsiteY176" fmla="*/ 783226 h 1307052"/>
              <a:gd name="connsiteX177" fmla="*/ 1379616 w 1495850"/>
              <a:gd name="connsiteY177" fmla="*/ 784131 h 1307052"/>
              <a:gd name="connsiteX178" fmla="*/ 1373958 w 1495850"/>
              <a:gd name="connsiteY178" fmla="*/ 795126 h 1307052"/>
              <a:gd name="connsiteX179" fmla="*/ 1372765 w 1495850"/>
              <a:gd name="connsiteY179" fmla="*/ 805544 h 1307052"/>
              <a:gd name="connsiteX180" fmla="*/ 1368301 w 1495850"/>
              <a:gd name="connsiteY180" fmla="*/ 803482 h 1307052"/>
              <a:gd name="connsiteX181" fmla="*/ 1368598 w 1495850"/>
              <a:gd name="connsiteY181" fmla="*/ 796609 h 1307052"/>
              <a:gd name="connsiteX182" fmla="*/ 1345376 w 1495850"/>
              <a:gd name="connsiteY182" fmla="*/ 786807 h 1307052"/>
              <a:gd name="connsiteX183" fmla="*/ 1344483 w 1495850"/>
              <a:gd name="connsiteY183" fmla="*/ 780260 h 1307052"/>
              <a:gd name="connsiteX184" fmla="*/ 1341209 w 1495850"/>
              <a:gd name="connsiteY184" fmla="*/ 783516 h 1307052"/>
              <a:gd name="connsiteX185" fmla="*/ 1342996 w 1495850"/>
              <a:gd name="connsiteY185" fmla="*/ 795741 h 1307052"/>
              <a:gd name="connsiteX186" fmla="*/ 1337636 w 1495850"/>
              <a:gd name="connsiteY186" fmla="*/ 800805 h 1307052"/>
              <a:gd name="connsiteX187" fmla="*/ 1329002 w 1495850"/>
              <a:gd name="connsiteY187" fmla="*/ 796609 h 1307052"/>
              <a:gd name="connsiteX188" fmla="*/ 1323938 w 1495850"/>
              <a:gd name="connsiteY188" fmla="*/ 787675 h 1307052"/>
              <a:gd name="connsiteX189" fmla="*/ 1314414 w 1495850"/>
              <a:gd name="connsiteY189" fmla="*/ 793065 h 1307052"/>
              <a:gd name="connsiteX190" fmla="*/ 1312927 w 1495850"/>
              <a:gd name="connsiteY190" fmla="*/ 804965 h 1307052"/>
              <a:gd name="connsiteX191" fmla="*/ 1309354 w 1495850"/>
              <a:gd name="connsiteY191" fmla="*/ 804965 h 1307052"/>
              <a:gd name="connsiteX192" fmla="*/ 1304590 w 1495850"/>
              <a:gd name="connsiteY192" fmla="*/ 792450 h 1307052"/>
              <a:gd name="connsiteX193" fmla="*/ 1297443 w 1495850"/>
              <a:gd name="connsiteY193" fmla="*/ 794222 h 1307052"/>
              <a:gd name="connsiteX194" fmla="*/ 1298336 w 1495850"/>
              <a:gd name="connsiteY194" fmla="*/ 804060 h 1307052"/>
              <a:gd name="connsiteX195" fmla="*/ 1285832 w 1495850"/>
              <a:gd name="connsiteY195" fmla="*/ 803771 h 1307052"/>
              <a:gd name="connsiteX196" fmla="*/ 1285535 w 1495850"/>
              <a:gd name="connsiteY196" fmla="*/ 799286 h 1307052"/>
              <a:gd name="connsiteX197" fmla="*/ 1275118 w 1495850"/>
              <a:gd name="connsiteY197" fmla="*/ 799901 h 1307052"/>
              <a:gd name="connsiteX198" fmla="*/ 1270947 w 1495850"/>
              <a:gd name="connsiteY198" fmla="*/ 808835 h 1307052"/>
              <a:gd name="connsiteX199" fmla="*/ 1264994 w 1495850"/>
              <a:gd name="connsiteY199" fmla="*/ 808220 h 1307052"/>
              <a:gd name="connsiteX200" fmla="*/ 1263507 w 1495850"/>
              <a:gd name="connsiteY200" fmla="*/ 796320 h 1307052"/>
              <a:gd name="connsiteX201" fmla="*/ 1254573 w 1495850"/>
              <a:gd name="connsiteY201" fmla="*/ 793933 h 1307052"/>
              <a:gd name="connsiteX202" fmla="*/ 1253683 w 1495850"/>
              <a:gd name="connsiteY202" fmla="*/ 803771 h 1307052"/>
              <a:gd name="connsiteX203" fmla="*/ 1248619 w 1495850"/>
              <a:gd name="connsiteY203" fmla="*/ 804676 h 1307052"/>
              <a:gd name="connsiteX204" fmla="*/ 1232545 w 1495850"/>
              <a:gd name="connsiteY204" fmla="*/ 788869 h 1307052"/>
              <a:gd name="connsiteX205" fmla="*/ 1232545 w 1495850"/>
              <a:gd name="connsiteY205" fmla="*/ 783226 h 1307052"/>
              <a:gd name="connsiteX206" fmla="*/ 1221827 w 1495850"/>
              <a:gd name="connsiteY206" fmla="*/ 784709 h 1307052"/>
              <a:gd name="connsiteX207" fmla="*/ 1221827 w 1495850"/>
              <a:gd name="connsiteY207" fmla="*/ 790062 h 1307052"/>
              <a:gd name="connsiteX208" fmla="*/ 1226888 w 1495850"/>
              <a:gd name="connsiteY208" fmla="*/ 792161 h 1307052"/>
              <a:gd name="connsiteX209" fmla="*/ 1224804 w 1495850"/>
              <a:gd name="connsiteY209" fmla="*/ 808546 h 1307052"/>
              <a:gd name="connsiteX210" fmla="*/ 1219444 w 1495850"/>
              <a:gd name="connsiteY210" fmla="*/ 807931 h 1307052"/>
              <a:gd name="connsiteX211" fmla="*/ 1217657 w 1495850"/>
              <a:gd name="connsiteY211" fmla="*/ 796031 h 1307052"/>
              <a:gd name="connsiteX212" fmla="*/ 1203369 w 1495850"/>
              <a:gd name="connsiteY212" fmla="*/ 791545 h 1307052"/>
              <a:gd name="connsiteX213" fmla="*/ 1202773 w 1495850"/>
              <a:gd name="connsiteY213" fmla="*/ 795126 h 1307052"/>
              <a:gd name="connsiteX214" fmla="*/ 1209620 w 1495850"/>
              <a:gd name="connsiteY214" fmla="*/ 798129 h 1307052"/>
              <a:gd name="connsiteX215" fmla="*/ 1207536 w 1495850"/>
              <a:gd name="connsiteY215" fmla="*/ 803771 h 1307052"/>
              <a:gd name="connsiteX216" fmla="*/ 1198009 w 1495850"/>
              <a:gd name="connsiteY216" fmla="*/ 803482 h 1307052"/>
              <a:gd name="connsiteX217" fmla="*/ 1193245 w 1495850"/>
              <a:gd name="connsiteY217" fmla="*/ 809414 h 1307052"/>
              <a:gd name="connsiteX218" fmla="*/ 1187885 w 1495850"/>
              <a:gd name="connsiteY218" fmla="*/ 802867 h 1307052"/>
              <a:gd name="connsiteX219" fmla="*/ 1181338 w 1495850"/>
              <a:gd name="connsiteY219" fmla="*/ 804676 h 1307052"/>
              <a:gd name="connsiteX220" fmla="*/ 1175977 w 1495850"/>
              <a:gd name="connsiteY220" fmla="*/ 811512 h 1307052"/>
              <a:gd name="connsiteX221" fmla="*/ 1160496 w 1495850"/>
              <a:gd name="connsiteY221" fmla="*/ 812091 h 1307052"/>
              <a:gd name="connsiteX222" fmla="*/ 1157519 w 1495850"/>
              <a:gd name="connsiteY222" fmla="*/ 805544 h 1307052"/>
              <a:gd name="connsiteX223" fmla="*/ 1151269 w 1495850"/>
              <a:gd name="connsiteY223" fmla="*/ 807352 h 1307052"/>
              <a:gd name="connsiteX224" fmla="*/ 1142038 w 1495850"/>
              <a:gd name="connsiteY224" fmla="*/ 821025 h 1307052"/>
              <a:gd name="connsiteX225" fmla="*/ 1136084 w 1495850"/>
              <a:gd name="connsiteY225" fmla="*/ 821929 h 1307052"/>
              <a:gd name="connsiteX226" fmla="*/ 1131617 w 1495850"/>
              <a:gd name="connsiteY226" fmla="*/ 806738 h 1307052"/>
              <a:gd name="connsiteX227" fmla="*/ 1126260 w 1495850"/>
              <a:gd name="connsiteY227" fmla="*/ 808220 h 1307052"/>
              <a:gd name="connsiteX228" fmla="*/ 1124473 w 1495850"/>
              <a:gd name="connsiteY228" fmla="*/ 811223 h 1307052"/>
              <a:gd name="connsiteX229" fmla="*/ 1114649 w 1495850"/>
              <a:gd name="connsiteY229" fmla="*/ 811512 h 1307052"/>
              <a:gd name="connsiteX230" fmla="*/ 1109289 w 1495850"/>
              <a:gd name="connsiteY230" fmla="*/ 815382 h 1307052"/>
              <a:gd name="connsiteX231" fmla="*/ 1092614 w 1495850"/>
              <a:gd name="connsiteY231" fmla="*/ 807931 h 1307052"/>
              <a:gd name="connsiteX232" fmla="*/ 1084873 w 1495850"/>
              <a:gd name="connsiteY232" fmla="*/ 785903 h 1307052"/>
              <a:gd name="connsiteX233" fmla="*/ 1078030 w 1495850"/>
              <a:gd name="connsiteY233" fmla="*/ 787386 h 1307052"/>
              <a:gd name="connsiteX234" fmla="*/ 1075646 w 1495850"/>
              <a:gd name="connsiteY234" fmla="*/ 796031 h 1307052"/>
              <a:gd name="connsiteX235" fmla="*/ 1068503 w 1495850"/>
              <a:gd name="connsiteY235" fmla="*/ 796609 h 1307052"/>
              <a:gd name="connsiteX236" fmla="*/ 1063439 w 1495850"/>
              <a:gd name="connsiteY236" fmla="*/ 790967 h 1307052"/>
              <a:gd name="connsiteX237" fmla="*/ 1055998 w 1495850"/>
              <a:gd name="connsiteY237" fmla="*/ 791871 h 1307052"/>
              <a:gd name="connsiteX238" fmla="*/ 1055998 w 1495850"/>
              <a:gd name="connsiteY238" fmla="*/ 798997 h 1307052"/>
              <a:gd name="connsiteX239" fmla="*/ 1050045 w 1495850"/>
              <a:gd name="connsiteY239" fmla="*/ 801384 h 1307052"/>
              <a:gd name="connsiteX240" fmla="*/ 1052128 w 1495850"/>
              <a:gd name="connsiteY240" fmla="*/ 814188 h 1307052"/>
              <a:gd name="connsiteX241" fmla="*/ 1064035 w 1495850"/>
              <a:gd name="connsiteY241" fmla="*/ 824895 h 1307052"/>
              <a:gd name="connsiteX242" fmla="*/ 1062249 w 1495850"/>
              <a:gd name="connsiteY242" fmla="*/ 837121 h 1307052"/>
              <a:gd name="connsiteX243" fmla="*/ 1051531 w 1495850"/>
              <a:gd name="connsiteY243" fmla="*/ 836795 h 1307052"/>
              <a:gd name="connsiteX244" fmla="*/ 1044387 w 1495850"/>
              <a:gd name="connsiteY244" fmla="*/ 834444 h 1307052"/>
              <a:gd name="connsiteX245" fmla="*/ 1042004 w 1495850"/>
              <a:gd name="connsiteY245" fmla="*/ 822544 h 1307052"/>
              <a:gd name="connsiteX246" fmla="*/ 1036943 w 1495850"/>
              <a:gd name="connsiteY246" fmla="*/ 815093 h 1307052"/>
              <a:gd name="connsiteX247" fmla="*/ 1028906 w 1495850"/>
              <a:gd name="connsiteY247" fmla="*/ 814804 h 1307052"/>
              <a:gd name="connsiteX248" fmla="*/ 1028309 w 1495850"/>
              <a:gd name="connsiteY248" fmla="*/ 827572 h 1307052"/>
              <a:gd name="connsiteX249" fmla="*/ 1023546 w 1495850"/>
              <a:gd name="connsiteY249" fmla="*/ 828765 h 1307052"/>
              <a:gd name="connsiteX250" fmla="*/ 1022652 w 1495850"/>
              <a:gd name="connsiteY250" fmla="*/ 833829 h 1307052"/>
              <a:gd name="connsiteX251" fmla="*/ 1018189 w 1495850"/>
              <a:gd name="connsiteY251" fmla="*/ 833829 h 1307052"/>
              <a:gd name="connsiteX252" fmla="*/ 1010448 w 1495850"/>
              <a:gd name="connsiteY252" fmla="*/ 821640 h 1307052"/>
              <a:gd name="connsiteX253" fmla="*/ 1001514 w 1495850"/>
              <a:gd name="connsiteY253" fmla="*/ 822218 h 1307052"/>
              <a:gd name="connsiteX254" fmla="*/ 978292 w 1495850"/>
              <a:gd name="connsiteY254" fmla="*/ 845440 h 1307052"/>
              <a:gd name="connsiteX255" fmla="*/ 965195 w 1495850"/>
              <a:gd name="connsiteY255" fmla="*/ 851408 h 1307052"/>
              <a:gd name="connsiteX256" fmla="*/ 963408 w 1495850"/>
              <a:gd name="connsiteY256" fmla="*/ 857377 h 1307052"/>
              <a:gd name="connsiteX257" fmla="*/ 950311 w 1495850"/>
              <a:gd name="connsiteY257" fmla="*/ 857666 h 1307052"/>
              <a:gd name="connsiteX258" fmla="*/ 945547 w 1495850"/>
              <a:gd name="connsiteY258" fmla="*/ 851119 h 1307052"/>
              <a:gd name="connsiteX259" fmla="*/ 938996 w 1495850"/>
              <a:gd name="connsiteY259" fmla="*/ 851119 h 1307052"/>
              <a:gd name="connsiteX260" fmla="*/ 937209 w 1495850"/>
              <a:gd name="connsiteY260" fmla="*/ 856472 h 1307052"/>
              <a:gd name="connsiteX261" fmla="*/ 931552 w 1495850"/>
              <a:gd name="connsiteY261" fmla="*/ 854664 h 1307052"/>
              <a:gd name="connsiteX262" fmla="*/ 925302 w 1495850"/>
              <a:gd name="connsiteY262" fmla="*/ 860632 h 1307052"/>
              <a:gd name="connsiteX263" fmla="*/ 925895 w 1495850"/>
              <a:gd name="connsiteY263" fmla="*/ 880888 h 1307052"/>
              <a:gd name="connsiteX264" fmla="*/ 918751 w 1495850"/>
              <a:gd name="connsiteY264" fmla="*/ 878790 h 1307052"/>
              <a:gd name="connsiteX265" fmla="*/ 918455 w 1495850"/>
              <a:gd name="connsiteY265" fmla="*/ 875534 h 1307052"/>
              <a:gd name="connsiteX266" fmla="*/ 904460 w 1495850"/>
              <a:gd name="connsiteY266" fmla="*/ 875534 h 1307052"/>
              <a:gd name="connsiteX267" fmla="*/ 902080 w 1495850"/>
              <a:gd name="connsiteY267" fmla="*/ 869566 h 1307052"/>
              <a:gd name="connsiteX268" fmla="*/ 894937 w 1495850"/>
              <a:gd name="connsiteY268" fmla="*/ 872243 h 1307052"/>
              <a:gd name="connsiteX269" fmla="*/ 894043 w 1495850"/>
              <a:gd name="connsiteY269" fmla="*/ 879405 h 1307052"/>
              <a:gd name="connsiteX270" fmla="*/ 906547 w 1495850"/>
              <a:gd name="connsiteY270" fmla="*/ 883275 h 1307052"/>
              <a:gd name="connsiteX271" fmla="*/ 912201 w 1495850"/>
              <a:gd name="connsiteY271" fmla="*/ 892788 h 1307052"/>
              <a:gd name="connsiteX272" fmla="*/ 905057 w 1495850"/>
              <a:gd name="connsiteY272" fmla="*/ 897563 h 1307052"/>
              <a:gd name="connsiteX273" fmla="*/ 893743 w 1495850"/>
              <a:gd name="connsiteY273" fmla="*/ 894271 h 1307052"/>
              <a:gd name="connsiteX274" fmla="*/ 888979 w 1495850"/>
              <a:gd name="connsiteY274" fmla="*/ 885626 h 1307052"/>
              <a:gd name="connsiteX275" fmla="*/ 879752 w 1495850"/>
              <a:gd name="connsiteY275" fmla="*/ 896369 h 1307052"/>
              <a:gd name="connsiteX276" fmla="*/ 879455 w 1495850"/>
              <a:gd name="connsiteY276" fmla="*/ 909173 h 1307052"/>
              <a:gd name="connsiteX277" fmla="*/ 870821 w 1495850"/>
              <a:gd name="connsiteY277" fmla="*/ 908848 h 1307052"/>
              <a:gd name="connsiteX278" fmla="*/ 871715 w 1495850"/>
              <a:gd name="connsiteY278" fmla="*/ 899913 h 1307052"/>
              <a:gd name="connsiteX279" fmla="*/ 865761 w 1495850"/>
              <a:gd name="connsiteY279" fmla="*/ 886241 h 1307052"/>
              <a:gd name="connsiteX280" fmla="*/ 858317 w 1495850"/>
              <a:gd name="connsiteY280" fmla="*/ 888303 h 1307052"/>
              <a:gd name="connsiteX281" fmla="*/ 857720 w 1495850"/>
              <a:gd name="connsiteY281" fmla="*/ 893403 h 1307052"/>
              <a:gd name="connsiteX282" fmla="*/ 847303 w 1495850"/>
              <a:gd name="connsiteY282" fmla="*/ 908269 h 1307052"/>
              <a:gd name="connsiteX283" fmla="*/ 835392 w 1495850"/>
              <a:gd name="connsiteY283" fmla="*/ 909173 h 1307052"/>
              <a:gd name="connsiteX284" fmla="*/ 822591 w 1495850"/>
              <a:gd name="connsiteY284" fmla="*/ 900528 h 1307052"/>
              <a:gd name="connsiteX285" fmla="*/ 821101 w 1495850"/>
              <a:gd name="connsiteY285" fmla="*/ 891594 h 1307052"/>
              <a:gd name="connsiteX286" fmla="*/ 806813 w 1495850"/>
              <a:gd name="connsiteY286" fmla="*/ 893692 h 1307052"/>
              <a:gd name="connsiteX287" fmla="*/ 795796 w 1495850"/>
              <a:gd name="connsiteY287" fmla="*/ 908269 h 1307052"/>
              <a:gd name="connsiteX288" fmla="*/ 784185 w 1495850"/>
              <a:gd name="connsiteY288" fmla="*/ 908558 h 1307052"/>
              <a:gd name="connsiteX289" fmla="*/ 776148 w 1495850"/>
              <a:gd name="connsiteY289" fmla="*/ 913622 h 1307052"/>
              <a:gd name="connsiteX290" fmla="*/ 774658 w 1495850"/>
              <a:gd name="connsiteY290" fmla="*/ 924944 h 1307052"/>
              <a:gd name="connsiteX291" fmla="*/ 769004 w 1495850"/>
              <a:gd name="connsiteY291" fmla="*/ 924329 h 1307052"/>
              <a:gd name="connsiteX292" fmla="*/ 758583 w 1495850"/>
              <a:gd name="connsiteY292" fmla="*/ 930876 h 1307052"/>
              <a:gd name="connsiteX293" fmla="*/ 762153 w 1495850"/>
              <a:gd name="connsiteY293" fmla="*/ 936265 h 1307052"/>
              <a:gd name="connsiteX294" fmla="*/ 769004 w 1495850"/>
              <a:gd name="connsiteY294" fmla="*/ 936554 h 1307052"/>
              <a:gd name="connsiteX295" fmla="*/ 777935 w 1495850"/>
              <a:gd name="connsiteY295" fmla="*/ 946972 h 1307052"/>
              <a:gd name="connsiteX296" fmla="*/ 773467 w 1495850"/>
              <a:gd name="connsiteY296" fmla="*/ 951131 h 1307052"/>
              <a:gd name="connsiteX297" fmla="*/ 767810 w 1495850"/>
              <a:gd name="connsiteY297" fmla="*/ 950842 h 1307052"/>
              <a:gd name="connsiteX298" fmla="*/ 766620 w 1495850"/>
              <a:gd name="connsiteY298" fmla="*/ 945489 h 1307052"/>
              <a:gd name="connsiteX299" fmla="*/ 761857 w 1495850"/>
              <a:gd name="connsiteY299" fmla="*/ 945489 h 1307052"/>
              <a:gd name="connsiteX300" fmla="*/ 756793 w 1495850"/>
              <a:gd name="connsiteY300" fmla="*/ 949648 h 1307052"/>
              <a:gd name="connsiteX301" fmla="*/ 756793 w 1495850"/>
              <a:gd name="connsiteY301" fmla="*/ 954423 h 1307052"/>
              <a:gd name="connsiteX302" fmla="*/ 764833 w 1495850"/>
              <a:gd name="connsiteY302" fmla="*/ 957389 h 1307052"/>
              <a:gd name="connsiteX303" fmla="*/ 766027 w 1495850"/>
              <a:gd name="connsiteY303" fmla="*/ 967806 h 1307052"/>
              <a:gd name="connsiteX304" fmla="*/ 763047 w 1495850"/>
              <a:gd name="connsiteY304" fmla="*/ 968421 h 1307052"/>
              <a:gd name="connsiteX305" fmla="*/ 760370 w 1495850"/>
              <a:gd name="connsiteY305" fmla="*/ 974642 h 1307052"/>
              <a:gd name="connsiteX306" fmla="*/ 755306 w 1495850"/>
              <a:gd name="connsiteY306" fmla="*/ 971677 h 1307052"/>
              <a:gd name="connsiteX307" fmla="*/ 758283 w 1495850"/>
              <a:gd name="connsiteY307" fmla="*/ 960066 h 1307052"/>
              <a:gd name="connsiteX308" fmla="*/ 753820 w 1495850"/>
              <a:gd name="connsiteY308" fmla="*/ 956195 h 1307052"/>
              <a:gd name="connsiteX309" fmla="*/ 737445 w 1495850"/>
              <a:gd name="connsiteY309" fmla="*/ 962164 h 1307052"/>
              <a:gd name="connsiteX310" fmla="*/ 735658 w 1495850"/>
              <a:gd name="connsiteY310" fmla="*/ 971677 h 1307052"/>
              <a:gd name="connsiteX311" fmla="*/ 730894 w 1495850"/>
              <a:gd name="connsiteY311" fmla="*/ 971387 h 1307052"/>
              <a:gd name="connsiteX312" fmla="*/ 730001 w 1495850"/>
              <a:gd name="connsiteY312" fmla="*/ 958872 h 1307052"/>
              <a:gd name="connsiteX313" fmla="*/ 727024 w 1495850"/>
              <a:gd name="connsiteY313" fmla="*/ 960066 h 1307052"/>
              <a:gd name="connsiteX314" fmla="*/ 720177 w 1495850"/>
              <a:gd name="connsiteY314" fmla="*/ 968710 h 1307052"/>
              <a:gd name="connsiteX315" fmla="*/ 710353 w 1495850"/>
              <a:gd name="connsiteY315" fmla="*/ 969000 h 1307052"/>
              <a:gd name="connsiteX316" fmla="*/ 710353 w 1495850"/>
              <a:gd name="connsiteY316" fmla="*/ 979706 h 1307052"/>
              <a:gd name="connsiteX317" fmla="*/ 704099 w 1495850"/>
              <a:gd name="connsiteY317" fmla="*/ 979417 h 1307052"/>
              <a:gd name="connsiteX318" fmla="*/ 698145 w 1495850"/>
              <a:gd name="connsiteY318" fmla="*/ 971966 h 1307052"/>
              <a:gd name="connsiteX319" fmla="*/ 689215 w 1495850"/>
              <a:gd name="connsiteY319" fmla="*/ 972581 h 1307052"/>
              <a:gd name="connsiteX320" fmla="*/ 689215 w 1495850"/>
              <a:gd name="connsiteY320" fmla="*/ 976451 h 1307052"/>
              <a:gd name="connsiteX321" fmla="*/ 695168 w 1495850"/>
              <a:gd name="connsiteY321" fmla="*/ 978838 h 1307052"/>
              <a:gd name="connsiteX322" fmla="*/ 696362 w 1495850"/>
              <a:gd name="connsiteY322" fmla="*/ 982094 h 1307052"/>
              <a:gd name="connsiteX323" fmla="*/ 688025 w 1495850"/>
              <a:gd name="connsiteY323" fmla="*/ 987158 h 1307052"/>
              <a:gd name="connsiteX324" fmla="*/ 679090 w 1495850"/>
              <a:gd name="connsiteY324" fmla="*/ 986579 h 1307052"/>
              <a:gd name="connsiteX325" fmla="*/ 679687 w 1495850"/>
              <a:gd name="connsiteY325" fmla="*/ 974968 h 1307052"/>
              <a:gd name="connsiteX326" fmla="*/ 676113 w 1495850"/>
              <a:gd name="connsiteY326" fmla="*/ 974968 h 1307052"/>
              <a:gd name="connsiteX327" fmla="*/ 669863 w 1495850"/>
              <a:gd name="connsiteY327" fmla="*/ 979417 h 1307052"/>
              <a:gd name="connsiteX328" fmla="*/ 669266 w 1495850"/>
              <a:gd name="connsiteY328" fmla="*/ 983287 h 1307052"/>
              <a:gd name="connsiteX329" fmla="*/ 663016 w 1495850"/>
              <a:gd name="connsiteY329" fmla="*/ 983577 h 1307052"/>
              <a:gd name="connsiteX330" fmla="*/ 660932 w 1495850"/>
              <a:gd name="connsiteY330" fmla="*/ 971966 h 1307052"/>
              <a:gd name="connsiteX331" fmla="*/ 656762 w 1495850"/>
              <a:gd name="connsiteY331" fmla="*/ 972870 h 1307052"/>
              <a:gd name="connsiteX332" fmla="*/ 655275 w 1495850"/>
              <a:gd name="connsiteY332" fmla="*/ 976741 h 1307052"/>
              <a:gd name="connsiteX333" fmla="*/ 643368 w 1495850"/>
              <a:gd name="connsiteY333" fmla="*/ 979417 h 1307052"/>
              <a:gd name="connsiteX334" fmla="*/ 643071 w 1495850"/>
              <a:gd name="connsiteY334" fmla="*/ 984481 h 1307052"/>
              <a:gd name="connsiteX335" fmla="*/ 651405 w 1495850"/>
              <a:gd name="connsiteY335" fmla="*/ 987447 h 1307052"/>
              <a:gd name="connsiteX336" fmla="*/ 650512 w 1495850"/>
              <a:gd name="connsiteY336" fmla="*/ 994898 h 1307052"/>
              <a:gd name="connsiteX337" fmla="*/ 645451 w 1495850"/>
              <a:gd name="connsiteY337" fmla="*/ 995802 h 1307052"/>
              <a:gd name="connsiteX338" fmla="*/ 642475 w 1495850"/>
              <a:gd name="connsiteY338" fmla="*/ 989545 h 1307052"/>
              <a:gd name="connsiteX339" fmla="*/ 636521 w 1495850"/>
              <a:gd name="connsiteY339" fmla="*/ 991028 h 1307052"/>
              <a:gd name="connsiteX340" fmla="*/ 632947 w 1495850"/>
              <a:gd name="connsiteY340" fmla="*/ 999058 h 1307052"/>
              <a:gd name="connsiteX341" fmla="*/ 627590 w 1495850"/>
              <a:gd name="connsiteY341" fmla="*/ 1003254 h 1307052"/>
              <a:gd name="connsiteX342" fmla="*/ 619549 w 1495850"/>
              <a:gd name="connsiteY342" fmla="*/ 990124 h 1307052"/>
              <a:gd name="connsiteX343" fmla="*/ 615979 w 1495850"/>
              <a:gd name="connsiteY343" fmla="*/ 991643 h 1307052"/>
              <a:gd name="connsiteX344" fmla="*/ 616276 w 1495850"/>
              <a:gd name="connsiteY344" fmla="*/ 1005930 h 1307052"/>
              <a:gd name="connsiteX345" fmla="*/ 606749 w 1495850"/>
              <a:gd name="connsiteY345" fmla="*/ 1004737 h 1307052"/>
              <a:gd name="connsiteX346" fmla="*/ 608832 w 1495850"/>
              <a:gd name="connsiteY346" fmla="*/ 991317 h 1307052"/>
              <a:gd name="connsiteX347" fmla="*/ 601092 w 1495850"/>
              <a:gd name="connsiteY347" fmla="*/ 986254 h 1307052"/>
              <a:gd name="connsiteX348" fmla="*/ 600495 w 1495850"/>
              <a:gd name="connsiteY348" fmla="*/ 996381 h 1307052"/>
              <a:gd name="connsiteX349" fmla="*/ 603171 w 1495850"/>
              <a:gd name="connsiteY349" fmla="*/ 1000252 h 1307052"/>
              <a:gd name="connsiteX350" fmla="*/ 594244 w 1495850"/>
              <a:gd name="connsiteY350" fmla="*/ 1006509 h 1307052"/>
              <a:gd name="connsiteX351" fmla="*/ 590374 w 1495850"/>
              <a:gd name="connsiteY351" fmla="*/ 993415 h 1307052"/>
              <a:gd name="connsiteX352" fmla="*/ 586504 w 1495850"/>
              <a:gd name="connsiteY352" fmla="*/ 994609 h 1307052"/>
              <a:gd name="connsiteX353" fmla="*/ 582930 w 1495850"/>
              <a:gd name="connsiteY353" fmla="*/ 999383 h 1307052"/>
              <a:gd name="connsiteX354" fmla="*/ 574296 w 1495850"/>
              <a:gd name="connsiteY354" fmla="*/ 998190 h 1307052"/>
              <a:gd name="connsiteX355" fmla="*/ 578166 w 1495850"/>
              <a:gd name="connsiteY355" fmla="*/ 983577 h 1307052"/>
              <a:gd name="connsiteX356" fmla="*/ 569829 w 1495850"/>
              <a:gd name="connsiteY356" fmla="*/ 980322 h 1307052"/>
              <a:gd name="connsiteX357" fmla="*/ 566555 w 1495850"/>
              <a:gd name="connsiteY357" fmla="*/ 984771 h 1307052"/>
              <a:gd name="connsiteX358" fmla="*/ 569829 w 1495850"/>
              <a:gd name="connsiteY358" fmla="*/ 994320 h 1307052"/>
              <a:gd name="connsiteX359" fmla="*/ 565662 w 1495850"/>
              <a:gd name="connsiteY359" fmla="*/ 1000577 h 1307052"/>
              <a:gd name="connsiteX360" fmla="*/ 561792 w 1495850"/>
              <a:gd name="connsiteY360" fmla="*/ 990160 h 1307052"/>
              <a:gd name="connsiteX361" fmla="*/ 551374 w 1495850"/>
              <a:gd name="connsiteY361" fmla="*/ 989835 h 1307052"/>
              <a:gd name="connsiteX362" fmla="*/ 546607 w 1495850"/>
              <a:gd name="connsiteY362" fmla="*/ 1000866 h 1307052"/>
              <a:gd name="connsiteX363" fmla="*/ 540954 w 1495850"/>
              <a:gd name="connsiteY363" fmla="*/ 999962 h 1307052"/>
              <a:gd name="connsiteX364" fmla="*/ 542737 w 1495850"/>
              <a:gd name="connsiteY364" fmla="*/ 982709 h 1307052"/>
              <a:gd name="connsiteX365" fmla="*/ 534700 w 1495850"/>
              <a:gd name="connsiteY365" fmla="*/ 981226 h 1307052"/>
              <a:gd name="connsiteX366" fmla="*/ 523982 w 1495850"/>
              <a:gd name="connsiteY366" fmla="*/ 995477 h 1307052"/>
              <a:gd name="connsiteX367" fmla="*/ 517732 w 1495850"/>
              <a:gd name="connsiteY367" fmla="*/ 993994 h 1307052"/>
              <a:gd name="connsiteX368" fmla="*/ 518029 w 1495850"/>
              <a:gd name="connsiteY368" fmla="*/ 981515 h 1307052"/>
              <a:gd name="connsiteX369" fmla="*/ 512668 w 1495850"/>
              <a:gd name="connsiteY369" fmla="*/ 980900 h 1307052"/>
              <a:gd name="connsiteX370" fmla="*/ 495400 w 1495850"/>
              <a:gd name="connsiteY370" fmla="*/ 991317 h 1307052"/>
              <a:gd name="connsiteX371" fmla="*/ 496890 w 1495850"/>
              <a:gd name="connsiteY371" fmla="*/ 994609 h 1307052"/>
              <a:gd name="connsiteX372" fmla="*/ 504034 w 1495850"/>
              <a:gd name="connsiteY372" fmla="*/ 999058 h 1307052"/>
              <a:gd name="connsiteX373" fmla="*/ 504034 w 1495850"/>
              <a:gd name="connsiteY373" fmla="*/ 1004122 h 1307052"/>
              <a:gd name="connsiteX374" fmla="*/ 495400 w 1495850"/>
              <a:gd name="connsiteY374" fmla="*/ 1008318 h 1307052"/>
              <a:gd name="connsiteX375" fmla="*/ 495697 w 1495850"/>
              <a:gd name="connsiteY375" fmla="*/ 1011284 h 1307052"/>
              <a:gd name="connsiteX376" fmla="*/ 500761 w 1495850"/>
              <a:gd name="connsiteY376" fmla="*/ 1013346 h 1307052"/>
              <a:gd name="connsiteX377" fmla="*/ 498974 w 1495850"/>
              <a:gd name="connsiteY377" fmla="*/ 1016637 h 1307052"/>
              <a:gd name="connsiteX378" fmla="*/ 499227 w 1495850"/>
              <a:gd name="connsiteY378" fmla="*/ 1307053 h 1307052"/>
              <a:gd name="connsiteX379" fmla="*/ 476266 w 1495850"/>
              <a:gd name="connsiteY379" fmla="*/ 1295515 h 1307052"/>
              <a:gd name="connsiteX380" fmla="*/ 452849 w 1495850"/>
              <a:gd name="connsiteY380" fmla="*/ 1293778 h 1307052"/>
              <a:gd name="connsiteX381" fmla="*/ 448164 w 1495850"/>
              <a:gd name="connsiteY381" fmla="*/ 1288497 h 1307052"/>
              <a:gd name="connsiteX382" fmla="*/ 439382 w 1495850"/>
              <a:gd name="connsiteY382" fmla="*/ 1288497 h 1307052"/>
              <a:gd name="connsiteX383" fmla="*/ 434698 w 1495850"/>
              <a:gd name="connsiteY383" fmla="*/ 1297865 h 1307052"/>
              <a:gd name="connsiteX384" fmla="*/ 423883 w 1495850"/>
              <a:gd name="connsiteY384" fmla="*/ 1285025 h 1307052"/>
              <a:gd name="connsiteX385" fmla="*/ 408355 w 1495850"/>
              <a:gd name="connsiteY385" fmla="*/ 1281480 h 1307052"/>
              <a:gd name="connsiteX386" fmla="*/ 388450 w 1495850"/>
              <a:gd name="connsiteY386" fmla="*/ 1286146 h 1307052"/>
              <a:gd name="connsiteX387" fmla="*/ 383766 w 1495850"/>
              <a:gd name="connsiteY387" fmla="*/ 1278550 h 1307052"/>
              <a:gd name="connsiteX388" fmla="*/ 379668 w 1495850"/>
              <a:gd name="connsiteY388" fmla="*/ 1278550 h 1307052"/>
              <a:gd name="connsiteX389" fmla="*/ 366791 w 1495850"/>
              <a:gd name="connsiteY389" fmla="*/ 1284989 h 1307052"/>
              <a:gd name="connsiteX390" fmla="*/ 355082 w 1495850"/>
              <a:gd name="connsiteY390" fmla="*/ 1283217 h 1307052"/>
              <a:gd name="connsiteX391" fmla="*/ 345128 w 1495850"/>
              <a:gd name="connsiteY391" fmla="*/ 1269761 h 1307052"/>
              <a:gd name="connsiteX392" fmla="*/ 334006 w 1495850"/>
              <a:gd name="connsiteY392" fmla="*/ 1267410 h 1307052"/>
              <a:gd name="connsiteX393" fmla="*/ 322297 w 1495850"/>
              <a:gd name="connsiteY393" fmla="*/ 1272691 h 1307052"/>
              <a:gd name="connsiteX394" fmla="*/ 313515 w 1495850"/>
              <a:gd name="connsiteY394" fmla="*/ 1263901 h 1307052"/>
              <a:gd name="connsiteX395" fmla="*/ 309417 w 1495850"/>
              <a:gd name="connsiteY395" fmla="*/ 1252797 h 1307052"/>
              <a:gd name="connsiteX396" fmla="*/ 292438 w 1495850"/>
              <a:gd name="connsiteY396" fmla="*/ 1247516 h 1307052"/>
              <a:gd name="connsiteX397" fmla="*/ 278975 w 1495850"/>
              <a:gd name="connsiteY397" fmla="*/ 1252218 h 1307052"/>
              <a:gd name="connsiteX398" fmla="*/ 266677 w 1495850"/>
              <a:gd name="connsiteY398" fmla="*/ 1266252 h 1307052"/>
              <a:gd name="connsiteX399" fmla="*/ 264923 w 1495850"/>
              <a:gd name="connsiteY399" fmla="*/ 1272112 h 1307052"/>
              <a:gd name="connsiteX400" fmla="*/ 246186 w 1495850"/>
              <a:gd name="connsiteY400" fmla="*/ 1262744 h 1307052"/>
              <a:gd name="connsiteX401" fmla="*/ 245604 w 1495850"/>
              <a:gd name="connsiteY401" fmla="*/ 1254533 h 1307052"/>
              <a:gd name="connsiteX402" fmla="*/ 250874 w 1495850"/>
              <a:gd name="connsiteY402" fmla="*/ 1244586 h 1307052"/>
              <a:gd name="connsiteX403" fmla="*/ 239165 w 1495850"/>
              <a:gd name="connsiteY403" fmla="*/ 1221183 h 1307052"/>
              <a:gd name="connsiteX404" fmla="*/ 225113 w 1495850"/>
              <a:gd name="connsiteY404" fmla="*/ 1221762 h 1307052"/>
              <a:gd name="connsiteX405" fmla="*/ 214577 w 1495850"/>
              <a:gd name="connsiteY405" fmla="*/ 1228779 h 1307052"/>
              <a:gd name="connsiteX406" fmla="*/ 201700 w 1495850"/>
              <a:gd name="connsiteY406" fmla="*/ 1228200 h 1307052"/>
              <a:gd name="connsiteX407" fmla="*/ 190574 w 1495850"/>
              <a:gd name="connsiteY407" fmla="*/ 1213551 h 1307052"/>
              <a:gd name="connsiteX408" fmla="*/ 180619 w 1495850"/>
              <a:gd name="connsiteY408" fmla="*/ 1212973 h 1307052"/>
              <a:gd name="connsiteX409" fmla="*/ 177111 w 1495850"/>
              <a:gd name="connsiteY409" fmla="*/ 1214745 h 1307052"/>
              <a:gd name="connsiteX410" fmla="*/ 153690 w 1495850"/>
              <a:gd name="connsiteY410" fmla="*/ 1203604 h 1307052"/>
              <a:gd name="connsiteX411" fmla="*/ 145494 w 1495850"/>
              <a:gd name="connsiteY411" fmla="*/ 1191306 h 1307052"/>
              <a:gd name="connsiteX412" fmla="*/ 143740 w 1495850"/>
              <a:gd name="connsiteY412" fmla="*/ 1183710 h 1307052"/>
              <a:gd name="connsiteX413" fmla="*/ 142148 w 1495850"/>
              <a:gd name="connsiteY413" fmla="*/ 1174378 h 1307052"/>
              <a:gd name="connsiteX414" fmla="*/ 124446 w 1495850"/>
              <a:gd name="connsiteY414" fmla="*/ 1122039 h 1307052"/>
              <a:gd name="connsiteX415" fmla="*/ 121491 w 1495850"/>
              <a:gd name="connsiteY415" fmla="*/ 1107607 h 1307052"/>
              <a:gd name="connsiteX416" fmla="*/ 125003 w 1495850"/>
              <a:gd name="connsiteY416" fmla="*/ 1099975 h 1307052"/>
              <a:gd name="connsiteX417" fmla="*/ 127347 w 1495850"/>
              <a:gd name="connsiteY417" fmla="*/ 1097660 h 1307052"/>
              <a:gd name="connsiteX418" fmla="*/ 127933 w 1495850"/>
              <a:gd name="connsiteY418" fmla="*/ 1084783 h 1307052"/>
              <a:gd name="connsiteX419" fmla="*/ 124421 w 1495850"/>
              <a:gd name="connsiteY419" fmla="*/ 1081853 h 1307052"/>
              <a:gd name="connsiteX420" fmla="*/ 125003 w 1495850"/>
              <a:gd name="connsiteY420" fmla="*/ 1068976 h 1307052"/>
              <a:gd name="connsiteX421" fmla="*/ 131441 w 1495850"/>
              <a:gd name="connsiteY421" fmla="*/ 1066046 h 1307052"/>
              <a:gd name="connsiteX422" fmla="*/ 128519 w 1495850"/>
              <a:gd name="connsiteY422" fmla="*/ 1056678 h 1307052"/>
              <a:gd name="connsiteX423" fmla="*/ 123249 w 1495850"/>
              <a:gd name="connsiteY423" fmla="*/ 1054906 h 1307052"/>
              <a:gd name="connsiteX424" fmla="*/ 119150 w 1495850"/>
              <a:gd name="connsiteY424" fmla="*/ 1057257 h 1307052"/>
              <a:gd name="connsiteX425" fmla="*/ 103930 w 1495850"/>
              <a:gd name="connsiteY425" fmla="*/ 1054906 h 1307052"/>
              <a:gd name="connsiteX426" fmla="*/ 95147 w 1495850"/>
              <a:gd name="connsiteY426" fmla="*/ 1043223 h 1307052"/>
              <a:gd name="connsiteX427" fmla="*/ 95147 w 1495850"/>
              <a:gd name="connsiteY427" fmla="*/ 1037363 h 1307052"/>
              <a:gd name="connsiteX428" fmla="*/ 91635 w 1495850"/>
              <a:gd name="connsiteY428" fmla="*/ 1035012 h 1307052"/>
              <a:gd name="connsiteX429" fmla="*/ 89291 w 1495850"/>
              <a:gd name="connsiteY429" fmla="*/ 1027995 h 1307052"/>
              <a:gd name="connsiteX430" fmla="*/ 93976 w 1495850"/>
              <a:gd name="connsiteY430" fmla="*/ 1024486 h 1307052"/>
              <a:gd name="connsiteX431" fmla="*/ 82853 w 1495850"/>
              <a:gd name="connsiteY431" fmla="*/ 1023871 h 1307052"/>
              <a:gd name="connsiteX432" fmla="*/ 77001 w 1495850"/>
              <a:gd name="connsiteY432" fmla="*/ 1032661 h 1307052"/>
              <a:gd name="connsiteX433" fmla="*/ 71141 w 1495850"/>
              <a:gd name="connsiteY433" fmla="*/ 1029152 h 1307052"/>
              <a:gd name="connsiteX434" fmla="*/ 75243 w 1495850"/>
              <a:gd name="connsiteY434" fmla="*/ 1019784 h 1307052"/>
              <a:gd name="connsiteX435" fmla="*/ 70559 w 1495850"/>
              <a:gd name="connsiteY435" fmla="*/ 1009258 h 1307052"/>
              <a:gd name="connsiteX436" fmla="*/ 74071 w 1495850"/>
              <a:gd name="connsiteY436" fmla="*/ 996960 h 1307052"/>
              <a:gd name="connsiteX437" fmla="*/ 82853 w 1495850"/>
              <a:gd name="connsiteY437" fmla="*/ 991679 h 1307052"/>
              <a:gd name="connsiteX438" fmla="*/ 84025 w 1495850"/>
              <a:gd name="connsiteY438" fmla="*/ 977645 h 1307052"/>
              <a:gd name="connsiteX439" fmla="*/ 89878 w 1495850"/>
              <a:gd name="connsiteY439" fmla="*/ 970013 h 1307052"/>
              <a:gd name="connsiteX440" fmla="*/ 95733 w 1495850"/>
              <a:gd name="connsiteY440" fmla="*/ 969434 h 1307052"/>
              <a:gd name="connsiteX441" fmla="*/ 96905 w 1495850"/>
              <a:gd name="connsiteY441" fmla="*/ 950697 h 1307052"/>
              <a:gd name="connsiteX442" fmla="*/ 104516 w 1495850"/>
              <a:gd name="connsiteY442" fmla="*/ 945453 h 1307052"/>
              <a:gd name="connsiteX443" fmla="*/ 103930 w 1495850"/>
              <a:gd name="connsiteY443" fmla="*/ 937821 h 1307052"/>
              <a:gd name="connsiteX444" fmla="*/ 91049 w 1495850"/>
              <a:gd name="connsiteY444" fmla="*/ 929646 h 1307052"/>
              <a:gd name="connsiteX445" fmla="*/ 89878 w 1495850"/>
              <a:gd name="connsiteY445" fmla="*/ 920856 h 1307052"/>
              <a:gd name="connsiteX446" fmla="*/ 100418 w 1495850"/>
              <a:gd name="connsiteY446" fmla="*/ 906786 h 1307052"/>
              <a:gd name="connsiteX447" fmla="*/ 105684 w 1495850"/>
              <a:gd name="connsiteY447" fmla="*/ 905629 h 1307052"/>
              <a:gd name="connsiteX448" fmla="*/ 108614 w 1495850"/>
              <a:gd name="connsiteY448" fmla="*/ 896839 h 1307052"/>
              <a:gd name="connsiteX449" fmla="*/ 119737 w 1495850"/>
              <a:gd name="connsiteY449" fmla="*/ 892173 h 1307052"/>
              <a:gd name="connsiteX450" fmla="*/ 129105 w 1495850"/>
              <a:gd name="connsiteY450" fmla="*/ 873436 h 1307052"/>
              <a:gd name="connsiteX451" fmla="*/ 120905 w 1495850"/>
              <a:gd name="connsiteY451" fmla="*/ 864068 h 1307052"/>
              <a:gd name="connsiteX452" fmla="*/ 109782 w 1495850"/>
              <a:gd name="connsiteY452" fmla="*/ 862874 h 1307052"/>
              <a:gd name="connsiteX453" fmla="*/ 109196 w 1495850"/>
              <a:gd name="connsiteY453" fmla="*/ 855279 h 1307052"/>
              <a:gd name="connsiteX454" fmla="*/ 117979 w 1495850"/>
              <a:gd name="connsiteY454" fmla="*/ 849998 h 1307052"/>
              <a:gd name="connsiteX455" fmla="*/ 118565 w 1495850"/>
              <a:gd name="connsiteY455" fmla="*/ 842980 h 1307052"/>
              <a:gd name="connsiteX456" fmla="*/ 108614 w 1495850"/>
              <a:gd name="connsiteY456" fmla="*/ 835963 h 1307052"/>
              <a:gd name="connsiteX457" fmla="*/ 102175 w 1495850"/>
              <a:gd name="connsiteY457" fmla="*/ 822508 h 1307052"/>
              <a:gd name="connsiteX458" fmla="*/ 95733 w 1495850"/>
              <a:gd name="connsiteY458" fmla="*/ 816648 h 1307052"/>
              <a:gd name="connsiteX459" fmla="*/ 100418 w 1495850"/>
              <a:gd name="connsiteY459" fmla="*/ 809016 h 1307052"/>
              <a:gd name="connsiteX460" fmla="*/ 99629 w 1495850"/>
              <a:gd name="connsiteY460" fmla="*/ 800661 h 1307052"/>
              <a:gd name="connsiteX461" fmla="*/ 77999 w 1495850"/>
              <a:gd name="connsiteY461" fmla="*/ 793354 h 1307052"/>
              <a:gd name="connsiteX462" fmla="*/ 52397 w 1495850"/>
              <a:gd name="connsiteY462" fmla="*/ 774292 h 1307052"/>
              <a:gd name="connsiteX463" fmla="*/ 23222 w 1495850"/>
              <a:gd name="connsiteY463" fmla="*/ 767166 h 1307052"/>
              <a:gd name="connsiteX464" fmla="*/ 0 w 1495850"/>
              <a:gd name="connsiteY464" fmla="*/ 759426 h 1307052"/>
              <a:gd name="connsiteX465" fmla="*/ 485 w 1495850"/>
              <a:gd name="connsiteY465" fmla="*/ 757871 h 1307052"/>
              <a:gd name="connsiteX466" fmla="*/ 3624 w 1495850"/>
              <a:gd name="connsiteY466" fmla="*/ 756677 h 1307052"/>
              <a:gd name="connsiteX467" fmla="*/ 8728 w 1495850"/>
              <a:gd name="connsiteY467" fmla="*/ 752770 h 1307052"/>
              <a:gd name="connsiteX468" fmla="*/ 8728 w 1495850"/>
              <a:gd name="connsiteY468" fmla="*/ 746477 h 1307052"/>
              <a:gd name="connsiteX469" fmla="*/ 14617 w 1495850"/>
              <a:gd name="connsiteY469" fmla="*/ 747634 h 1307052"/>
              <a:gd name="connsiteX470" fmla="*/ 29143 w 1495850"/>
              <a:gd name="connsiteY470" fmla="*/ 733129 h 1307052"/>
              <a:gd name="connsiteX471" fmla="*/ 34243 w 1495850"/>
              <a:gd name="connsiteY471" fmla="*/ 721736 h 1307052"/>
              <a:gd name="connsiteX472" fmla="*/ 44450 w 1495850"/>
              <a:gd name="connsiteY472" fmla="*/ 717431 h 1307052"/>
              <a:gd name="connsiteX473" fmla="*/ 44450 w 1495850"/>
              <a:gd name="connsiteY473" fmla="*/ 706435 h 1307052"/>
              <a:gd name="connsiteX474" fmla="*/ 48769 w 1495850"/>
              <a:gd name="connsiteY474" fmla="*/ 711535 h 1307052"/>
              <a:gd name="connsiteX475" fmla="*/ 53873 w 1495850"/>
              <a:gd name="connsiteY475" fmla="*/ 706037 h 1307052"/>
              <a:gd name="connsiteX476" fmla="*/ 55052 w 1495850"/>
              <a:gd name="connsiteY476" fmla="*/ 701335 h 1307052"/>
              <a:gd name="connsiteX477" fmla="*/ 69184 w 1495850"/>
              <a:gd name="connsiteY477" fmla="*/ 689544 h 1307052"/>
              <a:gd name="connsiteX478" fmla="*/ 67614 w 1495850"/>
              <a:gd name="connsiteY478" fmla="*/ 676594 h 1307052"/>
              <a:gd name="connsiteX479" fmla="*/ 72324 w 1495850"/>
              <a:gd name="connsiteY479" fmla="*/ 673050 h 1307052"/>
              <a:gd name="connsiteX480" fmla="*/ 78607 w 1495850"/>
              <a:gd name="connsiteY480" fmla="*/ 672652 h 1307052"/>
              <a:gd name="connsiteX481" fmla="*/ 91169 w 1495850"/>
              <a:gd name="connsiteY481" fmla="*/ 662452 h 1307052"/>
              <a:gd name="connsiteX482" fmla="*/ 93520 w 1495850"/>
              <a:gd name="connsiteY482" fmla="*/ 647152 h 1307052"/>
              <a:gd name="connsiteX483" fmla="*/ 108046 w 1495850"/>
              <a:gd name="connsiteY483" fmla="*/ 634202 h 1307052"/>
              <a:gd name="connsiteX484" fmla="*/ 109225 w 1495850"/>
              <a:gd name="connsiteY484" fmla="*/ 630260 h 1307052"/>
              <a:gd name="connsiteX485" fmla="*/ 106476 w 1495850"/>
              <a:gd name="connsiteY485" fmla="*/ 627149 h 1307052"/>
              <a:gd name="connsiteX486" fmla="*/ 106086 w 1495850"/>
              <a:gd name="connsiteY486" fmla="*/ 620457 h 1307052"/>
              <a:gd name="connsiteX487" fmla="*/ 113544 w 1495850"/>
              <a:gd name="connsiteY487" fmla="*/ 614959 h 1307052"/>
              <a:gd name="connsiteX488" fmla="*/ 111580 w 1495850"/>
              <a:gd name="connsiteY488" fmla="*/ 611813 h 1307052"/>
              <a:gd name="connsiteX489" fmla="*/ 103731 w 1495850"/>
              <a:gd name="connsiteY489" fmla="*/ 605917 h 1307052"/>
              <a:gd name="connsiteX490" fmla="*/ 105301 w 1495850"/>
              <a:gd name="connsiteY490" fmla="*/ 592569 h 1307052"/>
              <a:gd name="connsiteX491" fmla="*/ 111189 w 1495850"/>
              <a:gd name="connsiteY491" fmla="*/ 585914 h 1307052"/>
              <a:gd name="connsiteX492" fmla="*/ 113150 w 1495850"/>
              <a:gd name="connsiteY492" fmla="*/ 563922 h 1307052"/>
              <a:gd name="connsiteX493" fmla="*/ 110010 w 1495850"/>
              <a:gd name="connsiteY493" fmla="*/ 559618 h 1307052"/>
              <a:gd name="connsiteX494" fmla="*/ 113544 w 1495850"/>
              <a:gd name="connsiteY494" fmla="*/ 554120 h 1307052"/>
              <a:gd name="connsiteX495" fmla="*/ 114329 w 1495850"/>
              <a:gd name="connsiteY495" fmla="*/ 546669 h 1307052"/>
              <a:gd name="connsiteX496" fmla="*/ 122576 w 1495850"/>
              <a:gd name="connsiteY496" fmla="*/ 536432 h 1307052"/>
              <a:gd name="connsiteX497" fmla="*/ 127676 w 1495850"/>
              <a:gd name="connsiteY497" fmla="*/ 538783 h 1307052"/>
              <a:gd name="connsiteX498" fmla="*/ 144948 w 1495850"/>
              <a:gd name="connsiteY498" fmla="*/ 523483 h 1307052"/>
              <a:gd name="connsiteX499" fmla="*/ 144948 w 1495850"/>
              <a:gd name="connsiteY499" fmla="*/ 512885 h 1307052"/>
              <a:gd name="connsiteX500" fmla="*/ 147697 w 1495850"/>
              <a:gd name="connsiteY500" fmla="*/ 511330 h 1307052"/>
              <a:gd name="connsiteX501" fmla="*/ 147697 w 1495850"/>
              <a:gd name="connsiteY501" fmla="*/ 499538 h 1307052"/>
              <a:gd name="connsiteX502" fmla="*/ 152800 w 1495850"/>
              <a:gd name="connsiteY502" fmla="*/ 489338 h 1307052"/>
              <a:gd name="connsiteX503" fmla="*/ 164578 w 1495850"/>
              <a:gd name="connsiteY503" fmla="*/ 481489 h 1307052"/>
              <a:gd name="connsiteX504" fmla="*/ 169287 w 1495850"/>
              <a:gd name="connsiteY504" fmla="*/ 483044 h 13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</a:cxnLst>
            <a:rect l="l" t="t" r="r" b="b"/>
            <a:pathLst>
              <a:path w="1495850" h="1307052">
                <a:moveTo>
                  <a:pt x="174760" y="479861"/>
                </a:moveTo>
                <a:lnTo>
                  <a:pt x="193518" y="472710"/>
                </a:lnTo>
                <a:lnTo>
                  <a:pt x="195301" y="459609"/>
                </a:lnTo>
                <a:lnTo>
                  <a:pt x="202745" y="452465"/>
                </a:lnTo>
                <a:lnTo>
                  <a:pt x="210782" y="450678"/>
                </a:lnTo>
                <a:lnTo>
                  <a:pt x="220906" y="439961"/>
                </a:lnTo>
                <a:lnTo>
                  <a:pt x="228350" y="416443"/>
                </a:lnTo>
                <a:lnTo>
                  <a:pt x="234601" y="411082"/>
                </a:lnTo>
                <a:lnTo>
                  <a:pt x="235198" y="393518"/>
                </a:lnTo>
                <a:lnTo>
                  <a:pt x="240555" y="387267"/>
                </a:lnTo>
                <a:lnTo>
                  <a:pt x="251572" y="380717"/>
                </a:lnTo>
                <a:lnTo>
                  <a:pt x="257822" y="363745"/>
                </a:lnTo>
                <a:lnTo>
                  <a:pt x="276581" y="345287"/>
                </a:lnTo>
                <a:lnTo>
                  <a:pt x="292984" y="349523"/>
                </a:lnTo>
                <a:lnTo>
                  <a:pt x="301466" y="351020"/>
                </a:lnTo>
                <a:lnTo>
                  <a:pt x="320427" y="343037"/>
                </a:lnTo>
                <a:lnTo>
                  <a:pt x="322923" y="331061"/>
                </a:lnTo>
                <a:lnTo>
                  <a:pt x="327914" y="326569"/>
                </a:lnTo>
                <a:lnTo>
                  <a:pt x="333901" y="327068"/>
                </a:lnTo>
                <a:lnTo>
                  <a:pt x="340889" y="320583"/>
                </a:lnTo>
                <a:lnTo>
                  <a:pt x="340390" y="312596"/>
                </a:lnTo>
                <a:lnTo>
                  <a:pt x="355860" y="308107"/>
                </a:lnTo>
                <a:lnTo>
                  <a:pt x="360852" y="312097"/>
                </a:lnTo>
                <a:lnTo>
                  <a:pt x="361347" y="315092"/>
                </a:lnTo>
                <a:lnTo>
                  <a:pt x="365840" y="315092"/>
                </a:lnTo>
                <a:lnTo>
                  <a:pt x="377317" y="298128"/>
                </a:lnTo>
                <a:lnTo>
                  <a:pt x="376817" y="292637"/>
                </a:lnTo>
                <a:lnTo>
                  <a:pt x="385799" y="296626"/>
                </a:lnTo>
                <a:lnTo>
                  <a:pt x="397775" y="294634"/>
                </a:lnTo>
                <a:lnTo>
                  <a:pt x="398773" y="288144"/>
                </a:lnTo>
                <a:lnTo>
                  <a:pt x="410749" y="283153"/>
                </a:lnTo>
                <a:lnTo>
                  <a:pt x="419734" y="284650"/>
                </a:lnTo>
                <a:lnTo>
                  <a:pt x="423724" y="276168"/>
                </a:lnTo>
                <a:lnTo>
                  <a:pt x="432709" y="273173"/>
                </a:lnTo>
                <a:lnTo>
                  <a:pt x="443687" y="275669"/>
                </a:lnTo>
                <a:lnTo>
                  <a:pt x="448176" y="272674"/>
                </a:lnTo>
                <a:lnTo>
                  <a:pt x="445680" y="252216"/>
                </a:lnTo>
                <a:lnTo>
                  <a:pt x="449673" y="250219"/>
                </a:lnTo>
                <a:lnTo>
                  <a:pt x="451170" y="245727"/>
                </a:lnTo>
                <a:lnTo>
                  <a:pt x="437697" y="239741"/>
                </a:lnTo>
                <a:lnTo>
                  <a:pt x="432210" y="215788"/>
                </a:lnTo>
                <a:lnTo>
                  <a:pt x="432709" y="204311"/>
                </a:lnTo>
                <a:lnTo>
                  <a:pt x="427717" y="199819"/>
                </a:lnTo>
                <a:lnTo>
                  <a:pt x="425721" y="190838"/>
                </a:lnTo>
                <a:lnTo>
                  <a:pt x="430213" y="187344"/>
                </a:lnTo>
                <a:lnTo>
                  <a:pt x="430712" y="179856"/>
                </a:lnTo>
                <a:lnTo>
                  <a:pt x="436698" y="174369"/>
                </a:lnTo>
                <a:lnTo>
                  <a:pt x="448176" y="174369"/>
                </a:lnTo>
                <a:lnTo>
                  <a:pt x="454664" y="169377"/>
                </a:lnTo>
                <a:lnTo>
                  <a:pt x="453666" y="162393"/>
                </a:lnTo>
                <a:lnTo>
                  <a:pt x="459656" y="150916"/>
                </a:lnTo>
                <a:lnTo>
                  <a:pt x="473915" y="146336"/>
                </a:lnTo>
                <a:lnTo>
                  <a:pt x="484368" y="152059"/>
                </a:lnTo>
                <a:lnTo>
                  <a:pt x="484570" y="141302"/>
                </a:lnTo>
                <a:lnTo>
                  <a:pt x="494083" y="134946"/>
                </a:lnTo>
                <a:lnTo>
                  <a:pt x="504566" y="133948"/>
                </a:lnTo>
                <a:lnTo>
                  <a:pt x="507062" y="136444"/>
                </a:lnTo>
                <a:lnTo>
                  <a:pt x="512053" y="137442"/>
                </a:lnTo>
                <a:lnTo>
                  <a:pt x="519537" y="149418"/>
                </a:lnTo>
                <a:lnTo>
                  <a:pt x="520036" y="154909"/>
                </a:lnTo>
                <a:lnTo>
                  <a:pt x="512050" y="157405"/>
                </a:lnTo>
                <a:lnTo>
                  <a:pt x="506063" y="165388"/>
                </a:lnTo>
                <a:lnTo>
                  <a:pt x="506063" y="171873"/>
                </a:lnTo>
                <a:lnTo>
                  <a:pt x="511554" y="183350"/>
                </a:lnTo>
                <a:lnTo>
                  <a:pt x="516546" y="185846"/>
                </a:lnTo>
                <a:lnTo>
                  <a:pt x="520036" y="201815"/>
                </a:lnTo>
                <a:lnTo>
                  <a:pt x="519038" y="204311"/>
                </a:lnTo>
                <a:lnTo>
                  <a:pt x="525024" y="208800"/>
                </a:lnTo>
                <a:lnTo>
                  <a:pt x="529017" y="220277"/>
                </a:lnTo>
                <a:lnTo>
                  <a:pt x="528019" y="230260"/>
                </a:lnTo>
                <a:lnTo>
                  <a:pt x="548481" y="240739"/>
                </a:lnTo>
                <a:lnTo>
                  <a:pt x="558960" y="240739"/>
                </a:lnTo>
                <a:lnTo>
                  <a:pt x="564447" y="244233"/>
                </a:lnTo>
                <a:lnTo>
                  <a:pt x="572433" y="239241"/>
                </a:lnTo>
                <a:lnTo>
                  <a:pt x="574430" y="234250"/>
                </a:lnTo>
                <a:lnTo>
                  <a:pt x="586402" y="228763"/>
                </a:lnTo>
                <a:lnTo>
                  <a:pt x="606864" y="225269"/>
                </a:lnTo>
                <a:lnTo>
                  <a:pt x="612355" y="230260"/>
                </a:lnTo>
                <a:lnTo>
                  <a:pt x="634810" y="237748"/>
                </a:lnTo>
                <a:lnTo>
                  <a:pt x="641795" y="235747"/>
                </a:lnTo>
                <a:lnTo>
                  <a:pt x="642793" y="239741"/>
                </a:lnTo>
                <a:lnTo>
                  <a:pt x="654270" y="241238"/>
                </a:lnTo>
                <a:lnTo>
                  <a:pt x="674233" y="252216"/>
                </a:lnTo>
                <a:lnTo>
                  <a:pt x="683713" y="265190"/>
                </a:lnTo>
                <a:lnTo>
                  <a:pt x="693190" y="271564"/>
                </a:lnTo>
                <a:lnTo>
                  <a:pt x="718687" y="77344"/>
                </a:lnTo>
                <a:lnTo>
                  <a:pt x="723783" y="79789"/>
                </a:lnTo>
                <a:lnTo>
                  <a:pt x="723360" y="83052"/>
                </a:lnTo>
                <a:lnTo>
                  <a:pt x="731885" y="99155"/>
                </a:lnTo>
                <a:lnTo>
                  <a:pt x="754622" y="124735"/>
                </a:lnTo>
                <a:lnTo>
                  <a:pt x="759147" y="138625"/>
                </a:lnTo>
                <a:lnTo>
                  <a:pt x="791882" y="176626"/>
                </a:lnTo>
                <a:lnTo>
                  <a:pt x="815462" y="192100"/>
                </a:lnTo>
                <a:lnTo>
                  <a:pt x="828303" y="215361"/>
                </a:lnTo>
                <a:lnTo>
                  <a:pt x="836933" y="218942"/>
                </a:lnTo>
                <a:lnTo>
                  <a:pt x="843776" y="237151"/>
                </a:lnTo>
                <a:lnTo>
                  <a:pt x="848515" y="236727"/>
                </a:lnTo>
                <a:lnTo>
                  <a:pt x="853778" y="244096"/>
                </a:lnTo>
                <a:lnTo>
                  <a:pt x="859880" y="243991"/>
                </a:lnTo>
                <a:lnTo>
                  <a:pt x="866195" y="233045"/>
                </a:lnTo>
                <a:lnTo>
                  <a:pt x="874514" y="231150"/>
                </a:lnTo>
                <a:lnTo>
                  <a:pt x="877354" y="236623"/>
                </a:lnTo>
                <a:lnTo>
                  <a:pt x="886722" y="237256"/>
                </a:lnTo>
                <a:lnTo>
                  <a:pt x="893667" y="232731"/>
                </a:lnTo>
                <a:lnTo>
                  <a:pt x="901143" y="231573"/>
                </a:lnTo>
                <a:lnTo>
                  <a:pt x="902511" y="236095"/>
                </a:lnTo>
                <a:lnTo>
                  <a:pt x="908616" y="236413"/>
                </a:lnTo>
                <a:lnTo>
                  <a:pt x="923142" y="216519"/>
                </a:lnTo>
                <a:lnTo>
                  <a:pt x="933878" y="216938"/>
                </a:lnTo>
                <a:lnTo>
                  <a:pt x="936721" y="224730"/>
                </a:lnTo>
                <a:lnTo>
                  <a:pt x="952615" y="229992"/>
                </a:lnTo>
                <a:lnTo>
                  <a:pt x="953562" y="224205"/>
                </a:lnTo>
                <a:lnTo>
                  <a:pt x="964927" y="217043"/>
                </a:lnTo>
                <a:lnTo>
                  <a:pt x="971351" y="217676"/>
                </a:lnTo>
                <a:lnTo>
                  <a:pt x="973033" y="229255"/>
                </a:lnTo>
                <a:lnTo>
                  <a:pt x="980824" y="229150"/>
                </a:lnTo>
                <a:lnTo>
                  <a:pt x="984716" y="222729"/>
                </a:lnTo>
                <a:lnTo>
                  <a:pt x="999452" y="218939"/>
                </a:lnTo>
                <a:lnTo>
                  <a:pt x="1028823" y="187995"/>
                </a:lnTo>
                <a:lnTo>
                  <a:pt x="1036082" y="188099"/>
                </a:lnTo>
                <a:lnTo>
                  <a:pt x="1040821" y="183571"/>
                </a:lnTo>
                <a:lnTo>
                  <a:pt x="1061344" y="187466"/>
                </a:lnTo>
                <a:lnTo>
                  <a:pt x="1062925" y="183571"/>
                </a:lnTo>
                <a:lnTo>
                  <a:pt x="1076923" y="179993"/>
                </a:lnTo>
                <a:lnTo>
                  <a:pt x="1080186" y="183679"/>
                </a:lnTo>
                <a:lnTo>
                  <a:pt x="1104290" y="188729"/>
                </a:lnTo>
                <a:lnTo>
                  <a:pt x="1110291" y="197149"/>
                </a:lnTo>
                <a:lnTo>
                  <a:pt x="1110605" y="206731"/>
                </a:lnTo>
                <a:lnTo>
                  <a:pt x="1121659" y="206622"/>
                </a:lnTo>
                <a:lnTo>
                  <a:pt x="1122499" y="202202"/>
                </a:lnTo>
                <a:lnTo>
                  <a:pt x="1144498" y="201154"/>
                </a:lnTo>
                <a:lnTo>
                  <a:pt x="1165339" y="177364"/>
                </a:lnTo>
                <a:lnTo>
                  <a:pt x="1177022" y="172734"/>
                </a:lnTo>
                <a:lnTo>
                  <a:pt x="1177446" y="161575"/>
                </a:lnTo>
                <a:lnTo>
                  <a:pt x="1191654" y="149892"/>
                </a:lnTo>
                <a:lnTo>
                  <a:pt x="1197759" y="138629"/>
                </a:lnTo>
                <a:lnTo>
                  <a:pt x="1220077" y="123997"/>
                </a:lnTo>
                <a:lnTo>
                  <a:pt x="1244492" y="124627"/>
                </a:lnTo>
                <a:lnTo>
                  <a:pt x="1259018" y="114314"/>
                </a:lnTo>
                <a:lnTo>
                  <a:pt x="1281122" y="110629"/>
                </a:lnTo>
                <a:lnTo>
                  <a:pt x="1307545" y="84104"/>
                </a:lnTo>
                <a:lnTo>
                  <a:pt x="1324068" y="82629"/>
                </a:lnTo>
                <a:lnTo>
                  <a:pt x="1352911" y="71054"/>
                </a:lnTo>
                <a:lnTo>
                  <a:pt x="1373542" y="55262"/>
                </a:lnTo>
                <a:lnTo>
                  <a:pt x="1385750" y="54419"/>
                </a:lnTo>
                <a:lnTo>
                  <a:pt x="1401962" y="48103"/>
                </a:lnTo>
                <a:lnTo>
                  <a:pt x="1408277" y="39683"/>
                </a:lnTo>
                <a:lnTo>
                  <a:pt x="1435644" y="29371"/>
                </a:lnTo>
                <a:lnTo>
                  <a:pt x="1448170" y="29685"/>
                </a:lnTo>
                <a:lnTo>
                  <a:pt x="1478695" y="5263"/>
                </a:lnTo>
                <a:lnTo>
                  <a:pt x="1495851" y="0"/>
                </a:lnTo>
                <a:lnTo>
                  <a:pt x="1495851" y="789230"/>
                </a:lnTo>
                <a:lnTo>
                  <a:pt x="1488588" y="789339"/>
                </a:lnTo>
                <a:lnTo>
                  <a:pt x="1491955" y="798707"/>
                </a:lnTo>
                <a:lnTo>
                  <a:pt x="1487850" y="801348"/>
                </a:lnTo>
                <a:lnTo>
                  <a:pt x="1477747" y="781635"/>
                </a:lnTo>
                <a:lnTo>
                  <a:pt x="1472694" y="784166"/>
                </a:lnTo>
                <a:lnTo>
                  <a:pt x="1468694" y="792377"/>
                </a:lnTo>
                <a:lnTo>
                  <a:pt x="1464483" y="787965"/>
                </a:lnTo>
                <a:lnTo>
                  <a:pt x="1457115" y="781743"/>
                </a:lnTo>
                <a:lnTo>
                  <a:pt x="1453010" y="781635"/>
                </a:lnTo>
                <a:lnTo>
                  <a:pt x="1449642" y="789014"/>
                </a:lnTo>
                <a:lnTo>
                  <a:pt x="1438064" y="795633"/>
                </a:lnTo>
                <a:lnTo>
                  <a:pt x="1431434" y="795452"/>
                </a:lnTo>
                <a:lnTo>
                  <a:pt x="1426276" y="787748"/>
                </a:lnTo>
                <a:lnTo>
                  <a:pt x="1417425" y="789158"/>
                </a:lnTo>
                <a:lnTo>
                  <a:pt x="1414152" y="793644"/>
                </a:lnTo>
                <a:lnTo>
                  <a:pt x="1410578" y="792161"/>
                </a:lnTo>
                <a:lnTo>
                  <a:pt x="1408495" y="781743"/>
                </a:lnTo>
                <a:lnTo>
                  <a:pt x="1403430" y="778452"/>
                </a:lnTo>
                <a:lnTo>
                  <a:pt x="1401347" y="768324"/>
                </a:lnTo>
                <a:lnTo>
                  <a:pt x="1396287" y="770133"/>
                </a:lnTo>
                <a:lnTo>
                  <a:pt x="1397777" y="785613"/>
                </a:lnTo>
                <a:lnTo>
                  <a:pt x="1393606" y="786192"/>
                </a:lnTo>
                <a:lnTo>
                  <a:pt x="1390630" y="797225"/>
                </a:lnTo>
                <a:lnTo>
                  <a:pt x="1382889" y="793354"/>
                </a:lnTo>
                <a:lnTo>
                  <a:pt x="1383486" y="783226"/>
                </a:lnTo>
                <a:lnTo>
                  <a:pt x="1379616" y="784131"/>
                </a:lnTo>
                <a:lnTo>
                  <a:pt x="1373958" y="795126"/>
                </a:lnTo>
                <a:lnTo>
                  <a:pt x="1372765" y="805544"/>
                </a:lnTo>
                <a:lnTo>
                  <a:pt x="1368301" y="803482"/>
                </a:lnTo>
                <a:lnTo>
                  <a:pt x="1368598" y="796609"/>
                </a:lnTo>
                <a:lnTo>
                  <a:pt x="1345376" y="786807"/>
                </a:lnTo>
                <a:lnTo>
                  <a:pt x="1344483" y="780260"/>
                </a:lnTo>
                <a:lnTo>
                  <a:pt x="1341209" y="783516"/>
                </a:lnTo>
                <a:lnTo>
                  <a:pt x="1342996" y="795741"/>
                </a:lnTo>
                <a:lnTo>
                  <a:pt x="1337636" y="800805"/>
                </a:lnTo>
                <a:lnTo>
                  <a:pt x="1329002" y="796609"/>
                </a:lnTo>
                <a:lnTo>
                  <a:pt x="1323938" y="787675"/>
                </a:lnTo>
                <a:lnTo>
                  <a:pt x="1314414" y="793065"/>
                </a:lnTo>
                <a:lnTo>
                  <a:pt x="1312927" y="804965"/>
                </a:lnTo>
                <a:lnTo>
                  <a:pt x="1309354" y="804965"/>
                </a:lnTo>
                <a:lnTo>
                  <a:pt x="1304590" y="792450"/>
                </a:lnTo>
                <a:lnTo>
                  <a:pt x="1297443" y="794222"/>
                </a:lnTo>
                <a:lnTo>
                  <a:pt x="1298336" y="804060"/>
                </a:lnTo>
                <a:lnTo>
                  <a:pt x="1285832" y="803771"/>
                </a:lnTo>
                <a:lnTo>
                  <a:pt x="1285535" y="799286"/>
                </a:lnTo>
                <a:lnTo>
                  <a:pt x="1275118" y="799901"/>
                </a:lnTo>
                <a:lnTo>
                  <a:pt x="1270947" y="808835"/>
                </a:lnTo>
                <a:lnTo>
                  <a:pt x="1264994" y="808220"/>
                </a:lnTo>
                <a:lnTo>
                  <a:pt x="1263507" y="796320"/>
                </a:lnTo>
                <a:lnTo>
                  <a:pt x="1254573" y="793933"/>
                </a:lnTo>
                <a:lnTo>
                  <a:pt x="1253683" y="803771"/>
                </a:lnTo>
                <a:lnTo>
                  <a:pt x="1248619" y="804676"/>
                </a:lnTo>
                <a:lnTo>
                  <a:pt x="1232545" y="788869"/>
                </a:lnTo>
                <a:lnTo>
                  <a:pt x="1232545" y="783226"/>
                </a:lnTo>
                <a:lnTo>
                  <a:pt x="1221827" y="784709"/>
                </a:lnTo>
                <a:lnTo>
                  <a:pt x="1221827" y="790062"/>
                </a:lnTo>
                <a:lnTo>
                  <a:pt x="1226888" y="792161"/>
                </a:lnTo>
                <a:lnTo>
                  <a:pt x="1224804" y="808546"/>
                </a:lnTo>
                <a:lnTo>
                  <a:pt x="1219444" y="807931"/>
                </a:lnTo>
                <a:lnTo>
                  <a:pt x="1217657" y="796031"/>
                </a:lnTo>
                <a:lnTo>
                  <a:pt x="1203369" y="791545"/>
                </a:lnTo>
                <a:lnTo>
                  <a:pt x="1202773" y="795126"/>
                </a:lnTo>
                <a:lnTo>
                  <a:pt x="1209620" y="798129"/>
                </a:lnTo>
                <a:lnTo>
                  <a:pt x="1207536" y="803771"/>
                </a:lnTo>
                <a:lnTo>
                  <a:pt x="1198009" y="803482"/>
                </a:lnTo>
                <a:lnTo>
                  <a:pt x="1193245" y="809414"/>
                </a:lnTo>
                <a:lnTo>
                  <a:pt x="1187885" y="802867"/>
                </a:lnTo>
                <a:lnTo>
                  <a:pt x="1181338" y="804676"/>
                </a:lnTo>
                <a:lnTo>
                  <a:pt x="1175977" y="811512"/>
                </a:lnTo>
                <a:lnTo>
                  <a:pt x="1160496" y="812091"/>
                </a:lnTo>
                <a:lnTo>
                  <a:pt x="1157519" y="805544"/>
                </a:lnTo>
                <a:lnTo>
                  <a:pt x="1151269" y="807352"/>
                </a:lnTo>
                <a:lnTo>
                  <a:pt x="1142038" y="821025"/>
                </a:lnTo>
                <a:lnTo>
                  <a:pt x="1136084" y="821929"/>
                </a:lnTo>
                <a:lnTo>
                  <a:pt x="1131617" y="806738"/>
                </a:lnTo>
                <a:lnTo>
                  <a:pt x="1126260" y="808220"/>
                </a:lnTo>
                <a:lnTo>
                  <a:pt x="1124473" y="811223"/>
                </a:lnTo>
                <a:lnTo>
                  <a:pt x="1114649" y="811512"/>
                </a:lnTo>
                <a:lnTo>
                  <a:pt x="1109289" y="815382"/>
                </a:lnTo>
                <a:lnTo>
                  <a:pt x="1092614" y="807931"/>
                </a:lnTo>
                <a:lnTo>
                  <a:pt x="1084873" y="785903"/>
                </a:lnTo>
                <a:lnTo>
                  <a:pt x="1078030" y="787386"/>
                </a:lnTo>
                <a:lnTo>
                  <a:pt x="1075646" y="796031"/>
                </a:lnTo>
                <a:lnTo>
                  <a:pt x="1068503" y="796609"/>
                </a:lnTo>
                <a:lnTo>
                  <a:pt x="1063439" y="790967"/>
                </a:lnTo>
                <a:lnTo>
                  <a:pt x="1055998" y="791871"/>
                </a:lnTo>
                <a:lnTo>
                  <a:pt x="1055998" y="798997"/>
                </a:lnTo>
                <a:lnTo>
                  <a:pt x="1050045" y="801384"/>
                </a:lnTo>
                <a:lnTo>
                  <a:pt x="1052128" y="814188"/>
                </a:lnTo>
                <a:lnTo>
                  <a:pt x="1064035" y="824895"/>
                </a:lnTo>
                <a:lnTo>
                  <a:pt x="1062249" y="837121"/>
                </a:lnTo>
                <a:lnTo>
                  <a:pt x="1051531" y="836795"/>
                </a:lnTo>
                <a:lnTo>
                  <a:pt x="1044387" y="834444"/>
                </a:lnTo>
                <a:lnTo>
                  <a:pt x="1042004" y="822544"/>
                </a:lnTo>
                <a:lnTo>
                  <a:pt x="1036943" y="815093"/>
                </a:lnTo>
                <a:lnTo>
                  <a:pt x="1028906" y="814804"/>
                </a:lnTo>
                <a:lnTo>
                  <a:pt x="1028309" y="827572"/>
                </a:lnTo>
                <a:lnTo>
                  <a:pt x="1023546" y="828765"/>
                </a:lnTo>
                <a:lnTo>
                  <a:pt x="1022652" y="833829"/>
                </a:lnTo>
                <a:lnTo>
                  <a:pt x="1018189" y="833829"/>
                </a:lnTo>
                <a:lnTo>
                  <a:pt x="1010448" y="821640"/>
                </a:lnTo>
                <a:lnTo>
                  <a:pt x="1001514" y="822218"/>
                </a:lnTo>
                <a:lnTo>
                  <a:pt x="978292" y="845440"/>
                </a:lnTo>
                <a:lnTo>
                  <a:pt x="965195" y="851408"/>
                </a:lnTo>
                <a:lnTo>
                  <a:pt x="963408" y="857377"/>
                </a:lnTo>
                <a:lnTo>
                  <a:pt x="950311" y="857666"/>
                </a:lnTo>
                <a:lnTo>
                  <a:pt x="945547" y="851119"/>
                </a:lnTo>
                <a:lnTo>
                  <a:pt x="938996" y="851119"/>
                </a:lnTo>
                <a:lnTo>
                  <a:pt x="937209" y="856472"/>
                </a:lnTo>
                <a:lnTo>
                  <a:pt x="931552" y="854664"/>
                </a:lnTo>
                <a:lnTo>
                  <a:pt x="925302" y="860632"/>
                </a:lnTo>
                <a:lnTo>
                  <a:pt x="925895" y="880888"/>
                </a:lnTo>
                <a:lnTo>
                  <a:pt x="918751" y="878790"/>
                </a:lnTo>
                <a:lnTo>
                  <a:pt x="918455" y="875534"/>
                </a:lnTo>
                <a:lnTo>
                  <a:pt x="904460" y="875534"/>
                </a:lnTo>
                <a:lnTo>
                  <a:pt x="902080" y="869566"/>
                </a:lnTo>
                <a:lnTo>
                  <a:pt x="894937" y="872243"/>
                </a:lnTo>
                <a:lnTo>
                  <a:pt x="894043" y="879405"/>
                </a:lnTo>
                <a:lnTo>
                  <a:pt x="906547" y="883275"/>
                </a:lnTo>
                <a:lnTo>
                  <a:pt x="912201" y="892788"/>
                </a:lnTo>
                <a:lnTo>
                  <a:pt x="905057" y="897563"/>
                </a:lnTo>
                <a:lnTo>
                  <a:pt x="893743" y="894271"/>
                </a:lnTo>
                <a:lnTo>
                  <a:pt x="888979" y="885626"/>
                </a:lnTo>
                <a:lnTo>
                  <a:pt x="879752" y="896369"/>
                </a:lnTo>
                <a:lnTo>
                  <a:pt x="879455" y="909173"/>
                </a:lnTo>
                <a:lnTo>
                  <a:pt x="870821" y="908848"/>
                </a:lnTo>
                <a:lnTo>
                  <a:pt x="871715" y="899913"/>
                </a:lnTo>
                <a:lnTo>
                  <a:pt x="865761" y="886241"/>
                </a:lnTo>
                <a:lnTo>
                  <a:pt x="858317" y="888303"/>
                </a:lnTo>
                <a:lnTo>
                  <a:pt x="857720" y="893403"/>
                </a:lnTo>
                <a:lnTo>
                  <a:pt x="847303" y="908269"/>
                </a:lnTo>
                <a:lnTo>
                  <a:pt x="835392" y="909173"/>
                </a:lnTo>
                <a:lnTo>
                  <a:pt x="822591" y="900528"/>
                </a:lnTo>
                <a:lnTo>
                  <a:pt x="821101" y="891594"/>
                </a:lnTo>
                <a:lnTo>
                  <a:pt x="806813" y="893692"/>
                </a:lnTo>
                <a:lnTo>
                  <a:pt x="795796" y="908269"/>
                </a:lnTo>
                <a:lnTo>
                  <a:pt x="784185" y="908558"/>
                </a:lnTo>
                <a:lnTo>
                  <a:pt x="776148" y="913622"/>
                </a:lnTo>
                <a:lnTo>
                  <a:pt x="774658" y="924944"/>
                </a:lnTo>
                <a:lnTo>
                  <a:pt x="769004" y="924329"/>
                </a:lnTo>
                <a:lnTo>
                  <a:pt x="758583" y="930876"/>
                </a:lnTo>
                <a:lnTo>
                  <a:pt x="762153" y="936265"/>
                </a:lnTo>
                <a:lnTo>
                  <a:pt x="769004" y="936554"/>
                </a:lnTo>
                <a:lnTo>
                  <a:pt x="777935" y="946972"/>
                </a:lnTo>
                <a:lnTo>
                  <a:pt x="773467" y="951131"/>
                </a:lnTo>
                <a:lnTo>
                  <a:pt x="767810" y="950842"/>
                </a:lnTo>
                <a:lnTo>
                  <a:pt x="766620" y="945489"/>
                </a:lnTo>
                <a:lnTo>
                  <a:pt x="761857" y="945489"/>
                </a:lnTo>
                <a:lnTo>
                  <a:pt x="756793" y="949648"/>
                </a:lnTo>
                <a:lnTo>
                  <a:pt x="756793" y="954423"/>
                </a:lnTo>
                <a:lnTo>
                  <a:pt x="764833" y="957389"/>
                </a:lnTo>
                <a:lnTo>
                  <a:pt x="766027" y="967806"/>
                </a:lnTo>
                <a:lnTo>
                  <a:pt x="763047" y="968421"/>
                </a:lnTo>
                <a:lnTo>
                  <a:pt x="760370" y="974642"/>
                </a:lnTo>
                <a:lnTo>
                  <a:pt x="755306" y="971677"/>
                </a:lnTo>
                <a:lnTo>
                  <a:pt x="758283" y="960066"/>
                </a:lnTo>
                <a:lnTo>
                  <a:pt x="753820" y="956195"/>
                </a:lnTo>
                <a:lnTo>
                  <a:pt x="737445" y="962164"/>
                </a:lnTo>
                <a:lnTo>
                  <a:pt x="735658" y="971677"/>
                </a:lnTo>
                <a:lnTo>
                  <a:pt x="730894" y="971387"/>
                </a:lnTo>
                <a:lnTo>
                  <a:pt x="730001" y="958872"/>
                </a:lnTo>
                <a:lnTo>
                  <a:pt x="727024" y="960066"/>
                </a:lnTo>
                <a:lnTo>
                  <a:pt x="720177" y="968710"/>
                </a:lnTo>
                <a:lnTo>
                  <a:pt x="710353" y="969000"/>
                </a:lnTo>
                <a:lnTo>
                  <a:pt x="710353" y="979706"/>
                </a:lnTo>
                <a:lnTo>
                  <a:pt x="704099" y="979417"/>
                </a:lnTo>
                <a:lnTo>
                  <a:pt x="698145" y="971966"/>
                </a:lnTo>
                <a:lnTo>
                  <a:pt x="689215" y="972581"/>
                </a:lnTo>
                <a:lnTo>
                  <a:pt x="689215" y="976451"/>
                </a:lnTo>
                <a:lnTo>
                  <a:pt x="695168" y="978838"/>
                </a:lnTo>
                <a:lnTo>
                  <a:pt x="696362" y="982094"/>
                </a:lnTo>
                <a:lnTo>
                  <a:pt x="688025" y="987158"/>
                </a:lnTo>
                <a:lnTo>
                  <a:pt x="679090" y="986579"/>
                </a:lnTo>
                <a:lnTo>
                  <a:pt x="679687" y="974968"/>
                </a:lnTo>
                <a:lnTo>
                  <a:pt x="676113" y="974968"/>
                </a:lnTo>
                <a:lnTo>
                  <a:pt x="669863" y="979417"/>
                </a:lnTo>
                <a:lnTo>
                  <a:pt x="669266" y="983287"/>
                </a:lnTo>
                <a:lnTo>
                  <a:pt x="663016" y="983577"/>
                </a:lnTo>
                <a:lnTo>
                  <a:pt x="660932" y="971966"/>
                </a:lnTo>
                <a:lnTo>
                  <a:pt x="656762" y="972870"/>
                </a:lnTo>
                <a:lnTo>
                  <a:pt x="655275" y="976741"/>
                </a:lnTo>
                <a:lnTo>
                  <a:pt x="643368" y="979417"/>
                </a:lnTo>
                <a:lnTo>
                  <a:pt x="643071" y="984481"/>
                </a:lnTo>
                <a:lnTo>
                  <a:pt x="651405" y="987447"/>
                </a:lnTo>
                <a:lnTo>
                  <a:pt x="650512" y="994898"/>
                </a:lnTo>
                <a:lnTo>
                  <a:pt x="645451" y="995802"/>
                </a:lnTo>
                <a:lnTo>
                  <a:pt x="642475" y="989545"/>
                </a:lnTo>
                <a:lnTo>
                  <a:pt x="636521" y="991028"/>
                </a:lnTo>
                <a:lnTo>
                  <a:pt x="632947" y="999058"/>
                </a:lnTo>
                <a:lnTo>
                  <a:pt x="627590" y="1003254"/>
                </a:lnTo>
                <a:lnTo>
                  <a:pt x="619549" y="990124"/>
                </a:lnTo>
                <a:lnTo>
                  <a:pt x="615979" y="991643"/>
                </a:lnTo>
                <a:lnTo>
                  <a:pt x="616276" y="1005930"/>
                </a:lnTo>
                <a:lnTo>
                  <a:pt x="606749" y="1004737"/>
                </a:lnTo>
                <a:lnTo>
                  <a:pt x="608832" y="991317"/>
                </a:lnTo>
                <a:lnTo>
                  <a:pt x="601092" y="986254"/>
                </a:lnTo>
                <a:lnTo>
                  <a:pt x="600495" y="996381"/>
                </a:lnTo>
                <a:lnTo>
                  <a:pt x="603171" y="1000252"/>
                </a:lnTo>
                <a:lnTo>
                  <a:pt x="594244" y="1006509"/>
                </a:lnTo>
                <a:lnTo>
                  <a:pt x="590374" y="993415"/>
                </a:lnTo>
                <a:lnTo>
                  <a:pt x="586504" y="994609"/>
                </a:lnTo>
                <a:lnTo>
                  <a:pt x="582930" y="999383"/>
                </a:lnTo>
                <a:lnTo>
                  <a:pt x="574296" y="998190"/>
                </a:lnTo>
                <a:lnTo>
                  <a:pt x="578166" y="983577"/>
                </a:lnTo>
                <a:lnTo>
                  <a:pt x="569829" y="980322"/>
                </a:lnTo>
                <a:lnTo>
                  <a:pt x="566555" y="984771"/>
                </a:lnTo>
                <a:lnTo>
                  <a:pt x="569829" y="994320"/>
                </a:lnTo>
                <a:lnTo>
                  <a:pt x="565662" y="1000577"/>
                </a:lnTo>
                <a:lnTo>
                  <a:pt x="561792" y="990160"/>
                </a:lnTo>
                <a:lnTo>
                  <a:pt x="551374" y="989835"/>
                </a:lnTo>
                <a:lnTo>
                  <a:pt x="546607" y="1000866"/>
                </a:lnTo>
                <a:lnTo>
                  <a:pt x="540954" y="999962"/>
                </a:lnTo>
                <a:lnTo>
                  <a:pt x="542737" y="982709"/>
                </a:lnTo>
                <a:lnTo>
                  <a:pt x="534700" y="981226"/>
                </a:lnTo>
                <a:lnTo>
                  <a:pt x="523982" y="995477"/>
                </a:lnTo>
                <a:lnTo>
                  <a:pt x="517732" y="993994"/>
                </a:lnTo>
                <a:lnTo>
                  <a:pt x="518029" y="981515"/>
                </a:lnTo>
                <a:lnTo>
                  <a:pt x="512668" y="980900"/>
                </a:lnTo>
                <a:lnTo>
                  <a:pt x="495400" y="991317"/>
                </a:lnTo>
                <a:lnTo>
                  <a:pt x="496890" y="994609"/>
                </a:lnTo>
                <a:lnTo>
                  <a:pt x="504034" y="999058"/>
                </a:lnTo>
                <a:lnTo>
                  <a:pt x="504034" y="1004122"/>
                </a:lnTo>
                <a:lnTo>
                  <a:pt x="495400" y="1008318"/>
                </a:lnTo>
                <a:lnTo>
                  <a:pt x="495697" y="1011284"/>
                </a:lnTo>
                <a:lnTo>
                  <a:pt x="500761" y="1013346"/>
                </a:lnTo>
                <a:lnTo>
                  <a:pt x="498974" y="1016637"/>
                </a:lnTo>
                <a:lnTo>
                  <a:pt x="499227" y="1307053"/>
                </a:lnTo>
                <a:lnTo>
                  <a:pt x="476266" y="1295515"/>
                </a:lnTo>
                <a:lnTo>
                  <a:pt x="452849" y="1293778"/>
                </a:lnTo>
                <a:lnTo>
                  <a:pt x="448164" y="1288497"/>
                </a:lnTo>
                <a:lnTo>
                  <a:pt x="439382" y="1288497"/>
                </a:lnTo>
                <a:lnTo>
                  <a:pt x="434698" y="1297865"/>
                </a:lnTo>
                <a:lnTo>
                  <a:pt x="423883" y="1285025"/>
                </a:lnTo>
                <a:lnTo>
                  <a:pt x="408355" y="1281480"/>
                </a:lnTo>
                <a:lnTo>
                  <a:pt x="388450" y="1286146"/>
                </a:lnTo>
                <a:lnTo>
                  <a:pt x="383766" y="1278550"/>
                </a:lnTo>
                <a:lnTo>
                  <a:pt x="379668" y="1278550"/>
                </a:lnTo>
                <a:lnTo>
                  <a:pt x="366791" y="1284989"/>
                </a:lnTo>
                <a:lnTo>
                  <a:pt x="355082" y="1283217"/>
                </a:lnTo>
                <a:cubicBezTo>
                  <a:pt x="355082" y="1283217"/>
                  <a:pt x="348644" y="1270340"/>
                  <a:pt x="345128" y="1269761"/>
                </a:cubicBezTo>
                <a:cubicBezTo>
                  <a:pt x="341616" y="1269182"/>
                  <a:pt x="334006" y="1267410"/>
                  <a:pt x="334006" y="1267410"/>
                </a:cubicBezTo>
                <a:lnTo>
                  <a:pt x="322297" y="1272691"/>
                </a:lnTo>
                <a:lnTo>
                  <a:pt x="313515" y="1263901"/>
                </a:lnTo>
                <a:lnTo>
                  <a:pt x="309417" y="1252797"/>
                </a:lnTo>
                <a:lnTo>
                  <a:pt x="292438" y="1247516"/>
                </a:lnTo>
                <a:lnTo>
                  <a:pt x="278975" y="1252218"/>
                </a:lnTo>
                <a:lnTo>
                  <a:pt x="266677" y="1266252"/>
                </a:lnTo>
                <a:lnTo>
                  <a:pt x="264923" y="1272112"/>
                </a:lnTo>
                <a:lnTo>
                  <a:pt x="246186" y="1262744"/>
                </a:lnTo>
                <a:lnTo>
                  <a:pt x="245604" y="1254533"/>
                </a:lnTo>
                <a:lnTo>
                  <a:pt x="250874" y="1244586"/>
                </a:lnTo>
                <a:lnTo>
                  <a:pt x="239165" y="1221183"/>
                </a:lnTo>
                <a:lnTo>
                  <a:pt x="225113" y="1221762"/>
                </a:lnTo>
                <a:lnTo>
                  <a:pt x="214577" y="1228779"/>
                </a:lnTo>
                <a:lnTo>
                  <a:pt x="201700" y="1228200"/>
                </a:lnTo>
                <a:lnTo>
                  <a:pt x="190574" y="1213551"/>
                </a:lnTo>
                <a:lnTo>
                  <a:pt x="180619" y="1212973"/>
                </a:lnTo>
                <a:lnTo>
                  <a:pt x="177111" y="1214745"/>
                </a:lnTo>
                <a:lnTo>
                  <a:pt x="153690" y="1203604"/>
                </a:lnTo>
                <a:lnTo>
                  <a:pt x="145494" y="1191306"/>
                </a:lnTo>
                <a:lnTo>
                  <a:pt x="143740" y="1183710"/>
                </a:lnTo>
                <a:lnTo>
                  <a:pt x="142148" y="1174378"/>
                </a:lnTo>
                <a:lnTo>
                  <a:pt x="124446" y="1122039"/>
                </a:lnTo>
                <a:lnTo>
                  <a:pt x="121491" y="1107607"/>
                </a:lnTo>
                <a:lnTo>
                  <a:pt x="125003" y="1099975"/>
                </a:lnTo>
                <a:lnTo>
                  <a:pt x="127347" y="1097660"/>
                </a:lnTo>
                <a:lnTo>
                  <a:pt x="127933" y="1084783"/>
                </a:lnTo>
                <a:lnTo>
                  <a:pt x="124421" y="1081853"/>
                </a:lnTo>
                <a:lnTo>
                  <a:pt x="125003" y="1068976"/>
                </a:lnTo>
                <a:lnTo>
                  <a:pt x="131441" y="1066046"/>
                </a:lnTo>
                <a:lnTo>
                  <a:pt x="128519" y="1056678"/>
                </a:lnTo>
                <a:lnTo>
                  <a:pt x="123249" y="1054906"/>
                </a:lnTo>
                <a:lnTo>
                  <a:pt x="119150" y="1057257"/>
                </a:lnTo>
                <a:lnTo>
                  <a:pt x="103930" y="1054906"/>
                </a:lnTo>
                <a:lnTo>
                  <a:pt x="95147" y="1043223"/>
                </a:lnTo>
                <a:lnTo>
                  <a:pt x="95147" y="1037363"/>
                </a:lnTo>
                <a:lnTo>
                  <a:pt x="91635" y="1035012"/>
                </a:lnTo>
                <a:lnTo>
                  <a:pt x="89291" y="1027995"/>
                </a:lnTo>
                <a:lnTo>
                  <a:pt x="93976" y="1024486"/>
                </a:lnTo>
                <a:lnTo>
                  <a:pt x="82853" y="1023871"/>
                </a:lnTo>
                <a:lnTo>
                  <a:pt x="77001" y="1032661"/>
                </a:lnTo>
                <a:lnTo>
                  <a:pt x="71141" y="1029152"/>
                </a:lnTo>
                <a:lnTo>
                  <a:pt x="75243" y="1019784"/>
                </a:lnTo>
                <a:lnTo>
                  <a:pt x="70559" y="1009258"/>
                </a:lnTo>
                <a:lnTo>
                  <a:pt x="74071" y="996960"/>
                </a:lnTo>
                <a:lnTo>
                  <a:pt x="82853" y="991679"/>
                </a:lnTo>
                <a:lnTo>
                  <a:pt x="84025" y="977645"/>
                </a:lnTo>
                <a:lnTo>
                  <a:pt x="89878" y="970013"/>
                </a:lnTo>
                <a:lnTo>
                  <a:pt x="95733" y="969434"/>
                </a:lnTo>
                <a:lnTo>
                  <a:pt x="96905" y="950697"/>
                </a:lnTo>
                <a:lnTo>
                  <a:pt x="104516" y="945453"/>
                </a:lnTo>
                <a:lnTo>
                  <a:pt x="103930" y="937821"/>
                </a:lnTo>
                <a:lnTo>
                  <a:pt x="91049" y="929646"/>
                </a:lnTo>
                <a:lnTo>
                  <a:pt x="89878" y="920856"/>
                </a:lnTo>
                <a:lnTo>
                  <a:pt x="100418" y="906786"/>
                </a:lnTo>
                <a:lnTo>
                  <a:pt x="105684" y="905629"/>
                </a:lnTo>
                <a:lnTo>
                  <a:pt x="108614" y="896839"/>
                </a:lnTo>
                <a:lnTo>
                  <a:pt x="119737" y="892173"/>
                </a:lnTo>
                <a:lnTo>
                  <a:pt x="129105" y="873436"/>
                </a:lnTo>
                <a:lnTo>
                  <a:pt x="120905" y="864068"/>
                </a:lnTo>
                <a:lnTo>
                  <a:pt x="109782" y="862874"/>
                </a:lnTo>
                <a:lnTo>
                  <a:pt x="109196" y="855279"/>
                </a:lnTo>
                <a:lnTo>
                  <a:pt x="117979" y="849998"/>
                </a:lnTo>
                <a:lnTo>
                  <a:pt x="118565" y="842980"/>
                </a:lnTo>
                <a:lnTo>
                  <a:pt x="108614" y="835963"/>
                </a:lnTo>
                <a:lnTo>
                  <a:pt x="102175" y="822508"/>
                </a:lnTo>
                <a:lnTo>
                  <a:pt x="95733" y="816648"/>
                </a:lnTo>
                <a:lnTo>
                  <a:pt x="100418" y="809016"/>
                </a:lnTo>
                <a:lnTo>
                  <a:pt x="99629" y="800661"/>
                </a:lnTo>
                <a:lnTo>
                  <a:pt x="77999" y="793354"/>
                </a:lnTo>
                <a:lnTo>
                  <a:pt x="52397" y="774292"/>
                </a:lnTo>
                <a:lnTo>
                  <a:pt x="23222" y="767166"/>
                </a:lnTo>
                <a:lnTo>
                  <a:pt x="0" y="759426"/>
                </a:lnTo>
                <a:lnTo>
                  <a:pt x="485" y="757871"/>
                </a:lnTo>
                <a:lnTo>
                  <a:pt x="3624" y="756677"/>
                </a:lnTo>
                <a:lnTo>
                  <a:pt x="8728" y="752770"/>
                </a:lnTo>
                <a:lnTo>
                  <a:pt x="8728" y="746477"/>
                </a:lnTo>
                <a:lnTo>
                  <a:pt x="14617" y="747634"/>
                </a:lnTo>
                <a:lnTo>
                  <a:pt x="29143" y="733129"/>
                </a:lnTo>
                <a:lnTo>
                  <a:pt x="34243" y="721736"/>
                </a:lnTo>
                <a:lnTo>
                  <a:pt x="44450" y="717431"/>
                </a:lnTo>
                <a:lnTo>
                  <a:pt x="44450" y="706435"/>
                </a:lnTo>
                <a:lnTo>
                  <a:pt x="48769" y="711535"/>
                </a:lnTo>
                <a:lnTo>
                  <a:pt x="53873" y="706037"/>
                </a:lnTo>
                <a:lnTo>
                  <a:pt x="55052" y="701335"/>
                </a:lnTo>
                <a:lnTo>
                  <a:pt x="69184" y="689544"/>
                </a:lnTo>
                <a:lnTo>
                  <a:pt x="67614" y="676594"/>
                </a:lnTo>
                <a:lnTo>
                  <a:pt x="72324" y="673050"/>
                </a:lnTo>
                <a:lnTo>
                  <a:pt x="78607" y="672652"/>
                </a:lnTo>
                <a:lnTo>
                  <a:pt x="91169" y="662452"/>
                </a:lnTo>
                <a:lnTo>
                  <a:pt x="93520" y="647152"/>
                </a:lnTo>
                <a:lnTo>
                  <a:pt x="108046" y="634202"/>
                </a:lnTo>
                <a:lnTo>
                  <a:pt x="109225" y="630260"/>
                </a:lnTo>
                <a:lnTo>
                  <a:pt x="106476" y="627149"/>
                </a:lnTo>
                <a:lnTo>
                  <a:pt x="106086" y="620457"/>
                </a:lnTo>
                <a:lnTo>
                  <a:pt x="113544" y="614959"/>
                </a:lnTo>
                <a:lnTo>
                  <a:pt x="111580" y="611813"/>
                </a:lnTo>
                <a:lnTo>
                  <a:pt x="103731" y="605917"/>
                </a:lnTo>
                <a:lnTo>
                  <a:pt x="105301" y="592569"/>
                </a:lnTo>
                <a:lnTo>
                  <a:pt x="111189" y="585914"/>
                </a:lnTo>
                <a:lnTo>
                  <a:pt x="113150" y="563922"/>
                </a:lnTo>
                <a:lnTo>
                  <a:pt x="110010" y="559618"/>
                </a:lnTo>
                <a:lnTo>
                  <a:pt x="113544" y="554120"/>
                </a:lnTo>
                <a:lnTo>
                  <a:pt x="114329" y="546669"/>
                </a:lnTo>
                <a:lnTo>
                  <a:pt x="122576" y="536432"/>
                </a:lnTo>
                <a:lnTo>
                  <a:pt x="127676" y="538783"/>
                </a:lnTo>
                <a:lnTo>
                  <a:pt x="144948" y="523483"/>
                </a:lnTo>
                <a:lnTo>
                  <a:pt x="144948" y="512885"/>
                </a:lnTo>
                <a:lnTo>
                  <a:pt x="147697" y="511330"/>
                </a:lnTo>
                <a:lnTo>
                  <a:pt x="147697" y="499538"/>
                </a:lnTo>
                <a:lnTo>
                  <a:pt x="152800" y="489338"/>
                </a:lnTo>
                <a:lnTo>
                  <a:pt x="164578" y="481489"/>
                </a:lnTo>
                <a:lnTo>
                  <a:pt x="169287" y="483044"/>
                </a:lnTo>
                <a:close/>
              </a:path>
            </a:pathLst>
          </a:custGeom>
          <a:solidFill>
            <a:srgbClr val="F7D9CA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2906C720-07A3-BD32-FCBD-18D67A12B5B1}"/>
              </a:ext>
            </a:extLst>
          </p:cNvPr>
          <p:cNvSpPr txBox="1">
            <a:spLocks/>
          </p:cNvSpPr>
          <p:nvPr/>
        </p:nvSpPr>
        <p:spPr>
          <a:xfrm>
            <a:off x="3749329" y="174229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Meta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2958778E-B740-A41D-7E5B-21AC3A16D900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704A2342-2F20-610A-0FF0-5DFB2C76B14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94893957-E960-2D61-3E60-D1CFF15E0979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D4978544-148B-AC8E-CBFF-8C2B6F41B89A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4CCC962B-4963-631A-43F8-D31D2B3F9B94}"/>
                </a:ext>
              </a:extLst>
            </p:cNvPr>
            <p:cNvSpPr txBox="1"/>
            <p:nvPr/>
          </p:nvSpPr>
          <p:spPr>
            <a:xfrm>
              <a:off x="41466" y="937066"/>
              <a:ext cx="2538628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656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E36956BB-1991-C701-A6E7-4C21AE12C553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D9BDF6E5-6BBF-BCC5-D1D8-303938EDC250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5E017E9B-8645-F024-F5CE-D61AD1051D6A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AA7E0155-8054-0D8F-835A-39CB15B949A8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48BFD525-3B08-FE49-4E78-DE3E03FA1A29}"/>
                </a:ext>
              </a:extLst>
            </p:cNvPr>
            <p:cNvSpPr txBox="1"/>
            <p:nvPr/>
          </p:nvSpPr>
          <p:spPr>
            <a:xfrm>
              <a:off x="200241" y="973303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217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22881FB7-E0E3-EEC7-2DF4-CD01664BB15B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1236F17-F265-742C-3BB1-BD03095F2709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03DAC759-FCE7-7343-50A2-64B63B43394F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7184FC11-9E58-FD72-E25A-D9213454BC6D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9BFE6C04-DEBE-3DE8-FDDC-58B71DCBE296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202%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908E3771-25D2-11B8-3BC5-68663D311662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3C55CFD8-7F0A-AD70-4679-2B8BCAF4CC3A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C536DBF9-24D4-DBD4-5380-E60766A0653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DFE55BAC-1F06-2678-FD68-6D9436F4F7F5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E30933B3-F369-1E6F-B64F-C871A90E3027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BBA56625-A9DC-F251-0164-AF09899A208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A3B632DC-428F-37E1-4B31-C8F688DE62D5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17C13DC7-AD44-5391-BB6A-06E61736360B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1F52A407-DFF1-82D4-35FD-700DEB3AFBF0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A5D3F6CE-6127-492F-9A05-D86375CAC47B}"/>
              </a:ext>
            </a:extLst>
          </p:cNvPr>
          <p:cNvSpPr/>
          <p:nvPr/>
        </p:nvSpPr>
        <p:spPr>
          <a:xfrm>
            <a:off x="445244" y="8477267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4AE4AF4E-8FD2-F4FB-9415-DB34FC4F3BA6}"/>
              </a:ext>
            </a:extLst>
          </p:cNvPr>
          <p:cNvSpPr/>
          <p:nvPr/>
        </p:nvSpPr>
        <p:spPr>
          <a:xfrm>
            <a:off x="1719955" y="8941525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E14522CE-AB4A-674B-D1C7-BCA8F4F8462D}"/>
              </a:ext>
            </a:extLst>
          </p:cNvPr>
          <p:cNvSpPr txBox="1"/>
          <p:nvPr/>
        </p:nvSpPr>
        <p:spPr>
          <a:xfrm>
            <a:off x="556082" y="8452560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960FE7FF-54A0-B327-D81C-715D83298F77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0468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71DA995-CC4E-290E-F659-24CD7C469F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0F139DAB-B36C-E497-93AB-C2385EB35690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7EFCC6C4-0DD2-571F-43E6-62994A544141}"/>
              </a:ext>
            </a:extLst>
          </p:cNvPr>
          <p:cNvSpPr/>
          <p:nvPr/>
        </p:nvSpPr>
        <p:spPr>
          <a:xfrm>
            <a:off x="1676294" y="1922462"/>
            <a:ext cx="5424594" cy="5672102"/>
          </a:xfrm>
          <a:custGeom>
            <a:avLst/>
            <a:gdLst>
              <a:gd name="connsiteX0" fmla="*/ 178098 w 854453"/>
              <a:gd name="connsiteY0" fmla="*/ 888592 h 893439"/>
              <a:gd name="connsiteX1" fmla="*/ 184048 w 854453"/>
              <a:gd name="connsiteY1" fmla="*/ 890654 h 893439"/>
              <a:gd name="connsiteX2" fmla="*/ 195804 w 854453"/>
              <a:gd name="connsiteY2" fmla="*/ 890726 h 893439"/>
              <a:gd name="connsiteX3" fmla="*/ 202655 w 854453"/>
              <a:gd name="connsiteY3" fmla="*/ 893439 h 893439"/>
              <a:gd name="connsiteX4" fmla="*/ 219782 w 854453"/>
              <a:gd name="connsiteY4" fmla="*/ 887977 h 893439"/>
              <a:gd name="connsiteX5" fmla="*/ 222523 w 854453"/>
              <a:gd name="connsiteY5" fmla="*/ 882479 h 893439"/>
              <a:gd name="connsiteX6" fmla="*/ 233483 w 854453"/>
              <a:gd name="connsiteY6" fmla="*/ 880417 h 893439"/>
              <a:gd name="connsiteX7" fmla="*/ 237596 w 854453"/>
              <a:gd name="connsiteY7" fmla="*/ 887290 h 893439"/>
              <a:gd name="connsiteX8" fmla="*/ 244450 w 854453"/>
              <a:gd name="connsiteY8" fmla="*/ 879043 h 893439"/>
              <a:gd name="connsiteX9" fmla="*/ 254723 w 854453"/>
              <a:gd name="connsiteY9" fmla="*/ 871519 h 893439"/>
              <a:gd name="connsiteX10" fmla="*/ 258152 w 854453"/>
              <a:gd name="connsiteY10" fmla="*/ 859185 h 893439"/>
              <a:gd name="connsiteX11" fmla="*/ 278708 w 854453"/>
              <a:gd name="connsiteY11" fmla="*/ 840702 h 893439"/>
              <a:gd name="connsiteX12" fmla="*/ 282817 w 854453"/>
              <a:gd name="connsiteY12" fmla="*/ 840702 h 893439"/>
              <a:gd name="connsiteX13" fmla="*/ 291038 w 854453"/>
              <a:gd name="connsiteY13" fmla="*/ 827680 h 893439"/>
              <a:gd name="connsiteX14" fmla="*/ 302685 w 854453"/>
              <a:gd name="connsiteY14" fmla="*/ 824931 h 893439"/>
              <a:gd name="connsiteX15" fmla="*/ 308964 w 854453"/>
              <a:gd name="connsiteY15" fmla="*/ 813827 h 893439"/>
              <a:gd name="connsiteX16" fmla="*/ 316488 w 854453"/>
              <a:gd name="connsiteY16" fmla="*/ 810282 h 893439"/>
              <a:gd name="connsiteX17" fmla="*/ 319346 w 854453"/>
              <a:gd name="connsiteY17" fmla="*/ 810282 h 893439"/>
              <a:gd name="connsiteX18" fmla="*/ 335319 w 854453"/>
              <a:gd name="connsiteY18" fmla="*/ 805725 h 893439"/>
              <a:gd name="connsiteX19" fmla="*/ 355860 w 854453"/>
              <a:gd name="connsiteY19" fmla="*/ 779501 h 893439"/>
              <a:gd name="connsiteX20" fmla="*/ 354717 w 854453"/>
              <a:gd name="connsiteY20" fmla="*/ 772628 h 893439"/>
              <a:gd name="connsiteX21" fmla="*/ 362136 w 854453"/>
              <a:gd name="connsiteY21" fmla="*/ 761777 h 893439"/>
              <a:gd name="connsiteX22" fmla="*/ 375259 w 854453"/>
              <a:gd name="connsiteY22" fmla="*/ 755520 h 893439"/>
              <a:gd name="connsiteX23" fmla="*/ 379823 w 854453"/>
              <a:gd name="connsiteY23" fmla="*/ 750383 h 893439"/>
              <a:gd name="connsiteX24" fmla="*/ 377545 w 854453"/>
              <a:gd name="connsiteY24" fmla="*/ 744668 h 893439"/>
              <a:gd name="connsiteX25" fmla="*/ 380966 w 854453"/>
              <a:gd name="connsiteY25" fmla="*/ 741811 h 893439"/>
              <a:gd name="connsiteX26" fmla="*/ 383245 w 854453"/>
              <a:gd name="connsiteY26" fmla="*/ 730996 h 893439"/>
              <a:gd name="connsiteX27" fmla="*/ 394089 w 854453"/>
              <a:gd name="connsiteY27" fmla="*/ 713308 h 893439"/>
              <a:gd name="connsiteX28" fmla="*/ 398082 w 854453"/>
              <a:gd name="connsiteY28" fmla="*/ 713308 h 893439"/>
              <a:gd name="connsiteX29" fmla="*/ 408923 w 854453"/>
              <a:gd name="connsiteY29" fmla="*/ 699599 h 893439"/>
              <a:gd name="connsiteX30" fmla="*/ 408923 w 854453"/>
              <a:gd name="connsiteY30" fmla="*/ 695042 h 893439"/>
              <a:gd name="connsiteX31" fmla="*/ 420335 w 854453"/>
              <a:gd name="connsiteY31" fmla="*/ 677933 h 893439"/>
              <a:gd name="connsiteX32" fmla="*/ 423757 w 854453"/>
              <a:gd name="connsiteY32" fmla="*/ 676197 h 893439"/>
              <a:gd name="connsiteX33" fmla="*/ 424899 w 854453"/>
              <a:gd name="connsiteY33" fmla="*/ 668239 h 893439"/>
              <a:gd name="connsiteX34" fmla="*/ 443726 w 854453"/>
              <a:gd name="connsiteY34" fmla="*/ 664224 h 893439"/>
              <a:gd name="connsiteX35" fmla="*/ 451717 w 854453"/>
              <a:gd name="connsiteY35" fmla="*/ 656230 h 893439"/>
              <a:gd name="connsiteX36" fmla="*/ 459132 w 854453"/>
              <a:gd name="connsiteY36" fmla="*/ 656809 h 893439"/>
              <a:gd name="connsiteX37" fmla="*/ 465979 w 854453"/>
              <a:gd name="connsiteY37" fmla="*/ 644836 h 893439"/>
              <a:gd name="connsiteX38" fmla="*/ 470544 w 854453"/>
              <a:gd name="connsiteY38" fmla="*/ 642558 h 893439"/>
              <a:gd name="connsiteX39" fmla="*/ 471686 w 854453"/>
              <a:gd name="connsiteY39" fmla="*/ 639122 h 893439"/>
              <a:gd name="connsiteX40" fmla="*/ 463696 w 854453"/>
              <a:gd name="connsiteY40" fmla="*/ 631128 h 893439"/>
              <a:gd name="connsiteX41" fmla="*/ 464268 w 854453"/>
              <a:gd name="connsiteY41" fmla="*/ 625991 h 893439"/>
              <a:gd name="connsiteX42" fmla="*/ 472258 w 854453"/>
              <a:gd name="connsiteY42" fmla="*/ 617998 h 893439"/>
              <a:gd name="connsiteX43" fmla="*/ 475108 w 854453"/>
              <a:gd name="connsiteY43" fmla="*/ 606025 h 893439"/>
              <a:gd name="connsiteX44" fmla="*/ 487660 w 854453"/>
              <a:gd name="connsiteY44" fmla="*/ 592895 h 893439"/>
              <a:gd name="connsiteX45" fmla="*/ 491656 w 854453"/>
              <a:gd name="connsiteY45" fmla="*/ 594053 h 893439"/>
              <a:gd name="connsiteX46" fmla="*/ 501354 w 854453"/>
              <a:gd name="connsiteY46" fmla="*/ 588337 h 893439"/>
              <a:gd name="connsiteX47" fmla="*/ 504779 w 854453"/>
              <a:gd name="connsiteY47" fmla="*/ 572929 h 893439"/>
              <a:gd name="connsiteX48" fmla="*/ 507058 w 854453"/>
              <a:gd name="connsiteY48" fmla="*/ 576365 h 893439"/>
              <a:gd name="connsiteX49" fmla="*/ 516763 w 854453"/>
              <a:gd name="connsiteY49" fmla="*/ 571229 h 893439"/>
              <a:gd name="connsiteX50" fmla="*/ 523606 w 854453"/>
              <a:gd name="connsiteY50" fmla="*/ 551262 h 893439"/>
              <a:gd name="connsiteX51" fmla="*/ 531596 w 854453"/>
              <a:gd name="connsiteY51" fmla="*/ 544969 h 893439"/>
              <a:gd name="connsiteX52" fmla="*/ 536161 w 854453"/>
              <a:gd name="connsiteY52" fmla="*/ 544969 h 893439"/>
              <a:gd name="connsiteX53" fmla="*/ 539583 w 854453"/>
              <a:gd name="connsiteY53" fmla="*/ 532996 h 893439"/>
              <a:gd name="connsiteX54" fmla="*/ 548141 w 854453"/>
              <a:gd name="connsiteY54" fmla="*/ 526160 h 893439"/>
              <a:gd name="connsiteX55" fmla="*/ 548712 w 854453"/>
              <a:gd name="connsiteY55" fmla="*/ 518166 h 893439"/>
              <a:gd name="connsiteX56" fmla="*/ 547002 w 854453"/>
              <a:gd name="connsiteY56" fmla="*/ 514730 h 893439"/>
              <a:gd name="connsiteX57" fmla="*/ 553849 w 854453"/>
              <a:gd name="connsiteY57" fmla="*/ 513030 h 893439"/>
              <a:gd name="connsiteX58" fmla="*/ 557270 w 854453"/>
              <a:gd name="connsiteY58" fmla="*/ 514151 h 893439"/>
              <a:gd name="connsiteX59" fmla="*/ 569254 w 854453"/>
              <a:gd name="connsiteY59" fmla="*/ 511330 h 893439"/>
              <a:gd name="connsiteX60" fmla="*/ 567543 w 854453"/>
              <a:gd name="connsiteY60" fmla="*/ 505615 h 893439"/>
              <a:gd name="connsiteX61" fmla="*/ 569254 w 854453"/>
              <a:gd name="connsiteY61" fmla="*/ 499900 h 893439"/>
              <a:gd name="connsiteX62" fmla="*/ 578383 w 854453"/>
              <a:gd name="connsiteY62" fmla="*/ 494763 h 893439"/>
              <a:gd name="connsiteX63" fmla="*/ 580094 w 854453"/>
              <a:gd name="connsiteY63" fmla="*/ 486191 h 893439"/>
              <a:gd name="connsiteX64" fmla="*/ 590935 w 854453"/>
              <a:gd name="connsiteY64" fmla="*/ 477076 h 893439"/>
              <a:gd name="connsiteX65" fmla="*/ 596643 w 854453"/>
              <a:gd name="connsiteY65" fmla="*/ 470240 h 893439"/>
              <a:gd name="connsiteX66" fmla="*/ 612616 w 854453"/>
              <a:gd name="connsiteY66" fmla="*/ 470240 h 893439"/>
              <a:gd name="connsiteX67" fmla="*/ 615469 w 854453"/>
              <a:gd name="connsiteY67" fmla="*/ 463946 h 893439"/>
              <a:gd name="connsiteX68" fmla="*/ 612048 w 854453"/>
              <a:gd name="connsiteY68" fmla="*/ 457110 h 893439"/>
              <a:gd name="connsiteX69" fmla="*/ 617184 w 854453"/>
              <a:gd name="connsiteY69" fmla="*/ 451973 h 893439"/>
              <a:gd name="connsiteX70" fmla="*/ 621745 w 854453"/>
              <a:gd name="connsiteY70" fmla="*/ 450273 h 893439"/>
              <a:gd name="connsiteX71" fmla="*/ 624027 w 854453"/>
              <a:gd name="connsiteY71" fmla="*/ 434286 h 893439"/>
              <a:gd name="connsiteX72" fmla="*/ 617752 w 854453"/>
              <a:gd name="connsiteY72" fmla="*/ 426871 h 893439"/>
              <a:gd name="connsiteX73" fmla="*/ 618124 w 854453"/>
              <a:gd name="connsiteY73" fmla="*/ 417502 h 893439"/>
              <a:gd name="connsiteX74" fmla="*/ 624078 w 854453"/>
              <a:gd name="connsiteY74" fmla="*/ 415115 h 893439"/>
              <a:gd name="connsiteX75" fmla="*/ 623337 w 854453"/>
              <a:gd name="connsiteY75" fmla="*/ 411281 h 893439"/>
              <a:gd name="connsiteX76" fmla="*/ 620508 w 854453"/>
              <a:gd name="connsiteY76" fmla="*/ 411281 h 893439"/>
              <a:gd name="connsiteX77" fmla="*/ 619018 w 854453"/>
              <a:gd name="connsiteY77" fmla="*/ 407555 h 893439"/>
              <a:gd name="connsiteX78" fmla="*/ 613809 w 854453"/>
              <a:gd name="connsiteY78" fmla="*/ 407411 h 893439"/>
              <a:gd name="connsiteX79" fmla="*/ 610236 w 854453"/>
              <a:gd name="connsiteY79" fmla="*/ 402925 h 893439"/>
              <a:gd name="connsiteX80" fmla="*/ 610532 w 854453"/>
              <a:gd name="connsiteY80" fmla="*/ 398477 h 893439"/>
              <a:gd name="connsiteX81" fmla="*/ 617976 w 854453"/>
              <a:gd name="connsiteY81" fmla="*/ 397283 h 893439"/>
              <a:gd name="connsiteX82" fmla="*/ 629884 w 854453"/>
              <a:gd name="connsiteY82" fmla="*/ 376738 h 893439"/>
              <a:gd name="connsiteX83" fmla="*/ 650725 w 854453"/>
              <a:gd name="connsiteY83" fmla="*/ 365995 h 893439"/>
              <a:gd name="connsiteX84" fmla="*/ 656976 w 854453"/>
              <a:gd name="connsiteY84" fmla="*/ 348163 h 893439"/>
              <a:gd name="connsiteX85" fmla="*/ 659431 w 854453"/>
              <a:gd name="connsiteY85" fmla="*/ 341761 h 893439"/>
              <a:gd name="connsiteX86" fmla="*/ 667100 w 854453"/>
              <a:gd name="connsiteY86" fmla="*/ 337492 h 893439"/>
              <a:gd name="connsiteX87" fmla="*/ 667592 w 854453"/>
              <a:gd name="connsiteY87" fmla="*/ 335901 h 893439"/>
              <a:gd name="connsiteX88" fmla="*/ 670731 w 854453"/>
              <a:gd name="connsiteY88" fmla="*/ 334707 h 893439"/>
              <a:gd name="connsiteX89" fmla="*/ 675835 w 854453"/>
              <a:gd name="connsiteY89" fmla="*/ 330801 h 893439"/>
              <a:gd name="connsiteX90" fmla="*/ 675835 w 854453"/>
              <a:gd name="connsiteY90" fmla="*/ 324507 h 893439"/>
              <a:gd name="connsiteX91" fmla="*/ 681724 w 854453"/>
              <a:gd name="connsiteY91" fmla="*/ 325664 h 893439"/>
              <a:gd name="connsiteX92" fmla="*/ 696250 w 854453"/>
              <a:gd name="connsiteY92" fmla="*/ 311160 h 893439"/>
              <a:gd name="connsiteX93" fmla="*/ 701350 w 854453"/>
              <a:gd name="connsiteY93" fmla="*/ 299766 h 893439"/>
              <a:gd name="connsiteX94" fmla="*/ 711561 w 854453"/>
              <a:gd name="connsiteY94" fmla="*/ 295462 h 893439"/>
              <a:gd name="connsiteX95" fmla="*/ 711561 w 854453"/>
              <a:gd name="connsiteY95" fmla="*/ 284466 h 893439"/>
              <a:gd name="connsiteX96" fmla="*/ 715876 w 854453"/>
              <a:gd name="connsiteY96" fmla="*/ 289566 h 893439"/>
              <a:gd name="connsiteX97" fmla="*/ 720980 w 854453"/>
              <a:gd name="connsiteY97" fmla="*/ 284068 h 893439"/>
              <a:gd name="connsiteX98" fmla="*/ 722159 w 854453"/>
              <a:gd name="connsiteY98" fmla="*/ 279366 h 893439"/>
              <a:gd name="connsiteX99" fmla="*/ 736291 w 854453"/>
              <a:gd name="connsiteY99" fmla="*/ 267574 h 893439"/>
              <a:gd name="connsiteX100" fmla="*/ 734721 w 854453"/>
              <a:gd name="connsiteY100" fmla="*/ 254625 h 893439"/>
              <a:gd name="connsiteX101" fmla="*/ 739431 w 854453"/>
              <a:gd name="connsiteY101" fmla="*/ 251080 h 893439"/>
              <a:gd name="connsiteX102" fmla="*/ 745714 w 854453"/>
              <a:gd name="connsiteY102" fmla="*/ 250682 h 893439"/>
              <a:gd name="connsiteX103" fmla="*/ 758276 w 854453"/>
              <a:gd name="connsiteY103" fmla="*/ 240482 h 893439"/>
              <a:gd name="connsiteX104" fmla="*/ 760630 w 854453"/>
              <a:gd name="connsiteY104" fmla="*/ 225182 h 893439"/>
              <a:gd name="connsiteX105" fmla="*/ 775157 w 854453"/>
              <a:gd name="connsiteY105" fmla="*/ 212233 h 893439"/>
              <a:gd name="connsiteX106" fmla="*/ 776332 w 854453"/>
              <a:gd name="connsiteY106" fmla="*/ 208290 h 893439"/>
              <a:gd name="connsiteX107" fmla="*/ 773583 w 854453"/>
              <a:gd name="connsiteY107" fmla="*/ 205179 h 893439"/>
              <a:gd name="connsiteX108" fmla="*/ 773192 w 854453"/>
              <a:gd name="connsiteY108" fmla="*/ 198488 h 893439"/>
              <a:gd name="connsiteX109" fmla="*/ 780651 w 854453"/>
              <a:gd name="connsiteY109" fmla="*/ 192990 h 893439"/>
              <a:gd name="connsiteX110" fmla="*/ 778687 w 854453"/>
              <a:gd name="connsiteY110" fmla="*/ 189843 h 893439"/>
              <a:gd name="connsiteX111" fmla="*/ 770838 w 854453"/>
              <a:gd name="connsiteY111" fmla="*/ 183947 h 893439"/>
              <a:gd name="connsiteX112" fmla="*/ 772408 w 854453"/>
              <a:gd name="connsiteY112" fmla="*/ 170600 h 893439"/>
              <a:gd name="connsiteX113" fmla="*/ 778296 w 854453"/>
              <a:gd name="connsiteY113" fmla="*/ 163945 h 893439"/>
              <a:gd name="connsiteX114" fmla="*/ 780260 w 854453"/>
              <a:gd name="connsiteY114" fmla="*/ 141953 h 893439"/>
              <a:gd name="connsiteX115" fmla="*/ 777117 w 854453"/>
              <a:gd name="connsiteY115" fmla="*/ 137648 h 893439"/>
              <a:gd name="connsiteX116" fmla="*/ 780651 w 854453"/>
              <a:gd name="connsiteY116" fmla="*/ 132150 h 893439"/>
              <a:gd name="connsiteX117" fmla="*/ 781436 w 854453"/>
              <a:gd name="connsiteY117" fmla="*/ 124699 h 893439"/>
              <a:gd name="connsiteX118" fmla="*/ 789683 w 854453"/>
              <a:gd name="connsiteY118" fmla="*/ 114463 h 893439"/>
              <a:gd name="connsiteX119" fmla="*/ 794783 w 854453"/>
              <a:gd name="connsiteY119" fmla="*/ 116814 h 893439"/>
              <a:gd name="connsiteX120" fmla="*/ 812058 w 854453"/>
              <a:gd name="connsiteY120" fmla="*/ 101514 h 893439"/>
              <a:gd name="connsiteX121" fmla="*/ 812058 w 854453"/>
              <a:gd name="connsiteY121" fmla="*/ 90916 h 893439"/>
              <a:gd name="connsiteX122" fmla="*/ 814807 w 854453"/>
              <a:gd name="connsiteY122" fmla="*/ 89360 h 893439"/>
              <a:gd name="connsiteX123" fmla="*/ 814807 w 854453"/>
              <a:gd name="connsiteY123" fmla="*/ 77568 h 893439"/>
              <a:gd name="connsiteX124" fmla="*/ 819907 w 854453"/>
              <a:gd name="connsiteY124" fmla="*/ 67368 h 893439"/>
              <a:gd name="connsiteX125" fmla="*/ 831685 w 854453"/>
              <a:gd name="connsiteY125" fmla="*/ 59519 h 893439"/>
              <a:gd name="connsiteX126" fmla="*/ 836397 w 854453"/>
              <a:gd name="connsiteY126" fmla="*/ 61075 h 893439"/>
              <a:gd name="connsiteX127" fmla="*/ 840322 w 854453"/>
              <a:gd name="connsiteY127" fmla="*/ 52061 h 893439"/>
              <a:gd name="connsiteX128" fmla="*/ 849745 w 854453"/>
              <a:gd name="connsiteY128" fmla="*/ 48133 h 893439"/>
              <a:gd name="connsiteX129" fmla="*/ 854454 w 854453"/>
              <a:gd name="connsiteY129" fmla="*/ 35180 h 893439"/>
              <a:gd name="connsiteX130" fmla="*/ 849745 w 854453"/>
              <a:gd name="connsiteY130" fmla="*/ 34001 h 893439"/>
              <a:gd name="connsiteX131" fmla="*/ 843856 w 854453"/>
              <a:gd name="connsiteY131" fmla="*/ 38319 h 893439"/>
              <a:gd name="connsiteX132" fmla="*/ 838901 w 854453"/>
              <a:gd name="connsiteY132" fmla="*/ 36486 h 893439"/>
              <a:gd name="connsiteX133" fmla="*/ 831305 w 854453"/>
              <a:gd name="connsiteY133" fmla="*/ 33313 h 893439"/>
              <a:gd name="connsiteX134" fmla="*/ 825004 w 854453"/>
              <a:gd name="connsiteY134" fmla="*/ 23620 h 893439"/>
              <a:gd name="connsiteX135" fmla="*/ 828397 w 854453"/>
              <a:gd name="connsiteY135" fmla="*/ 17807 h 893439"/>
              <a:gd name="connsiteX136" fmla="*/ 833244 w 854453"/>
              <a:gd name="connsiteY136" fmla="*/ 14899 h 893439"/>
              <a:gd name="connsiteX137" fmla="*/ 830820 w 854453"/>
              <a:gd name="connsiteY137" fmla="*/ 4236 h 893439"/>
              <a:gd name="connsiteX138" fmla="*/ 820157 w 854453"/>
              <a:gd name="connsiteY138" fmla="*/ 846 h 893439"/>
              <a:gd name="connsiteX139" fmla="*/ 816764 w 854453"/>
              <a:gd name="connsiteY139" fmla="*/ 4720 h 893439"/>
              <a:gd name="connsiteX140" fmla="*/ 809797 w 854453"/>
              <a:gd name="connsiteY140" fmla="*/ 0 h 893439"/>
              <a:gd name="connsiteX141" fmla="*/ 809255 w 854453"/>
              <a:gd name="connsiteY141" fmla="*/ 2340 h 893439"/>
              <a:gd name="connsiteX142" fmla="*/ 805092 w 854453"/>
              <a:gd name="connsiteY142" fmla="*/ 2619 h 893439"/>
              <a:gd name="connsiteX143" fmla="*/ 804535 w 854453"/>
              <a:gd name="connsiteY143" fmla="*/ 11502 h 893439"/>
              <a:gd name="connsiteX144" fmla="*/ 800650 w 854453"/>
              <a:gd name="connsiteY144" fmla="*/ 22050 h 893439"/>
              <a:gd name="connsiteX145" fmla="*/ 791766 w 854453"/>
              <a:gd name="connsiteY145" fmla="*/ 28712 h 893439"/>
              <a:gd name="connsiteX146" fmla="*/ 789545 w 854453"/>
              <a:gd name="connsiteY146" fmla="*/ 37321 h 893439"/>
              <a:gd name="connsiteX147" fmla="*/ 785382 w 854453"/>
              <a:gd name="connsiteY147" fmla="*/ 39539 h 893439"/>
              <a:gd name="connsiteX148" fmla="*/ 779830 w 854453"/>
              <a:gd name="connsiteY148" fmla="*/ 39539 h 893439"/>
              <a:gd name="connsiteX149" fmla="*/ 764841 w 854453"/>
              <a:gd name="connsiteY149" fmla="*/ 56734 h 893439"/>
              <a:gd name="connsiteX150" fmla="*/ 754015 w 854453"/>
              <a:gd name="connsiteY150" fmla="*/ 59230 h 893439"/>
              <a:gd name="connsiteX151" fmla="*/ 745685 w 854453"/>
              <a:gd name="connsiteY151" fmla="*/ 70913 h 893439"/>
              <a:gd name="connsiteX152" fmla="*/ 746795 w 854453"/>
              <a:gd name="connsiteY152" fmla="*/ 75615 h 893439"/>
              <a:gd name="connsiteX153" fmla="*/ 742176 w 854453"/>
              <a:gd name="connsiteY153" fmla="*/ 79739 h 893439"/>
              <a:gd name="connsiteX154" fmla="*/ 742125 w 854453"/>
              <a:gd name="connsiteY154" fmla="*/ 83320 h 893439"/>
              <a:gd name="connsiteX155" fmla="*/ 734978 w 854453"/>
              <a:gd name="connsiteY155" fmla="*/ 84007 h 893439"/>
              <a:gd name="connsiteX156" fmla="*/ 734833 w 854453"/>
              <a:gd name="connsiteY156" fmla="*/ 87805 h 893439"/>
              <a:gd name="connsiteX157" fmla="*/ 729842 w 854453"/>
              <a:gd name="connsiteY157" fmla="*/ 90265 h 893439"/>
              <a:gd name="connsiteX158" fmla="*/ 731408 w 854453"/>
              <a:gd name="connsiteY158" fmla="*/ 94207 h 893439"/>
              <a:gd name="connsiteX159" fmla="*/ 739148 w 854453"/>
              <a:gd name="connsiteY159" fmla="*/ 95835 h 893439"/>
              <a:gd name="connsiteX160" fmla="*/ 738628 w 854453"/>
              <a:gd name="connsiteY160" fmla="*/ 98873 h 893439"/>
              <a:gd name="connsiteX161" fmla="*/ 736168 w 854453"/>
              <a:gd name="connsiteY161" fmla="*/ 100067 h 893439"/>
              <a:gd name="connsiteX162" fmla="*/ 734978 w 854453"/>
              <a:gd name="connsiteY162" fmla="*/ 106397 h 893439"/>
              <a:gd name="connsiteX163" fmla="*/ 732153 w 854453"/>
              <a:gd name="connsiteY163" fmla="*/ 107518 h 893439"/>
              <a:gd name="connsiteX164" fmla="*/ 732377 w 854453"/>
              <a:gd name="connsiteY164" fmla="*/ 113631 h 893439"/>
              <a:gd name="connsiteX165" fmla="*/ 721656 w 854453"/>
              <a:gd name="connsiteY165" fmla="*/ 113233 h 893439"/>
              <a:gd name="connsiteX166" fmla="*/ 716596 w 854453"/>
              <a:gd name="connsiteY166" fmla="*/ 115874 h 893439"/>
              <a:gd name="connsiteX167" fmla="*/ 715851 w 854453"/>
              <a:gd name="connsiteY167" fmla="*/ 123903 h 893439"/>
              <a:gd name="connsiteX168" fmla="*/ 711836 w 854453"/>
              <a:gd name="connsiteY168" fmla="*/ 125386 h 893439"/>
              <a:gd name="connsiteX169" fmla="*/ 711756 w 854453"/>
              <a:gd name="connsiteY169" fmla="*/ 130089 h 893439"/>
              <a:gd name="connsiteX170" fmla="*/ 715106 w 854453"/>
              <a:gd name="connsiteY170" fmla="*/ 131789 h 893439"/>
              <a:gd name="connsiteX171" fmla="*/ 715330 w 854453"/>
              <a:gd name="connsiteY171" fmla="*/ 135442 h 893439"/>
              <a:gd name="connsiteX172" fmla="*/ 723204 w 854453"/>
              <a:gd name="connsiteY172" fmla="*/ 142351 h 893439"/>
              <a:gd name="connsiteX173" fmla="*/ 726311 w 854453"/>
              <a:gd name="connsiteY173" fmla="*/ 142242 h 893439"/>
              <a:gd name="connsiteX174" fmla="*/ 728966 w 854453"/>
              <a:gd name="connsiteY174" fmla="*/ 145498 h 893439"/>
              <a:gd name="connsiteX175" fmla="*/ 722991 w 854453"/>
              <a:gd name="connsiteY175" fmla="*/ 154757 h 893439"/>
              <a:gd name="connsiteX176" fmla="*/ 719186 w 854453"/>
              <a:gd name="connsiteY176" fmla="*/ 155300 h 893439"/>
              <a:gd name="connsiteX177" fmla="*/ 714820 w 854453"/>
              <a:gd name="connsiteY177" fmla="*/ 161811 h 893439"/>
              <a:gd name="connsiteX178" fmla="*/ 709930 w 854453"/>
              <a:gd name="connsiteY178" fmla="*/ 161268 h 893439"/>
              <a:gd name="connsiteX179" fmla="*/ 701238 w 854453"/>
              <a:gd name="connsiteY179" fmla="*/ 174832 h 893439"/>
              <a:gd name="connsiteX180" fmla="*/ 698525 w 854453"/>
              <a:gd name="connsiteY180" fmla="*/ 186804 h 893439"/>
              <a:gd name="connsiteX181" fmla="*/ 689830 w 854453"/>
              <a:gd name="connsiteY181" fmla="*/ 194943 h 893439"/>
              <a:gd name="connsiteX182" fmla="*/ 679510 w 854453"/>
              <a:gd name="connsiteY182" fmla="*/ 200368 h 893439"/>
              <a:gd name="connsiteX183" fmla="*/ 669187 w 854453"/>
              <a:gd name="connsiteY183" fmla="*/ 209628 h 893439"/>
              <a:gd name="connsiteX184" fmla="*/ 664694 w 854453"/>
              <a:gd name="connsiteY184" fmla="*/ 209194 h 893439"/>
              <a:gd name="connsiteX185" fmla="*/ 651995 w 854453"/>
              <a:gd name="connsiteY185" fmla="*/ 214982 h 893439"/>
              <a:gd name="connsiteX186" fmla="*/ 651698 w 854453"/>
              <a:gd name="connsiteY186" fmla="*/ 218273 h 893439"/>
              <a:gd name="connsiteX187" fmla="*/ 648197 w 854453"/>
              <a:gd name="connsiteY187" fmla="*/ 218346 h 893439"/>
              <a:gd name="connsiteX188" fmla="*/ 645636 w 854453"/>
              <a:gd name="connsiteY188" fmla="*/ 212848 h 893439"/>
              <a:gd name="connsiteX189" fmla="*/ 638221 w 854453"/>
              <a:gd name="connsiteY189" fmla="*/ 211799 h 893439"/>
              <a:gd name="connsiteX190" fmla="*/ 634966 w 854453"/>
              <a:gd name="connsiteY190" fmla="*/ 215054 h 893439"/>
              <a:gd name="connsiteX191" fmla="*/ 630072 w 854453"/>
              <a:gd name="connsiteY191" fmla="*/ 208001 h 893439"/>
              <a:gd name="connsiteX192" fmla="*/ 612500 w 854453"/>
              <a:gd name="connsiteY192" fmla="*/ 207929 h 893439"/>
              <a:gd name="connsiteX193" fmla="*/ 607613 w 854453"/>
              <a:gd name="connsiteY193" fmla="*/ 205830 h 893439"/>
              <a:gd name="connsiteX194" fmla="*/ 607266 w 854453"/>
              <a:gd name="connsiteY194" fmla="*/ 203733 h 893439"/>
              <a:gd name="connsiteX195" fmla="*/ 612153 w 854453"/>
              <a:gd name="connsiteY195" fmla="*/ 199175 h 893439"/>
              <a:gd name="connsiteX196" fmla="*/ 614945 w 854453"/>
              <a:gd name="connsiteY196" fmla="*/ 179281 h 893439"/>
              <a:gd name="connsiteX197" fmla="*/ 614247 w 854453"/>
              <a:gd name="connsiteY197" fmla="*/ 174398 h 893439"/>
              <a:gd name="connsiteX198" fmla="*/ 620179 w 854453"/>
              <a:gd name="connsiteY198" fmla="*/ 171938 h 893439"/>
              <a:gd name="connsiteX199" fmla="*/ 622624 w 854453"/>
              <a:gd name="connsiteY199" fmla="*/ 165681 h 893439"/>
              <a:gd name="connsiteX200" fmla="*/ 618435 w 854453"/>
              <a:gd name="connsiteY200" fmla="*/ 163945 h 893439"/>
              <a:gd name="connsiteX201" fmla="*/ 618085 w 854453"/>
              <a:gd name="connsiteY201" fmla="*/ 157289 h 893439"/>
              <a:gd name="connsiteX202" fmla="*/ 620877 w 854453"/>
              <a:gd name="connsiteY202" fmla="*/ 155191 h 893439"/>
              <a:gd name="connsiteX203" fmla="*/ 618783 w 854453"/>
              <a:gd name="connsiteY203" fmla="*/ 152406 h 893439"/>
              <a:gd name="connsiteX204" fmla="*/ 587368 w 854453"/>
              <a:gd name="connsiteY204" fmla="*/ 152768 h 893439"/>
              <a:gd name="connsiteX205" fmla="*/ 582131 w 854453"/>
              <a:gd name="connsiteY205" fmla="*/ 154504 h 893439"/>
              <a:gd name="connsiteX206" fmla="*/ 580735 w 854453"/>
              <a:gd name="connsiteY206" fmla="*/ 152768 h 893439"/>
              <a:gd name="connsiteX207" fmla="*/ 575150 w 854453"/>
              <a:gd name="connsiteY207" fmla="*/ 155915 h 893439"/>
              <a:gd name="connsiteX208" fmla="*/ 575848 w 854453"/>
              <a:gd name="connsiteY208" fmla="*/ 160798 h 893439"/>
              <a:gd name="connsiteX209" fmla="*/ 566422 w 854453"/>
              <a:gd name="connsiteY209" fmla="*/ 162895 h 893439"/>
              <a:gd name="connsiteX210" fmla="*/ 566769 w 854453"/>
              <a:gd name="connsiteY210" fmla="*/ 169153 h 893439"/>
              <a:gd name="connsiteX211" fmla="*/ 561531 w 854453"/>
              <a:gd name="connsiteY211" fmla="*/ 172662 h 893439"/>
              <a:gd name="connsiteX212" fmla="*/ 557694 w 854453"/>
              <a:gd name="connsiteY212" fmla="*/ 169153 h 893439"/>
              <a:gd name="connsiteX213" fmla="*/ 557694 w 854453"/>
              <a:gd name="connsiteY213" fmla="*/ 163221 h 893439"/>
              <a:gd name="connsiteX214" fmla="*/ 548267 w 854453"/>
              <a:gd name="connsiteY214" fmla="*/ 159025 h 893439"/>
              <a:gd name="connsiteX215" fmla="*/ 539192 w 854453"/>
              <a:gd name="connsiteY215" fmla="*/ 163221 h 893439"/>
              <a:gd name="connsiteX216" fmla="*/ 540241 w 854453"/>
              <a:gd name="connsiteY216" fmla="*/ 171613 h 893439"/>
              <a:gd name="connsiteX217" fmla="*/ 535004 w 854453"/>
              <a:gd name="connsiteY217" fmla="*/ 175447 h 893439"/>
              <a:gd name="connsiteX218" fmla="*/ 534306 w 854453"/>
              <a:gd name="connsiteY218" fmla="*/ 178232 h 893439"/>
              <a:gd name="connsiteX219" fmla="*/ 526276 w 854453"/>
              <a:gd name="connsiteY219" fmla="*/ 170564 h 893439"/>
              <a:gd name="connsiteX220" fmla="*/ 517551 w 854453"/>
              <a:gd name="connsiteY220" fmla="*/ 168466 h 893439"/>
              <a:gd name="connsiteX221" fmla="*/ 513710 w 854453"/>
              <a:gd name="connsiteY221" fmla="*/ 160436 h 893439"/>
              <a:gd name="connsiteX222" fmla="*/ 509868 w 854453"/>
              <a:gd name="connsiteY222" fmla="*/ 160075 h 893439"/>
              <a:gd name="connsiteX223" fmla="*/ 509170 w 854453"/>
              <a:gd name="connsiteY223" fmla="*/ 163583 h 893439"/>
              <a:gd name="connsiteX224" fmla="*/ 494159 w 854453"/>
              <a:gd name="connsiteY224" fmla="*/ 166006 h 893439"/>
              <a:gd name="connsiteX225" fmla="*/ 493816 w 854453"/>
              <a:gd name="connsiteY225" fmla="*/ 162534 h 893439"/>
              <a:gd name="connsiteX226" fmla="*/ 491020 w 854453"/>
              <a:gd name="connsiteY226" fmla="*/ 162172 h 893439"/>
              <a:gd name="connsiteX227" fmla="*/ 486137 w 854453"/>
              <a:gd name="connsiteY227" fmla="*/ 175085 h 893439"/>
              <a:gd name="connsiteX228" fmla="*/ 474265 w 854453"/>
              <a:gd name="connsiteY228" fmla="*/ 177545 h 893439"/>
              <a:gd name="connsiteX229" fmla="*/ 467285 w 854453"/>
              <a:gd name="connsiteY229" fmla="*/ 186985 h 893439"/>
              <a:gd name="connsiteX230" fmla="*/ 464839 w 854453"/>
              <a:gd name="connsiteY230" fmla="*/ 183477 h 893439"/>
              <a:gd name="connsiteX231" fmla="*/ 447738 w 854453"/>
              <a:gd name="connsiteY231" fmla="*/ 184164 h 893439"/>
              <a:gd name="connsiteX232" fmla="*/ 445293 w 854453"/>
              <a:gd name="connsiteY232" fmla="*/ 196028 h 893439"/>
              <a:gd name="connsiteX233" fmla="*/ 440753 w 854453"/>
              <a:gd name="connsiteY233" fmla="*/ 197439 h 893439"/>
              <a:gd name="connsiteX234" fmla="*/ 433772 w 854453"/>
              <a:gd name="connsiteY234" fmla="*/ 194979 h 893439"/>
              <a:gd name="connsiteX235" fmla="*/ 427840 w 854453"/>
              <a:gd name="connsiteY235" fmla="*/ 196064 h 893439"/>
              <a:gd name="connsiteX236" fmla="*/ 428187 w 854453"/>
              <a:gd name="connsiteY236" fmla="*/ 201273 h 893439"/>
              <a:gd name="connsiteX237" fmla="*/ 431678 w 854453"/>
              <a:gd name="connsiteY237" fmla="*/ 202683 h 893439"/>
              <a:gd name="connsiteX238" fmla="*/ 431678 w 854453"/>
              <a:gd name="connsiteY238" fmla="*/ 206518 h 893439"/>
              <a:gd name="connsiteX239" fmla="*/ 427837 w 854453"/>
              <a:gd name="connsiteY239" fmla="*/ 206518 h 893439"/>
              <a:gd name="connsiteX240" fmla="*/ 422252 w 854453"/>
              <a:gd name="connsiteY240" fmla="*/ 214186 h 893439"/>
              <a:gd name="connsiteX241" fmla="*/ 423648 w 854453"/>
              <a:gd name="connsiteY241" fmla="*/ 220118 h 893439"/>
              <a:gd name="connsiteX242" fmla="*/ 410735 w 854453"/>
              <a:gd name="connsiteY242" fmla="*/ 229920 h 893439"/>
              <a:gd name="connsiteX243" fmla="*/ 407588 w 854453"/>
              <a:gd name="connsiteY243" fmla="*/ 242110 h 893439"/>
              <a:gd name="connsiteX244" fmla="*/ 412478 w 854453"/>
              <a:gd name="connsiteY244" fmla="*/ 248765 h 893439"/>
              <a:gd name="connsiteX245" fmla="*/ 407939 w 854453"/>
              <a:gd name="connsiteY245" fmla="*/ 251912 h 893439"/>
              <a:gd name="connsiteX246" fmla="*/ 407241 w 854453"/>
              <a:gd name="connsiteY246" fmla="*/ 258532 h 893439"/>
              <a:gd name="connsiteX247" fmla="*/ 402705 w 854453"/>
              <a:gd name="connsiteY247" fmla="*/ 260268 h 893439"/>
              <a:gd name="connsiteX248" fmla="*/ 402705 w 854453"/>
              <a:gd name="connsiteY248" fmla="*/ 262365 h 893439"/>
              <a:gd name="connsiteX249" fmla="*/ 410735 w 854453"/>
              <a:gd name="connsiteY249" fmla="*/ 266200 h 893439"/>
              <a:gd name="connsiteX250" fmla="*/ 407588 w 854453"/>
              <a:gd name="connsiteY250" fmla="*/ 267610 h 893439"/>
              <a:gd name="connsiteX251" fmla="*/ 407244 w 854453"/>
              <a:gd name="connsiteY251" fmla="*/ 273904 h 893439"/>
              <a:gd name="connsiteX252" fmla="*/ 395724 w 854453"/>
              <a:gd name="connsiteY252" fmla="*/ 281934 h 893439"/>
              <a:gd name="connsiteX253" fmla="*/ 381762 w 854453"/>
              <a:gd name="connsiteY253" fmla="*/ 295173 h 893439"/>
              <a:gd name="connsiteX254" fmla="*/ 355929 w 854453"/>
              <a:gd name="connsiteY254" fmla="*/ 314018 h 893439"/>
              <a:gd name="connsiteX255" fmla="*/ 347899 w 854453"/>
              <a:gd name="connsiteY255" fmla="*/ 314379 h 893439"/>
              <a:gd name="connsiteX256" fmla="*/ 341967 w 854453"/>
              <a:gd name="connsiteY256" fmla="*/ 323820 h 893439"/>
              <a:gd name="connsiteX257" fmla="*/ 337778 w 854453"/>
              <a:gd name="connsiteY257" fmla="*/ 323820 h 893439"/>
              <a:gd name="connsiteX258" fmla="*/ 322767 w 854453"/>
              <a:gd name="connsiteY258" fmla="*/ 336371 h 893439"/>
              <a:gd name="connsiteX259" fmla="*/ 321371 w 854453"/>
              <a:gd name="connsiteY259" fmla="*/ 357314 h 893439"/>
              <a:gd name="connsiteX260" fmla="*/ 312292 w 854453"/>
              <a:gd name="connsiteY260" fmla="*/ 370589 h 893439"/>
              <a:gd name="connsiteX261" fmla="*/ 293794 w 854453"/>
              <a:gd name="connsiteY261" fmla="*/ 369540 h 893439"/>
              <a:gd name="connsiteX262" fmla="*/ 274244 w 854453"/>
              <a:gd name="connsiteY262" fmla="*/ 355578 h 893439"/>
              <a:gd name="connsiteX263" fmla="*/ 260633 w 854453"/>
              <a:gd name="connsiteY263" fmla="*/ 353842 h 893439"/>
              <a:gd name="connsiteX264" fmla="*/ 260633 w 854453"/>
              <a:gd name="connsiteY264" fmla="*/ 346861 h 893439"/>
              <a:gd name="connsiteX265" fmla="*/ 251905 w 854453"/>
              <a:gd name="connsiteY265" fmla="*/ 340205 h 893439"/>
              <a:gd name="connsiteX266" fmla="*/ 250509 w 854453"/>
              <a:gd name="connsiteY266" fmla="*/ 331488 h 893439"/>
              <a:gd name="connsiteX267" fmla="*/ 238413 w 854453"/>
              <a:gd name="connsiteY267" fmla="*/ 328377 h 893439"/>
              <a:gd name="connsiteX268" fmla="*/ 228853 w 854453"/>
              <a:gd name="connsiteY268" fmla="*/ 333152 h 893439"/>
              <a:gd name="connsiteX269" fmla="*/ 229772 w 854453"/>
              <a:gd name="connsiteY269" fmla="*/ 346969 h 893439"/>
              <a:gd name="connsiteX270" fmla="*/ 243144 w 854453"/>
              <a:gd name="connsiteY270" fmla="*/ 356193 h 893439"/>
              <a:gd name="connsiteX271" fmla="*/ 244526 w 854453"/>
              <a:gd name="connsiteY271" fmla="*/ 361727 h 893439"/>
              <a:gd name="connsiteX272" fmla="*/ 293393 w 854453"/>
              <a:gd name="connsiteY272" fmla="*/ 405060 h 893439"/>
              <a:gd name="connsiteX273" fmla="*/ 313218 w 854453"/>
              <a:gd name="connsiteY273" fmla="*/ 405060 h 893439"/>
              <a:gd name="connsiteX274" fmla="*/ 321056 w 854453"/>
              <a:gd name="connsiteY274" fmla="*/ 415658 h 893439"/>
              <a:gd name="connsiteX275" fmla="*/ 333503 w 854453"/>
              <a:gd name="connsiteY275" fmla="*/ 415658 h 893439"/>
              <a:gd name="connsiteX276" fmla="*/ 345031 w 854453"/>
              <a:gd name="connsiteY276" fmla="*/ 429511 h 893439"/>
              <a:gd name="connsiteX277" fmla="*/ 340419 w 854453"/>
              <a:gd name="connsiteY277" fmla="*/ 432260 h 893439"/>
              <a:gd name="connsiteX278" fmla="*/ 341341 w 854453"/>
              <a:gd name="connsiteY278" fmla="*/ 447018 h 893439"/>
              <a:gd name="connsiteX279" fmla="*/ 336729 w 854453"/>
              <a:gd name="connsiteY279" fmla="*/ 447488 h 893439"/>
              <a:gd name="connsiteX280" fmla="*/ 325205 w 854453"/>
              <a:gd name="connsiteY280" fmla="*/ 458086 h 893439"/>
              <a:gd name="connsiteX281" fmla="*/ 320134 w 854453"/>
              <a:gd name="connsiteY281" fmla="*/ 479283 h 893439"/>
              <a:gd name="connsiteX282" fmla="*/ 315522 w 854453"/>
              <a:gd name="connsiteY282" fmla="*/ 480223 h 893439"/>
              <a:gd name="connsiteX283" fmla="*/ 306765 w 854453"/>
              <a:gd name="connsiteY283" fmla="*/ 489917 h 893439"/>
              <a:gd name="connsiteX284" fmla="*/ 310914 w 854453"/>
              <a:gd name="connsiteY284" fmla="*/ 497296 h 893439"/>
              <a:gd name="connsiteX285" fmla="*/ 306765 w 854453"/>
              <a:gd name="connsiteY285" fmla="*/ 502359 h 893439"/>
              <a:gd name="connsiteX286" fmla="*/ 316445 w 854453"/>
              <a:gd name="connsiteY286" fmla="*/ 512017 h 893439"/>
              <a:gd name="connsiteX287" fmla="*/ 313218 w 854453"/>
              <a:gd name="connsiteY287" fmla="*/ 513428 h 893439"/>
              <a:gd name="connsiteX288" fmla="*/ 312759 w 854453"/>
              <a:gd name="connsiteY288" fmla="*/ 518021 h 893439"/>
              <a:gd name="connsiteX289" fmla="*/ 315063 w 854453"/>
              <a:gd name="connsiteY289" fmla="*/ 523085 h 893439"/>
              <a:gd name="connsiteX290" fmla="*/ 298927 w 854453"/>
              <a:gd name="connsiteY290" fmla="*/ 537843 h 893439"/>
              <a:gd name="connsiteX291" fmla="*/ 299387 w 854453"/>
              <a:gd name="connsiteY291" fmla="*/ 543848 h 893439"/>
              <a:gd name="connsiteX292" fmla="*/ 285558 w 854453"/>
              <a:gd name="connsiteY292" fmla="*/ 543848 h 893439"/>
              <a:gd name="connsiteX293" fmla="*/ 275416 w 854453"/>
              <a:gd name="connsiteY293" fmla="*/ 531405 h 893439"/>
              <a:gd name="connsiteX294" fmla="*/ 276338 w 854453"/>
              <a:gd name="connsiteY294" fmla="*/ 525870 h 893439"/>
              <a:gd name="connsiteX295" fmla="*/ 264351 w 854453"/>
              <a:gd name="connsiteY295" fmla="*/ 525400 h 893439"/>
              <a:gd name="connsiteX296" fmla="*/ 256050 w 854453"/>
              <a:gd name="connsiteY296" fmla="*/ 515706 h 893439"/>
              <a:gd name="connsiteX297" fmla="*/ 249597 w 854453"/>
              <a:gd name="connsiteY297" fmla="*/ 516647 h 893439"/>
              <a:gd name="connsiteX298" fmla="*/ 249138 w 854453"/>
              <a:gd name="connsiteY298" fmla="*/ 524496 h 893439"/>
              <a:gd name="connsiteX299" fmla="*/ 236688 w 854453"/>
              <a:gd name="connsiteY299" fmla="*/ 535998 h 893439"/>
              <a:gd name="connsiteX300" fmla="*/ 237151 w 854453"/>
              <a:gd name="connsiteY300" fmla="*/ 543377 h 893439"/>
              <a:gd name="connsiteX301" fmla="*/ 232539 w 854453"/>
              <a:gd name="connsiteY301" fmla="*/ 551226 h 893439"/>
              <a:gd name="connsiteX302" fmla="*/ 225623 w 854453"/>
              <a:gd name="connsiteY302" fmla="*/ 553975 h 893439"/>
              <a:gd name="connsiteX303" fmla="*/ 225623 w 854453"/>
              <a:gd name="connsiteY303" fmla="*/ 560450 h 893439"/>
              <a:gd name="connsiteX304" fmla="*/ 221934 w 854453"/>
              <a:gd name="connsiteY304" fmla="*/ 561824 h 893439"/>
              <a:gd name="connsiteX305" fmla="*/ 219630 w 854453"/>
              <a:gd name="connsiteY305" fmla="*/ 556760 h 893439"/>
              <a:gd name="connsiteX306" fmla="*/ 216866 w 854453"/>
              <a:gd name="connsiteY306" fmla="*/ 559980 h 893439"/>
              <a:gd name="connsiteX307" fmla="*/ 195175 w 854453"/>
              <a:gd name="connsiteY307" fmla="*/ 560848 h 893439"/>
              <a:gd name="connsiteX308" fmla="*/ 182732 w 854453"/>
              <a:gd name="connsiteY308" fmla="*/ 563778 h 893439"/>
              <a:gd name="connsiteX309" fmla="*/ 162939 w 854453"/>
              <a:gd name="connsiteY309" fmla="*/ 553867 h 893439"/>
              <a:gd name="connsiteX310" fmla="*/ 152623 w 854453"/>
              <a:gd name="connsiteY310" fmla="*/ 554518 h 893439"/>
              <a:gd name="connsiteX311" fmla="*/ 149889 w 854453"/>
              <a:gd name="connsiteY311" fmla="*/ 549454 h 893439"/>
              <a:gd name="connsiteX312" fmla="*/ 140206 w 854453"/>
              <a:gd name="connsiteY312" fmla="*/ 550503 h 893439"/>
              <a:gd name="connsiteX313" fmla="*/ 124413 w 854453"/>
              <a:gd name="connsiteY313" fmla="*/ 570071 h 893439"/>
              <a:gd name="connsiteX314" fmla="*/ 123994 w 854453"/>
              <a:gd name="connsiteY314" fmla="*/ 582514 h 893439"/>
              <a:gd name="connsiteX315" fmla="*/ 113888 w 854453"/>
              <a:gd name="connsiteY315" fmla="*/ 591340 h 893439"/>
              <a:gd name="connsiteX316" fmla="*/ 99575 w 854453"/>
              <a:gd name="connsiteY316" fmla="*/ 590942 h 893439"/>
              <a:gd name="connsiteX317" fmla="*/ 93889 w 854453"/>
              <a:gd name="connsiteY317" fmla="*/ 594704 h 893439"/>
              <a:gd name="connsiteX318" fmla="*/ 94102 w 854453"/>
              <a:gd name="connsiteY318" fmla="*/ 603132 h 893439"/>
              <a:gd name="connsiteX319" fmla="*/ 101680 w 854453"/>
              <a:gd name="connsiteY319" fmla="*/ 609244 h 893439"/>
              <a:gd name="connsiteX320" fmla="*/ 101047 w 854453"/>
              <a:gd name="connsiteY320" fmla="*/ 625015 h 893439"/>
              <a:gd name="connsiteX321" fmla="*/ 109891 w 854453"/>
              <a:gd name="connsiteY321" fmla="*/ 642920 h 893439"/>
              <a:gd name="connsiteX322" fmla="*/ 109258 w 854453"/>
              <a:gd name="connsiteY322" fmla="*/ 658726 h 893439"/>
              <a:gd name="connsiteX323" fmla="*/ 100837 w 854453"/>
              <a:gd name="connsiteY323" fmla="*/ 665454 h 893439"/>
              <a:gd name="connsiteX324" fmla="*/ 85049 w 854453"/>
              <a:gd name="connsiteY324" fmla="*/ 665888 h 893439"/>
              <a:gd name="connsiteX325" fmla="*/ 58525 w 854453"/>
              <a:gd name="connsiteY325" fmla="*/ 654494 h 893439"/>
              <a:gd name="connsiteX326" fmla="*/ 41260 w 854453"/>
              <a:gd name="connsiteY326" fmla="*/ 654494 h 893439"/>
              <a:gd name="connsiteX327" fmla="*/ 22314 w 854453"/>
              <a:gd name="connsiteY327" fmla="*/ 661656 h 893439"/>
              <a:gd name="connsiteX328" fmla="*/ 10945 w 854453"/>
              <a:gd name="connsiteY328" fmla="*/ 661656 h 893439"/>
              <a:gd name="connsiteX329" fmla="*/ 843 w 854453"/>
              <a:gd name="connsiteY329" fmla="*/ 671748 h 893439"/>
              <a:gd name="connsiteX330" fmla="*/ 0 w 854453"/>
              <a:gd name="connsiteY330" fmla="*/ 684805 h 893439"/>
              <a:gd name="connsiteX331" fmla="*/ 12211 w 854453"/>
              <a:gd name="connsiteY331" fmla="*/ 702927 h 893439"/>
              <a:gd name="connsiteX332" fmla="*/ 12631 w 854453"/>
              <a:gd name="connsiteY332" fmla="*/ 742498 h 893439"/>
              <a:gd name="connsiteX333" fmla="*/ 8001 w 854453"/>
              <a:gd name="connsiteY333" fmla="*/ 745862 h 893439"/>
              <a:gd name="connsiteX334" fmla="*/ 8840 w 854453"/>
              <a:gd name="connsiteY334" fmla="*/ 758919 h 893439"/>
              <a:gd name="connsiteX335" fmla="*/ 16002 w 854453"/>
              <a:gd name="connsiteY335" fmla="*/ 765213 h 893439"/>
              <a:gd name="connsiteX336" fmla="*/ 43365 w 854453"/>
              <a:gd name="connsiteY336" fmla="*/ 762284 h 893439"/>
              <a:gd name="connsiteX337" fmla="*/ 60630 w 854453"/>
              <a:gd name="connsiteY337" fmla="*/ 777005 h 893439"/>
              <a:gd name="connsiteX338" fmla="*/ 61892 w 854453"/>
              <a:gd name="connsiteY338" fmla="*/ 791328 h 893439"/>
              <a:gd name="connsiteX339" fmla="*/ 73684 w 854453"/>
              <a:gd name="connsiteY339" fmla="*/ 804821 h 893439"/>
              <a:gd name="connsiteX340" fmla="*/ 73141 w 854453"/>
              <a:gd name="connsiteY340" fmla="*/ 814876 h 893439"/>
              <a:gd name="connsiteX341" fmla="*/ 72454 w 854453"/>
              <a:gd name="connsiteY341" fmla="*/ 821459 h 893439"/>
              <a:gd name="connsiteX342" fmla="*/ 66970 w 854453"/>
              <a:gd name="connsiteY342" fmla="*/ 825004 h 893439"/>
              <a:gd name="connsiteX343" fmla="*/ 70045 w 854453"/>
              <a:gd name="connsiteY343" fmla="*/ 833576 h 893439"/>
              <a:gd name="connsiteX344" fmla="*/ 84973 w 854453"/>
              <a:gd name="connsiteY344" fmla="*/ 827680 h 893439"/>
              <a:gd name="connsiteX345" fmla="*/ 87317 w 854453"/>
              <a:gd name="connsiteY345" fmla="*/ 823774 h 893439"/>
              <a:gd name="connsiteX346" fmla="*/ 93495 w 854453"/>
              <a:gd name="connsiteY346" fmla="*/ 820808 h 893439"/>
              <a:gd name="connsiteX347" fmla="*/ 95838 w 854453"/>
              <a:gd name="connsiteY347" fmla="*/ 827680 h 893439"/>
              <a:gd name="connsiteX348" fmla="*/ 92214 w 854453"/>
              <a:gd name="connsiteY348" fmla="*/ 832708 h 893439"/>
              <a:gd name="connsiteX349" fmla="*/ 90297 w 854453"/>
              <a:gd name="connsiteY349" fmla="*/ 847393 h 893439"/>
              <a:gd name="connsiteX350" fmla="*/ 88807 w 854453"/>
              <a:gd name="connsiteY350" fmla="*/ 848081 h 893439"/>
              <a:gd name="connsiteX351" fmla="*/ 88807 w 854453"/>
              <a:gd name="connsiteY351" fmla="*/ 853832 h 893439"/>
              <a:gd name="connsiteX352" fmla="*/ 105637 w 854453"/>
              <a:gd name="connsiteY352" fmla="*/ 854953 h 893439"/>
              <a:gd name="connsiteX353" fmla="*/ 121400 w 854453"/>
              <a:gd name="connsiteY353" fmla="*/ 844428 h 893439"/>
              <a:gd name="connsiteX354" fmla="*/ 126511 w 854453"/>
              <a:gd name="connsiteY354" fmla="*/ 845115 h 893439"/>
              <a:gd name="connsiteX355" fmla="*/ 128005 w 854453"/>
              <a:gd name="connsiteY355" fmla="*/ 853579 h 893439"/>
              <a:gd name="connsiteX356" fmla="*/ 137590 w 854453"/>
              <a:gd name="connsiteY356" fmla="*/ 857015 h 893439"/>
              <a:gd name="connsiteX357" fmla="*/ 143768 w 854453"/>
              <a:gd name="connsiteY357" fmla="*/ 851987 h 893439"/>
              <a:gd name="connsiteX358" fmla="*/ 153354 w 854453"/>
              <a:gd name="connsiteY358" fmla="*/ 851987 h 893439"/>
              <a:gd name="connsiteX359" fmla="*/ 153567 w 854453"/>
              <a:gd name="connsiteY359" fmla="*/ 858389 h 893439"/>
              <a:gd name="connsiteX360" fmla="*/ 151864 w 854453"/>
              <a:gd name="connsiteY360" fmla="*/ 860451 h 893439"/>
              <a:gd name="connsiteX361" fmla="*/ 151864 w 854453"/>
              <a:gd name="connsiteY361" fmla="*/ 876077 h 893439"/>
              <a:gd name="connsiteX362" fmla="*/ 161022 w 854453"/>
              <a:gd name="connsiteY362" fmla="*/ 888664 h 893439"/>
              <a:gd name="connsiteX363" fmla="*/ 170716 w 854453"/>
              <a:gd name="connsiteY363" fmla="*/ 889677 h 89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</a:cxnLst>
            <a:rect l="l" t="t" r="r" b="b"/>
            <a:pathLst>
              <a:path w="854453" h="893439">
                <a:moveTo>
                  <a:pt x="178098" y="888592"/>
                </a:moveTo>
                <a:lnTo>
                  <a:pt x="184048" y="890654"/>
                </a:lnTo>
                <a:lnTo>
                  <a:pt x="195804" y="890726"/>
                </a:lnTo>
                <a:lnTo>
                  <a:pt x="202655" y="893439"/>
                </a:lnTo>
                <a:lnTo>
                  <a:pt x="219782" y="887977"/>
                </a:lnTo>
                <a:lnTo>
                  <a:pt x="222523" y="882479"/>
                </a:lnTo>
                <a:lnTo>
                  <a:pt x="233483" y="880417"/>
                </a:lnTo>
                <a:lnTo>
                  <a:pt x="237596" y="887290"/>
                </a:lnTo>
                <a:lnTo>
                  <a:pt x="244450" y="879043"/>
                </a:lnTo>
                <a:lnTo>
                  <a:pt x="254723" y="871519"/>
                </a:lnTo>
                <a:lnTo>
                  <a:pt x="258152" y="859185"/>
                </a:lnTo>
                <a:lnTo>
                  <a:pt x="278708" y="840702"/>
                </a:lnTo>
                <a:lnTo>
                  <a:pt x="282817" y="840702"/>
                </a:lnTo>
                <a:lnTo>
                  <a:pt x="291038" y="827680"/>
                </a:lnTo>
                <a:lnTo>
                  <a:pt x="302685" y="824931"/>
                </a:lnTo>
                <a:lnTo>
                  <a:pt x="308964" y="813827"/>
                </a:lnTo>
                <a:lnTo>
                  <a:pt x="316488" y="810282"/>
                </a:lnTo>
                <a:lnTo>
                  <a:pt x="319346" y="810282"/>
                </a:lnTo>
                <a:lnTo>
                  <a:pt x="335319" y="805725"/>
                </a:lnTo>
                <a:lnTo>
                  <a:pt x="355860" y="779501"/>
                </a:lnTo>
                <a:lnTo>
                  <a:pt x="354717" y="772628"/>
                </a:lnTo>
                <a:lnTo>
                  <a:pt x="362136" y="761777"/>
                </a:lnTo>
                <a:lnTo>
                  <a:pt x="375259" y="755520"/>
                </a:lnTo>
                <a:lnTo>
                  <a:pt x="379823" y="750383"/>
                </a:lnTo>
                <a:lnTo>
                  <a:pt x="377545" y="744668"/>
                </a:lnTo>
                <a:lnTo>
                  <a:pt x="380966" y="741811"/>
                </a:lnTo>
                <a:lnTo>
                  <a:pt x="383245" y="730996"/>
                </a:lnTo>
                <a:lnTo>
                  <a:pt x="394089" y="713308"/>
                </a:lnTo>
                <a:lnTo>
                  <a:pt x="398082" y="713308"/>
                </a:lnTo>
                <a:lnTo>
                  <a:pt x="408923" y="699599"/>
                </a:lnTo>
                <a:lnTo>
                  <a:pt x="408923" y="695042"/>
                </a:lnTo>
                <a:lnTo>
                  <a:pt x="420335" y="677933"/>
                </a:lnTo>
                <a:lnTo>
                  <a:pt x="423757" y="676197"/>
                </a:lnTo>
                <a:lnTo>
                  <a:pt x="424899" y="668239"/>
                </a:lnTo>
                <a:lnTo>
                  <a:pt x="443726" y="664224"/>
                </a:lnTo>
                <a:lnTo>
                  <a:pt x="451717" y="656230"/>
                </a:lnTo>
                <a:lnTo>
                  <a:pt x="459132" y="656809"/>
                </a:lnTo>
                <a:lnTo>
                  <a:pt x="465979" y="644836"/>
                </a:lnTo>
                <a:lnTo>
                  <a:pt x="470544" y="642558"/>
                </a:lnTo>
                <a:lnTo>
                  <a:pt x="471686" y="639122"/>
                </a:lnTo>
                <a:lnTo>
                  <a:pt x="463696" y="631128"/>
                </a:lnTo>
                <a:lnTo>
                  <a:pt x="464268" y="625991"/>
                </a:lnTo>
                <a:lnTo>
                  <a:pt x="472258" y="617998"/>
                </a:lnTo>
                <a:lnTo>
                  <a:pt x="475108" y="606025"/>
                </a:lnTo>
                <a:lnTo>
                  <a:pt x="487660" y="592895"/>
                </a:lnTo>
                <a:lnTo>
                  <a:pt x="491656" y="594053"/>
                </a:lnTo>
                <a:lnTo>
                  <a:pt x="501354" y="588337"/>
                </a:lnTo>
                <a:lnTo>
                  <a:pt x="504779" y="572929"/>
                </a:lnTo>
                <a:lnTo>
                  <a:pt x="507058" y="576365"/>
                </a:lnTo>
                <a:lnTo>
                  <a:pt x="516763" y="571229"/>
                </a:lnTo>
                <a:lnTo>
                  <a:pt x="523606" y="551262"/>
                </a:lnTo>
                <a:lnTo>
                  <a:pt x="531596" y="544969"/>
                </a:lnTo>
                <a:lnTo>
                  <a:pt x="536161" y="544969"/>
                </a:lnTo>
                <a:lnTo>
                  <a:pt x="539583" y="532996"/>
                </a:lnTo>
                <a:lnTo>
                  <a:pt x="548141" y="526160"/>
                </a:lnTo>
                <a:lnTo>
                  <a:pt x="548712" y="518166"/>
                </a:lnTo>
                <a:lnTo>
                  <a:pt x="547002" y="514730"/>
                </a:lnTo>
                <a:lnTo>
                  <a:pt x="553849" y="513030"/>
                </a:lnTo>
                <a:lnTo>
                  <a:pt x="557270" y="514151"/>
                </a:lnTo>
                <a:lnTo>
                  <a:pt x="569254" y="511330"/>
                </a:lnTo>
                <a:lnTo>
                  <a:pt x="567543" y="505615"/>
                </a:lnTo>
                <a:lnTo>
                  <a:pt x="569254" y="499900"/>
                </a:lnTo>
                <a:lnTo>
                  <a:pt x="578383" y="494763"/>
                </a:lnTo>
                <a:lnTo>
                  <a:pt x="580094" y="486191"/>
                </a:lnTo>
                <a:lnTo>
                  <a:pt x="590935" y="477076"/>
                </a:lnTo>
                <a:lnTo>
                  <a:pt x="596643" y="470240"/>
                </a:lnTo>
                <a:lnTo>
                  <a:pt x="612616" y="470240"/>
                </a:lnTo>
                <a:lnTo>
                  <a:pt x="615469" y="463946"/>
                </a:lnTo>
                <a:lnTo>
                  <a:pt x="612048" y="457110"/>
                </a:lnTo>
                <a:lnTo>
                  <a:pt x="617184" y="451973"/>
                </a:lnTo>
                <a:lnTo>
                  <a:pt x="621745" y="450273"/>
                </a:lnTo>
                <a:lnTo>
                  <a:pt x="624027" y="434286"/>
                </a:lnTo>
                <a:lnTo>
                  <a:pt x="617752" y="426871"/>
                </a:lnTo>
                <a:lnTo>
                  <a:pt x="618124" y="417502"/>
                </a:lnTo>
                <a:lnTo>
                  <a:pt x="624078" y="415115"/>
                </a:lnTo>
                <a:lnTo>
                  <a:pt x="623337" y="411281"/>
                </a:lnTo>
                <a:lnTo>
                  <a:pt x="620508" y="411281"/>
                </a:lnTo>
                <a:lnTo>
                  <a:pt x="619018" y="407555"/>
                </a:lnTo>
                <a:lnTo>
                  <a:pt x="613809" y="407411"/>
                </a:lnTo>
                <a:lnTo>
                  <a:pt x="610236" y="402925"/>
                </a:lnTo>
                <a:lnTo>
                  <a:pt x="610532" y="398477"/>
                </a:lnTo>
                <a:lnTo>
                  <a:pt x="617976" y="397283"/>
                </a:lnTo>
                <a:lnTo>
                  <a:pt x="629884" y="376738"/>
                </a:lnTo>
                <a:lnTo>
                  <a:pt x="650725" y="365995"/>
                </a:lnTo>
                <a:lnTo>
                  <a:pt x="656976" y="348163"/>
                </a:lnTo>
                <a:lnTo>
                  <a:pt x="659431" y="341761"/>
                </a:lnTo>
                <a:lnTo>
                  <a:pt x="667100" y="337492"/>
                </a:lnTo>
                <a:lnTo>
                  <a:pt x="667592" y="335901"/>
                </a:lnTo>
                <a:lnTo>
                  <a:pt x="670731" y="334707"/>
                </a:lnTo>
                <a:lnTo>
                  <a:pt x="675835" y="330801"/>
                </a:lnTo>
                <a:lnTo>
                  <a:pt x="675835" y="324507"/>
                </a:lnTo>
                <a:lnTo>
                  <a:pt x="681724" y="325664"/>
                </a:lnTo>
                <a:lnTo>
                  <a:pt x="696250" y="311160"/>
                </a:lnTo>
                <a:lnTo>
                  <a:pt x="701350" y="299766"/>
                </a:lnTo>
                <a:lnTo>
                  <a:pt x="711561" y="295462"/>
                </a:lnTo>
                <a:lnTo>
                  <a:pt x="711561" y="284466"/>
                </a:lnTo>
                <a:lnTo>
                  <a:pt x="715876" y="289566"/>
                </a:lnTo>
                <a:lnTo>
                  <a:pt x="720980" y="284068"/>
                </a:lnTo>
                <a:lnTo>
                  <a:pt x="722159" y="279366"/>
                </a:lnTo>
                <a:lnTo>
                  <a:pt x="736291" y="267574"/>
                </a:lnTo>
                <a:lnTo>
                  <a:pt x="734721" y="254625"/>
                </a:lnTo>
                <a:lnTo>
                  <a:pt x="739431" y="251080"/>
                </a:lnTo>
                <a:lnTo>
                  <a:pt x="745714" y="250682"/>
                </a:lnTo>
                <a:lnTo>
                  <a:pt x="758276" y="240482"/>
                </a:lnTo>
                <a:lnTo>
                  <a:pt x="760630" y="225182"/>
                </a:lnTo>
                <a:lnTo>
                  <a:pt x="775157" y="212233"/>
                </a:lnTo>
                <a:lnTo>
                  <a:pt x="776332" y="208290"/>
                </a:lnTo>
                <a:lnTo>
                  <a:pt x="773583" y="205179"/>
                </a:lnTo>
                <a:lnTo>
                  <a:pt x="773192" y="198488"/>
                </a:lnTo>
                <a:lnTo>
                  <a:pt x="780651" y="192990"/>
                </a:lnTo>
                <a:lnTo>
                  <a:pt x="778687" y="189843"/>
                </a:lnTo>
                <a:lnTo>
                  <a:pt x="770838" y="183947"/>
                </a:lnTo>
                <a:lnTo>
                  <a:pt x="772408" y="170600"/>
                </a:lnTo>
                <a:lnTo>
                  <a:pt x="778296" y="163945"/>
                </a:lnTo>
                <a:lnTo>
                  <a:pt x="780260" y="141953"/>
                </a:lnTo>
                <a:lnTo>
                  <a:pt x="777117" y="137648"/>
                </a:lnTo>
                <a:lnTo>
                  <a:pt x="780651" y="132150"/>
                </a:lnTo>
                <a:lnTo>
                  <a:pt x="781436" y="124699"/>
                </a:lnTo>
                <a:lnTo>
                  <a:pt x="789683" y="114463"/>
                </a:lnTo>
                <a:lnTo>
                  <a:pt x="794783" y="116814"/>
                </a:lnTo>
                <a:lnTo>
                  <a:pt x="812058" y="101514"/>
                </a:lnTo>
                <a:lnTo>
                  <a:pt x="812058" y="90916"/>
                </a:lnTo>
                <a:lnTo>
                  <a:pt x="814807" y="89360"/>
                </a:lnTo>
                <a:lnTo>
                  <a:pt x="814807" y="77568"/>
                </a:lnTo>
                <a:lnTo>
                  <a:pt x="819907" y="67368"/>
                </a:lnTo>
                <a:lnTo>
                  <a:pt x="831685" y="59519"/>
                </a:lnTo>
                <a:lnTo>
                  <a:pt x="836397" y="61075"/>
                </a:lnTo>
                <a:lnTo>
                  <a:pt x="840322" y="52061"/>
                </a:lnTo>
                <a:lnTo>
                  <a:pt x="849745" y="48133"/>
                </a:lnTo>
                <a:lnTo>
                  <a:pt x="854454" y="35180"/>
                </a:lnTo>
                <a:lnTo>
                  <a:pt x="849745" y="34001"/>
                </a:lnTo>
                <a:lnTo>
                  <a:pt x="843856" y="38319"/>
                </a:lnTo>
                <a:lnTo>
                  <a:pt x="838901" y="36486"/>
                </a:lnTo>
                <a:lnTo>
                  <a:pt x="831305" y="33313"/>
                </a:lnTo>
                <a:lnTo>
                  <a:pt x="825004" y="23620"/>
                </a:lnTo>
                <a:lnTo>
                  <a:pt x="828397" y="17807"/>
                </a:lnTo>
                <a:lnTo>
                  <a:pt x="833244" y="14899"/>
                </a:lnTo>
                <a:lnTo>
                  <a:pt x="830820" y="4236"/>
                </a:lnTo>
                <a:lnTo>
                  <a:pt x="820157" y="846"/>
                </a:lnTo>
                <a:lnTo>
                  <a:pt x="816764" y="4720"/>
                </a:lnTo>
                <a:lnTo>
                  <a:pt x="809797" y="0"/>
                </a:lnTo>
                <a:lnTo>
                  <a:pt x="809255" y="2340"/>
                </a:lnTo>
                <a:lnTo>
                  <a:pt x="805092" y="2619"/>
                </a:lnTo>
                <a:lnTo>
                  <a:pt x="804535" y="11502"/>
                </a:lnTo>
                <a:lnTo>
                  <a:pt x="800650" y="22050"/>
                </a:lnTo>
                <a:lnTo>
                  <a:pt x="791766" y="28712"/>
                </a:lnTo>
                <a:lnTo>
                  <a:pt x="789545" y="37321"/>
                </a:lnTo>
                <a:lnTo>
                  <a:pt x="785382" y="39539"/>
                </a:lnTo>
                <a:lnTo>
                  <a:pt x="779830" y="39539"/>
                </a:lnTo>
                <a:lnTo>
                  <a:pt x="764841" y="56734"/>
                </a:lnTo>
                <a:lnTo>
                  <a:pt x="754015" y="59230"/>
                </a:lnTo>
                <a:lnTo>
                  <a:pt x="745685" y="70913"/>
                </a:lnTo>
                <a:lnTo>
                  <a:pt x="746795" y="75615"/>
                </a:lnTo>
                <a:lnTo>
                  <a:pt x="742176" y="79739"/>
                </a:lnTo>
                <a:lnTo>
                  <a:pt x="742125" y="83320"/>
                </a:lnTo>
                <a:lnTo>
                  <a:pt x="734978" y="84007"/>
                </a:lnTo>
                <a:lnTo>
                  <a:pt x="734833" y="87805"/>
                </a:lnTo>
                <a:lnTo>
                  <a:pt x="729842" y="90265"/>
                </a:lnTo>
                <a:lnTo>
                  <a:pt x="731408" y="94207"/>
                </a:lnTo>
                <a:lnTo>
                  <a:pt x="739148" y="95835"/>
                </a:lnTo>
                <a:lnTo>
                  <a:pt x="738628" y="98873"/>
                </a:lnTo>
                <a:lnTo>
                  <a:pt x="736168" y="100067"/>
                </a:lnTo>
                <a:lnTo>
                  <a:pt x="734978" y="106397"/>
                </a:lnTo>
                <a:lnTo>
                  <a:pt x="732153" y="107518"/>
                </a:lnTo>
                <a:lnTo>
                  <a:pt x="732377" y="113631"/>
                </a:lnTo>
                <a:lnTo>
                  <a:pt x="721656" y="113233"/>
                </a:lnTo>
                <a:lnTo>
                  <a:pt x="716596" y="115874"/>
                </a:lnTo>
                <a:lnTo>
                  <a:pt x="715851" y="123903"/>
                </a:lnTo>
                <a:lnTo>
                  <a:pt x="711836" y="125386"/>
                </a:lnTo>
                <a:lnTo>
                  <a:pt x="711756" y="130089"/>
                </a:lnTo>
                <a:lnTo>
                  <a:pt x="715106" y="131789"/>
                </a:lnTo>
                <a:lnTo>
                  <a:pt x="715330" y="135442"/>
                </a:lnTo>
                <a:lnTo>
                  <a:pt x="723204" y="142351"/>
                </a:lnTo>
                <a:lnTo>
                  <a:pt x="726311" y="142242"/>
                </a:lnTo>
                <a:lnTo>
                  <a:pt x="728966" y="145498"/>
                </a:lnTo>
                <a:lnTo>
                  <a:pt x="722991" y="154757"/>
                </a:lnTo>
                <a:lnTo>
                  <a:pt x="719186" y="155300"/>
                </a:lnTo>
                <a:lnTo>
                  <a:pt x="714820" y="161811"/>
                </a:lnTo>
                <a:lnTo>
                  <a:pt x="709930" y="161268"/>
                </a:lnTo>
                <a:lnTo>
                  <a:pt x="701238" y="174832"/>
                </a:lnTo>
                <a:lnTo>
                  <a:pt x="698525" y="186804"/>
                </a:lnTo>
                <a:lnTo>
                  <a:pt x="689830" y="194943"/>
                </a:lnTo>
                <a:lnTo>
                  <a:pt x="679510" y="200368"/>
                </a:lnTo>
                <a:lnTo>
                  <a:pt x="669187" y="209628"/>
                </a:lnTo>
                <a:lnTo>
                  <a:pt x="664694" y="209194"/>
                </a:lnTo>
                <a:lnTo>
                  <a:pt x="651995" y="214982"/>
                </a:lnTo>
                <a:lnTo>
                  <a:pt x="651698" y="218273"/>
                </a:lnTo>
                <a:lnTo>
                  <a:pt x="648197" y="218346"/>
                </a:lnTo>
                <a:lnTo>
                  <a:pt x="645636" y="212848"/>
                </a:lnTo>
                <a:lnTo>
                  <a:pt x="638221" y="211799"/>
                </a:lnTo>
                <a:lnTo>
                  <a:pt x="634966" y="215054"/>
                </a:lnTo>
                <a:lnTo>
                  <a:pt x="630072" y="208001"/>
                </a:lnTo>
                <a:lnTo>
                  <a:pt x="612500" y="207929"/>
                </a:lnTo>
                <a:lnTo>
                  <a:pt x="607613" y="205830"/>
                </a:lnTo>
                <a:lnTo>
                  <a:pt x="607266" y="203733"/>
                </a:lnTo>
                <a:lnTo>
                  <a:pt x="612153" y="199175"/>
                </a:lnTo>
                <a:lnTo>
                  <a:pt x="614945" y="179281"/>
                </a:lnTo>
                <a:lnTo>
                  <a:pt x="614247" y="174398"/>
                </a:lnTo>
                <a:lnTo>
                  <a:pt x="620179" y="171938"/>
                </a:lnTo>
                <a:lnTo>
                  <a:pt x="622624" y="165681"/>
                </a:lnTo>
                <a:lnTo>
                  <a:pt x="618435" y="163945"/>
                </a:lnTo>
                <a:lnTo>
                  <a:pt x="618085" y="157289"/>
                </a:lnTo>
                <a:lnTo>
                  <a:pt x="620877" y="155191"/>
                </a:lnTo>
                <a:lnTo>
                  <a:pt x="618783" y="152406"/>
                </a:lnTo>
                <a:lnTo>
                  <a:pt x="587368" y="152768"/>
                </a:lnTo>
                <a:lnTo>
                  <a:pt x="582131" y="154504"/>
                </a:lnTo>
                <a:lnTo>
                  <a:pt x="580735" y="152768"/>
                </a:lnTo>
                <a:lnTo>
                  <a:pt x="575150" y="155915"/>
                </a:lnTo>
                <a:lnTo>
                  <a:pt x="575848" y="160798"/>
                </a:lnTo>
                <a:lnTo>
                  <a:pt x="566422" y="162895"/>
                </a:lnTo>
                <a:lnTo>
                  <a:pt x="566769" y="169153"/>
                </a:lnTo>
                <a:lnTo>
                  <a:pt x="561531" y="172662"/>
                </a:lnTo>
                <a:lnTo>
                  <a:pt x="557694" y="169153"/>
                </a:lnTo>
                <a:lnTo>
                  <a:pt x="557694" y="163221"/>
                </a:lnTo>
                <a:lnTo>
                  <a:pt x="548267" y="159025"/>
                </a:lnTo>
                <a:lnTo>
                  <a:pt x="539192" y="163221"/>
                </a:lnTo>
                <a:lnTo>
                  <a:pt x="540241" y="171613"/>
                </a:lnTo>
                <a:lnTo>
                  <a:pt x="535004" y="175447"/>
                </a:lnTo>
                <a:lnTo>
                  <a:pt x="534306" y="178232"/>
                </a:lnTo>
                <a:lnTo>
                  <a:pt x="526276" y="170564"/>
                </a:lnTo>
                <a:lnTo>
                  <a:pt x="517551" y="168466"/>
                </a:lnTo>
                <a:lnTo>
                  <a:pt x="513710" y="160436"/>
                </a:lnTo>
                <a:lnTo>
                  <a:pt x="509868" y="160075"/>
                </a:lnTo>
                <a:lnTo>
                  <a:pt x="509170" y="163583"/>
                </a:lnTo>
                <a:lnTo>
                  <a:pt x="494159" y="166006"/>
                </a:lnTo>
                <a:lnTo>
                  <a:pt x="493816" y="162534"/>
                </a:lnTo>
                <a:lnTo>
                  <a:pt x="491020" y="162172"/>
                </a:lnTo>
                <a:lnTo>
                  <a:pt x="486137" y="175085"/>
                </a:lnTo>
                <a:lnTo>
                  <a:pt x="474265" y="177545"/>
                </a:lnTo>
                <a:lnTo>
                  <a:pt x="467285" y="186985"/>
                </a:lnTo>
                <a:lnTo>
                  <a:pt x="464839" y="183477"/>
                </a:lnTo>
                <a:lnTo>
                  <a:pt x="447738" y="184164"/>
                </a:lnTo>
                <a:lnTo>
                  <a:pt x="445293" y="196028"/>
                </a:lnTo>
                <a:lnTo>
                  <a:pt x="440753" y="197439"/>
                </a:lnTo>
                <a:lnTo>
                  <a:pt x="433772" y="194979"/>
                </a:lnTo>
                <a:lnTo>
                  <a:pt x="427840" y="196064"/>
                </a:lnTo>
                <a:lnTo>
                  <a:pt x="428187" y="201273"/>
                </a:lnTo>
                <a:lnTo>
                  <a:pt x="431678" y="202683"/>
                </a:lnTo>
                <a:lnTo>
                  <a:pt x="431678" y="206518"/>
                </a:lnTo>
                <a:lnTo>
                  <a:pt x="427837" y="206518"/>
                </a:lnTo>
                <a:lnTo>
                  <a:pt x="422252" y="214186"/>
                </a:lnTo>
                <a:lnTo>
                  <a:pt x="423648" y="220118"/>
                </a:lnTo>
                <a:lnTo>
                  <a:pt x="410735" y="229920"/>
                </a:lnTo>
                <a:lnTo>
                  <a:pt x="407588" y="242110"/>
                </a:lnTo>
                <a:lnTo>
                  <a:pt x="412478" y="248765"/>
                </a:lnTo>
                <a:lnTo>
                  <a:pt x="407939" y="251912"/>
                </a:lnTo>
                <a:lnTo>
                  <a:pt x="407241" y="258532"/>
                </a:lnTo>
                <a:lnTo>
                  <a:pt x="402705" y="260268"/>
                </a:lnTo>
                <a:lnTo>
                  <a:pt x="402705" y="262365"/>
                </a:lnTo>
                <a:lnTo>
                  <a:pt x="410735" y="266200"/>
                </a:lnTo>
                <a:lnTo>
                  <a:pt x="407588" y="267610"/>
                </a:lnTo>
                <a:lnTo>
                  <a:pt x="407244" y="273904"/>
                </a:lnTo>
                <a:lnTo>
                  <a:pt x="395724" y="281934"/>
                </a:lnTo>
                <a:lnTo>
                  <a:pt x="381762" y="295173"/>
                </a:lnTo>
                <a:lnTo>
                  <a:pt x="355929" y="314018"/>
                </a:lnTo>
                <a:lnTo>
                  <a:pt x="347899" y="314379"/>
                </a:lnTo>
                <a:lnTo>
                  <a:pt x="341967" y="323820"/>
                </a:lnTo>
                <a:lnTo>
                  <a:pt x="337778" y="323820"/>
                </a:lnTo>
                <a:lnTo>
                  <a:pt x="322767" y="336371"/>
                </a:lnTo>
                <a:lnTo>
                  <a:pt x="321371" y="357314"/>
                </a:lnTo>
                <a:lnTo>
                  <a:pt x="312292" y="370589"/>
                </a:lnTo>
                <a:lnTo>
                  <a:pt x="293794" y="369540"/>
                </a:lnTo>
                <a:lnTo>
                  <a:pt x="274244" y="355578"/>
                </a:lnTo>
                <a:lnTo>
                  <a:pt x="260633" y="353842"/>
                </a:lnTo>
                <a:lnTo>
                  <a:pt x="260633" y="346861"/>
                </a:lnTo>
                <a:lnTo>
                  <a:pt x="251905" y="340205"/>
                </a:lnTo>
                <a:lnTo>
                  <a:pt x="250509" y="331488"/>
                </a:lnTo>
                <a:lnTo>
                  <a:pt x="238413" y="328377"/>
                </a:lnTo>
                <a:lnTo>
                  <a:pt x="228853" y="333152"/>
                </a:lnTo>
                <a:lnTo>
                  <a:pt x="229772" y="346969"/>
                </a:lnTo>
                <a:lnTo>
                  <a:pt x="243144" y="356193"/>
                </a:lnTo>
                <a:lnTo>
                  <a:pt x="244526" y="361727"/>
                </a:lnTo>
                <a:lnTo>
                  <a:pt x="293393" y="405060"/>
                </a:lnTo>
                <a:lnTo>
                  <a:pt x="313218" y="405060"/>
                </a:lnTo>
                <a:lnTo>
                  <a:pt x="321056" y="415658"/>
                </a:lnTo>
                <a:lnTo>
                  <a:pt x="333503" y="415658"/>
                </a:lnTo>
                <a:lnTo>
                  <a:pt x="345031" y="429511"/>
                </a:lnTo>
                <a:lnTo>
                  <a:pt x="340419" y="432260"/>
                </a:lnTo>
                <a:lnTo>
                  <a:pt x="341341" y="447018"/>
                </a:lnTo>
                <a:lnTo>
                  <a:pt x="336729" y="447488"/>
                </a:lnTo>
                <a:lnTo>
                  <a:pt x="325205" y="458086"/>
                </a:lnTo>
                <a:lnTo>
                  <a:pt x="320134" y="479283"/>
                </a:lnTo>
                <a:lnTo>
                  <a:pt x="315522" y="480223"/>
                </a:lnTo>
                <a:lnTo>
                  <a:pt x="306765" y="489917"/>
                </a:lnTo>
                <a:lnTo>
                  <a:pt x="310914" y="497296"/>
                </a:lnTo>
                <a:lnTo>
                  <a:pt x="306765" y="502359"/>
                </a:lnTo>
                <a:lnTo>
                  <a:pt x="316445" y="512017"/>
                </a:lnTo>
                <a:lnTo>
                  <a:pt x="313218" y="513428"/>
                </a:lnTo>
                <a:lnTo>
                  <a:pt x="312759" y="518021"/>
                </a:lnTo>
                <a:lnTo>
                  <a:pt x="315063" y="523085"/>
                </a:lnTo>
                <a:lnTo>
                  <a:pt x="298927" y="537843"/>
                </a:lnTo>
                <a:lnTo>
                  <a:pt x="299387" y="543848"/>
                </a:lnTo>
                <a:lnTo>
                  <a:pt x="285558" y="543848"/>
                </a:lnTo>
                <a:lnTo>
                  <a:pt x="275416" y="531405"/>
                </a:lnTo>
                <a:lnTo>
                  <a:pt x="276338" y="525870"/>
                </a:lnTo>
                <a:lnTo>
                  <a:pt x="264351" y="525400"/>
                </a:lnTo>
                <a:lnTo>
                  <a:pt x="256050" y="515706"/>
                </a:lnTo>
                <a:lnTo>
                  <a:pt x="249597" y="516647"/>
                </a:lnTo>
                <a:lnTo>
                  <a:pt x="249138" y="524496"/>
                </a:lnTo>
                <a:lnTo>
                  <a:pt x="236688" y="535998"/>
                </a:lnTo>
                <a:lnTo>
                  <a:pt x="237151" y="543377"/>
                </a:lnTo>
                <a:lnTo>
                  <a:pt x="232539" y="551226"/>
                </a:lnTo>
                <a:lnTo>
                  <a:pt x="225623" y="553975"/>
                </a:lnTo>
                <a:lnTo>
                  <a:pt x="225623" y="560450"/>
                </a:lnTo>
                <a:lnTo>
                  <a:pt x="221934" y="561824"/>
                </a:lnTo>
                <a:lnTo>
                  <a:pt x="219630" y="556760"/>
                </a:lnTo>
                <a:lnTo>
                  <a:pt x="216866" y="559980"/>
                </a:lnTo>
                <a:lnTo>
                  <a:pt x="195175" y="560848"/>
                </a:lnTo>
                <a:lnTo>
                  <a:pt x="182732" y="563778"/>
                </a:lnTo>
                <a:lnTo>
                  <a:pt x="162939" y="553867"/>
                </a:lnTo>
                <a:lnTo>
                  <a:pt x="152623" y="554518"/>
                </a:lnTo>
                <a:lnTo>
                  <a:pt x="149889" y="549454"/>
                </a:lnTo>
                <a:lnTo>
                  <a:pt x="140206" y="550503"/>
                </a:lnTo>
                <a:lnTo>
                  <a:pt x="124413" y="570071"/>
                </a:lnTo>
                <a:lnTo>
                  <a:pt x="123994" y="582514"/>
                </a:lnTo>
                <a:lnTo>
                  <a:pt x="113888" y="591340"/>
                </a:lnTo>
                <a:lnTo>
                  <a:pt x="99575" y="590942"/>
                </a:lnTo>
                <a:lnTo>
                  <a:pt x="93889" y="594704"/>
                </a:lnTo>
                <a:lnTo>
                  <a:pt x="94102" y="603132"/>
                </a:lnTo>
                <a:lnTo>
                  <a:pt x="101680" y="609244"/>
                </a:lnTo>
                <a:lnTo>
                  <a:pt x="101047" y="625015"/>
                </a:lnTo>
                <a:lnTo>
                  <a:pt x="109891" y="642920"/>
                </a:lnTo>
                <a:lnTo>
                  <a:pt x="109258" y="658726"/>
                </a:lnTo>
                <a:lnTo>
                  <a:pt x="100837" y="665454"/>
                </a:lnTo>
                <a:lnTo>
                  <a:pt x="85049" y="665888"/>
                </a:lnTo>
                <a:lnTo>
                  <a:pt x="58525" y="654494"/>
                </a:lnTo>
                <a:lnTo>
                  <a:pt x="41260" y="654494"/>
                </a:lnTo>
                <a:lnTo>
                  <a:pt x="22314" y="661656"/>
                </a:lnTo>
                <a:lnTo>
                  <a:pt x="10945" y="661656"/>
                </a:lnTo>
                <a:lnTo>
                  <a:pt x="843" y="671748"/>
                </a:lnTo>
                <a:lnTo>
                  <a:pt x="0" y="684805"/>
                </a:lnTo>
                <a:lnTo>
                  <a:pt x="12211" y="702927"/>
                </a:lnTo>
                <a:lnTo>
                  <a:pt x="12631" y="742498"/>
                </a:lnTo>
                <a:lnTo>
                  <a:pt x="8001" y="745862"/>
                </a:lnTo>
                <a:lnTo>
                  <a:pt x="8840" y="758919"/>
                </a:lnTo>
                <a:lnTo>
                  <a:pt x="16002" y="765213"/>
                </a:lnTo>
                <a:lnTo>
                  <a:pt x="43365" y="762284"/>
                </a:lnTo>
                <a:lnTo>
                  <a:pt x="60630" y="777005"/>
                </a:lnTo>
                <a:lnTo>
                  <a:pt x="61892" y="791328"/>
                </a:lnTo>
                <a:lnTo>
                  <a:pt x="73684" y="804821"/>
                </a:lnTo>
                <a:lnTo>
                  <a:pt x="73141" y="814876"/>
                </a:lnTo>
                <a:lnTo>
                  <a:pt x="72454" y="821459"/>
                </a:lnTo>
                <a:lnTo>
                  <a:pt x="66970" y="825004"/>
                </a:lnTo>
                <a:lnTo>
                  <a:pt x="70045" y="833576"/>
                </a:lnTo>
                <a:lnTo>
                  <a:pt x="84973" y="827680"/>
                </a:lnTo>
                <a:lnTo>
                  <a:pt x="87317" y="823774"/>
                </a:lnTo>
                <a:lnTo>
                  <a:pt x="93495" y="820808"/>
                </a:lnTo>
                <a:lnTo>
                  <a:pt x="95838" y="827680"/>
                </a:lnTo>
                <a:lnTo>
                  <a:pt x="92214" y="832708"/>
                </a:lnTo>
                <a:lnTo>
                  <a:pt x="90297" y="847393"/>
                </a:lnTo>
                <a:lnTo>
                  <a:pt x="88807" y="848081"/>
                </a:lnTo>
                <a:lnTo>
                  <a:pt x="88807" y="853832"/>
                </a:lnTo>
                <a:lnTo>
                  <a:pt x="105637" y="854953"/>
                </a:lnTo>
                <a:lnTo>
                  <a:pt x="121400" y="844428"/>
                </a:lnTo>
                <a:lnTo>
                  <a:pt x="126511" y="845115"/>
                </a:lnTo>
                <a:lnTo>
                  <a:pt x="128005" y="853579"/>
                </a:lnTo>
                <a:lnTo>
                  <a:pt x="137590" y="857015"/>
                </a:lnTo>
                <a:lnTo>
                  <a:pt x="143768" y="851987"/>
                </a:lnTo>
                <a:lnTo>
                  <a:pt x="153354" y="851987"/>
                </a:lnTo>
                <a:lnTo>
                  <a:pt x="153567" y="858389"/>
                </a:lnTo>
                <a:lnTo>
                  <a:pt x="151864" y="860451"/>
                </a:lnTo>
                <a:lnTo>
                  <a:pt x="151864" y="876077"/>
                </a:lnTo>
                <a:lnTo>
                  <a:pt x="161022" y="888664"/>
                </a:lnTo>
                <a:lnTo>
                  <a:pt x="170716" y="889677"/>
                </a:lnTo>
                <a:close/>
              </a:path>
            </a:pathLst>
          </a:custGeom>
          <a:solidFill>
            <a:srgbClr val="FBE2D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06CE18BF-4FEA-4424-7090-BCFB77DD0312}"/>
              </a:ext>
            </a:extLst>
          </p:cNvPr>
          <p:cNvSpPr txBox="1">
            <a:spLocks/>
          </p:cNvSpPr>
          <p:nvPr/>
        </p:nvSpPr>
        <p:spPr>
          <a:xfrm>
            <a:off x="3634289" y="196492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Huila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F4378750-10CC-D77F-338F-BA10F51D33B9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140B520F-D4BB-BECC-3FA1-E4E9B1BF16C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90DE8CA3-A202-5BC6-2ED1-5AF0B252E8EB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D3914013-C15D-3B98-E759-71860DC67426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BA454ACF-B26B-7365-90BF-1A1BB92B5961}"/>
                </a:ext>
              </a:extLst>
            </p:cNvPr>
            <p:cNvSpPr txBox="1"/>
            <p:nvPr/>
          </p:nvSpPr>
          <p:spPr>
            <a:xfrm>
              <a:off x="242716" y="981143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58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C67DFFAB-82F2-48D4-CF41-AA734C710A90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543A7593-6518-0BED-5BD3-C77CF1C18906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D2CAEC95-4463-6EDF-486A-EA0254BEE336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DCA62F96-B662-686E-A628-575C8979D64D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2CE8ED16-9697-44FA-8A70-1BB96670C2C5}"/>
                </a:ext>
              </a:extLst>
            </p:cNvPr>
            <p:cNvSpPr txBox="1"/>
            <p:nvPr/>
          </p:nvSpPr>
          <p:spPr>
            <a:xfrm>
              <a:off x="200241" y="973303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32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12184CD-7439-23B5-16FC-34E3DEF2BC7F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DFE7B44-4BC5-2214-8515-85401A63DD52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7BBC106B-238B-D25B-2706-B39420760C42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05EEE8DD-1165-DBD6-249F-8CA007352563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4F4DC9CB-3080-FC7D-DC14-1CB204EE2332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81%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72673137-228C-E144-6BED-72D3F3981BF8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9DF44160-0986-1F49-616F-BD30DEF45FD6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613EC74-5D50-64CB-25E2-720B6185E95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D055105D-56F9-FA52-954D-DC79BDA7F2ED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AA4A679B-163D-842E-1D1D-C17601F3CDD9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7541DD39-7F9B-D883-2E36-0EBE9043987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B21ED0C9-0753-AE9F-476C-9F542C6D0A8C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6512F0A0-5EED-6018-61C1-ACC1B8BB8050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77204235-295B-E582-28D6-521E55B24236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76FC1AAD-7396-5021-4C2C-62C86BE3F728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6056E052-4825-349C-B949-285D8B83B1C4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39E45E40-267B-CA94-D975-0B8D44144D0F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899FB999-57DA-46B8-01B8-03241ED3118B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2713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ABDB0B-5DCE-4404-690D-9DEC66958F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06EC9B69-69C3-C9FE-B0EE-F6AEEC85272A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52EAF067-5D13-E4A8-CF45-93C0FF75B2D6}"/>
              </a:ext>
            </a:extLst>
          </p:cNvPr>
          <p:cNvSpPr/>
          <p:nvPr/>
        </p:nvSpPr>
        <p:spPr>
          <a:xfrm>
            <a:off x="2368990" y="2029646"/>
            <a:ext cx="5131949" cy="5879796"/>
          </a:xfrm>
          <a:custGeom>
            <a:avLst/>
            <a:gdLst>
              <a:gd name="connsiteX0" fmla="*/ 100186 w 717467"/>
              <a:gd name="connsiteY0" fmla="*/ 29320 h 822019"/>
              <a:gd name="connsiteX1" fmla="*/ 101293 w 717467"/>
              <a:gd name="connsiteY1" fmla="*/ 35711 h 822019"/>
              <a:gd name="connsiteX2" fmla="*/ 105348 w 717467"/>
              <a:gd name="connsiteY2" fmla="*/ 37592 h 822019"/>
              <a:gd name="connsiteX3" fmla="*/ 108299 w 717467"/>
              <a:gd name="connsiteY3" fmla="*/ 31201 h 822019"/>
              <a:gd name="connsiteX4" fmla="*/ 114199 w 717467"/>
              <a:gd name="connsiteY4" fmla="*/ 30449 h 822019"/>
              <a:gd name="connsiteX5" fmla="*/ 120467 w 717467"/>
              <a:gd name="connsiteY5" fmla="*/ 36088 h 822019"/>
              <a:gd name="connsiteX6" fmla="*/ 123788 w 717467"/>
              <a:gd name="connsiteY6" fmla="*/ 36088 h 822019"/>
              <a:gd name="connsiteX7" fmla="*/ 126367 w 717467"/>
              <a:gd name="connsiteY7" fmla="*/ 32326 h 822019"/>
              <a:gd name="connsiteX8" fmla="*/ 138169 w 717467"/>
              <a:gd name="connsiteY8" fmla="*/ 30825 h 822019"/>
              <a:gd name="connsiteX9" fmla="*/ 141855 w 717467"/>
              <a:gd name="connsiteY9" fmla="*/ 22180 h 822019"/>
              <a:gd name="connsiteX10" fmla="*/ 149968 w 717467"/>
              <a:gd name="connsiteY10" fmla="*/ 18042 h 822019"/>
              <a:gd name="connsiteX11" fmla="*/ 155864 w 717467"/>
              <a:gd name="connsiteY11" fmla="*/ 18418 h 822019"/>
              <a:gd name="connsiteX12" fmla="*/ 157709 w 717467"/>
              <a:gd name="connsiteY12" fmla="*/ 22929 h 822019"/>
              <a:gd name="connsiteX13" fmla="*/ 167667 w 717467"/>
              <a:gd name="connsiteY13" fmla="*/ 25938 h 822019"/>
              <a:gd name="connsiteX14" fmla="*/ 173566 w 717467"/>
              <a:gd name="connsiteY14" fmla="*/ 25938 h 822019"/>
              <a:gd name="connsiteX15" fmla="*/ 175780 w 717467"/>
              <a:gd name="connsiteY15" fmla="*/ 30073 h 822019"/>
              <a:gd name="connsiteX16" fmla="*/ 185734 w 717467"/>
              <a:gd name="connsiteY16" fmla="*/ 30825 h 822019"/>
              <a:gd name="connsiteX17" fmla="*/ 192740 w 717467"/>
              <a:gd name="connsiteY17" fmla="*/ 23681 h 822019"/>
              <a:gd name="connsiteX18" fmla="*/ 204170 w 717467"/>
              <a:gd name="connsiteY18" fmla="*/ 22552 h 822019"/>
              <a:gd name="connsiteX19" fmla="*/ 207860 w 717467"/>
              <a:gd name="connsiteY19" fmla="*/ 13532 h 822019"/>
              <a:gd name="connsiteX20" fmla="*/ 218186 w 717467"/>
              <a:gd name="connsiteY20" fmla="*/ 6015 h 822019"/>
              <a:gd name="connsiteX21" fmla="*/ 218555 w 717467"/>
              <a:gd name="connsiteY21" fmla="*/ 0 h 822019"/>
              <a:gd name="connsiteX22" fmla="*/ 222241 w 717467"/>
              <a:gd name="connsiteY22" fmla="*/ 0 h 822019"/>
              <a:gd name="connsiteX23" fmla="*/ 229248 w 717467"/>
              <a:gd name="connsiteY23" fmla="*/ 10150 h 822019"/>
              <a:gd name="connsiteX24" fmla="*/ 229985 w 717467"/>
              <a:gd name="connsiteY24" fmla="*/ 15036 h 822019"/>
              <a:gd name="connsiteX25" fmla="*/ 234040 w 717467"/>
              <a:gd name="connsiteY25" fmla="*/ 15789 h 822019"/>
              <a:gd name="connsiteX26" fmla="*/ 229985 w 717467"/>
              <a:gd name="connsiteY26" fmla="*/ 22552 h 822019"/>
              <a:gd name="connsiteX27" fmla="*/ 234778 w 717467"/>
              <a:gd name="connsiteY27" fmla="*/ 30076 h 822019"/>
              <a:gd name="connsiteX28" fmla="*/ 239205 w 717467"/>
              <a:gd name="connsiteY28" fmla="*/ 31197 h 822019"/>
              <a:gd name="connsiteX29" fmla="*/ 239574 w 717467"/>
              <a:gd name="connsiteY29" fmla="*/ 37592 h 822019"/>
              <a:gd name="connsiteX30" fmla="*/ 234778 w 717467"/>
              <a:gd name="connsiteY30" fmla="*/ 40974 h 822019"/>
              <a:gd name="connsiteX31" fmla="*/ 232568 w 717467"/>
              <a:gd name="connsiteY31" fmla="*/ 47738 h 822019"/>
              <a:gd name="connsiteX32" fmla="*/ 238098 w 717467"/>
              <a:gd name="connsiteY32" fmla="*/ 54882 h 822019"/>
              <a:gd name="connsiteX33" fmla="*/ 244736 w 717467"/>
              <a:gd name="connsiteY33" fmla="*/ 54882 h 822019"/>
              <a:gd name="connsiteX34" fmla="*/ 245105 w 717467"/>
              <a:gd name="connsiteY34" fmla="*/ 59020 h 822019"/>
              <a:gd name="connsiteX35" fmla="*/ 242891 w 717467"/>
              <a:gd name="connsiteY35" fmla="*/ 62026 h 822019"/>
              <a:gd name="connsiteX36" fmla="*/ 242522 w 717467"/>
              <a:gd name="connsiteY36" fmla="*/ 67665 h 822019"/>
              <a:gd name="connsiteX37" fmla="*/ 236623 w 717467"/>
              <a:gd name="connsiteY37" fmla="*/ 69546 h 822019"/>
              <a:gd name="connsiteX38" fmla="*/ 232933 w 717467"/>
              <a:gd name="connsiteY38" fmla="*/ 80448 h 822019"/>
              <a:gd name="connsiteX39" fmla="*/ 230354 w 717467"/>
              <a:gd name="connsiteY39" fmla="*/ 81573 h 822019"/>
              <a:gd name="connsiteX40" fmla="*/ 230354 w 717467"/>
              <a:gd name="connsiteY40" fmla="*/ 86459 h 822019"/>
              <a:gd name="connsiteX41" fmla="*/ 233671 w 717467"/>
              <a:gd name="connsiteY41" fmla="*/ 87212 h 822019"/>
              <a:gd name="connsiteX42" fmla="*/ 234778 w 717467"/>
              <a:gd name="connsiteY42" fmla="*/ 101499 h 822019"/>
              <a:gd name="connsiteX43" fmla="*/ 239574 w 717467"/>
              <a:gd name="connsiteY43" fmla="*/ 108639 h 822019"/>
              <a:gd name="connsiteX44" fmla="*/ 247315 w 717467"/>
              <a:gd name="connsiteY44" fmla="*/ 107138 h 822019"/>
              <a:gd name="connsiteX45" fmla="*/ 256166 w 717467"/>
              <a:gd name="connsiteY45" fmla="*/ 110896 h 822019"/>
              <a:gd name="connsiteX46" fmla="*/ 255059 w 717467"/>
              <a:gd name="connsiteY46" fmla="*/ 130443 h 822019"/>
              <a:gd name="connsiteX47" fmla="*/ 252480 w 717467"/>
              <a:gd name="connsiteY47" fmla="*/ 131948 h 822019"/>
              <a:gd name="connsiteX48" fmla="*/ 253218 w 717467"/>
              <a:gd name="connsiteY48" fmla="*/ 139464 h 822019"/>
              <a:gd name="connsiteX49" fmla="*/ 258011 w 717467"/>
              <a:gd name="connsiteY49" fmla="*/ 142850 h 822019"/>
              <a:gd name="connsiteX50" fmla="*/ 259855 w 717467"/>
              <a:gd name="connsiteY50" fmla="*/ 137587 h 822019"/>
              <a:gd name="connsiteX51" fmla="*/ 265386 w 717467"/>
              <a:gd name="connsiteY51" fmla="*/ 133825 h 822019"/>
              <a:gd name="connsiteX52" fmla="*/ 277923 w 717467"/>
              <a:gd name="connsiteY52" fmla="*/ 133825 h 822019"/>
              <a:gd name="connsiteX53" fmla="*/ 277554 w 717467"/>
              <a:gd name="connsiteY53" fmla="*/ 139840 h 822019"/>
              <a:gd name="connsiteX54" fmla="*/ 287877 w 717467"/>
              <a:gd name="connsiteY54" fmla="*/ 150742 h 822019"/>
              <a:gd name="connsiteX55" fmla="*/ 295621 w 717467"/>
              <a:gd name="connsiteY55" fmla="*/ 152247 h 822019"/>
              <a:gd name="connsiteX56" fmla="*/ 300048 w 717467"/>
              <a:gd name="connsiteY56" fmla="*/ 157134 h 822019"/>
              <a:gd name="connsiteX57" fmla="*/ 305579 w 717467"/>
              <a:gd name="connsiteY57" fmla="*/ 157134 h 822019"/>
              <a:gd name="connsiteX58" fmla="*/ 305579 w 717467"/>
              <a:gd name="connsiteY58" fmla="*/ 146984 h 822019"/>
              <a:gd name="connsiteX59" fmla="*/ 311109 w 717467"/>
              <a:gd name="connsiteY59" fmla="*/ 142473 h 822019"/>
              <a:gd name="connsiteX60" fmla="*/ 314799 w 717467"/>
              <a:gd name="connsiteY60" fmla="*/ 143602 h 822019"/>
              <a:gd name="connsiteX61" fmla="*/ 312585 w 717467"/>
              <a:gd name="connsiteY61" fmla="*/ 151495 h 822019"/>
              <a:gd name="connsiteX62" fmla="*/ 315164 w 717467"/>
              <a:gd name="connsiteY62" fmla="*/ 160139 h 822019"/>
              <a:gd name="connsiteX63" fmla="*/ 327705 w 717467"/>
              <a:gd name="connsiteY63" fmla="*/ 172170 h 822019"/>
              <a:gd name="connsiteX64" fmla="*/ 331390 w 717467"/>
              <a:gd name="connsiteY64" fmla="*/ 169540 h 822019"/>
              <a:gd name="connsiteX65" fmla="*/ 339131 w 717467"/>
              <a:gd name="connsiteY65" fmla="*/ 171421 h 822019"/>
              <a:gd name="connsiteX66" fmla="*/ 339873 w 717467"/>
              <a:gd name="connsiteY66" fmla="*/ 173675 h 822019"/>
              <a:gd name="connsiteX67" fmla="*/ 343562 w 717467"/>
              <a:gd name="connsiteY67" fmla="*/ 173675 h 822019"/>
              <a:gd name="connsiteX68" fmla="*/ 344665 w 717467"/>
              <a:gd name="connsiteY68" fmla="*/ 180818 h 822019"/>
              <a:gd name="connsiteX69" fmla="*/ 350199 w 717467"/>
              <a:gd name="connsiteY69" fmla="*/ 183072 h 822019"/>
              <a:gd name="connsiteX70" fmla="*/ 355357 w 717467"/>
              <a:gd name="connsiteY70" fmla="*/ 178189 h 822019"/>
              <a:gd name="connsiteX71" fmla="*/ 354992 w 717467"/>
              <a:gd name="connsiteY71" fmla="*/ 171417 h 822019"/>
              <a:gd name="connsiteX72" fmla="*/ 360888 w 717467"/>
              <a:gd name="connsiteY72" fmla="*/ 160516 h 822019"/>
              <a:gd name="connsiteX73" fmla="*/ 368636 w 717467"/>
              <a:gd name="connsiteY73" fmla="*/ 160143 h 822019"/>
              <a:gd name="connsiteX74" fmla="*/ 377483 w 717467"/>
              <a:gd name="connsiteY74" fmla="*/ 153752 h 822019"/>
              <a:gd name="connsiteX75" fmla="*/ 384489 w 717467"/>
              <a:gd name="connsiteY75" fmla="*/ 154504 h 822019"/>
              <a:gd name="connsiteX76" fmla="*/ 385596 w 717467"/>
              <a:gd name="connsiteY76" fmla="*/ 146984 h 822019"/>
              <a:gd name="connsiteX77" fmla="*/ 388548 w 717467"/>
              <a:gd name="connsiteY77" fmla="*/ 145855 h 822019"/>
              <a:gd name="connsiteX78" fmla="*/ 389651 w 717467"/>
              <a:gd name="connsiteY78" fmla="*/ 133449 h 822019"/>
              <a:gd name="connsiteX79" fmla="*/ 385965 w 717467"/>
              <a:gd name="connsiteY79" fmla="*/ 131572 h 822019"/>
              <a:gd name="connsiteX80" fmla="*/ 384858 w 717467"/>
              <a:gd name="connsiteY80" fmla="*/ 120294 h 822019"/>
              <a:gd name="connsiteX81" fmla="*/ 389282 w 717467"/>
              <a:gd name="connsiteY81" fmla="*/ 117288 h 822019"/>
              <a:gd name="connsiteX82" fmla="*/ 391496 w 717467"/>
              <a:gd name="connsiteY82" fmla="*/ 121422 h 822019"/>
              <a:gd name="connsiteX83" fmla="*/ 401453 w 717467"/>
              <a:gd name="connsiteY83" fmla="*/ 122551 h 822019"/>
              <a:gd name="connsiteX84" fmla="*/ 414359 w 717467"/>
              <a:gd name="connsiteY84" fmla="*/ 108639 h 822019"/>
              <a:gd name="connsiteX85" fmla="*/ 420997 w 717467"/>
              <a:gd name="connsiteY85" fmla="*/ 108639 h 822019"/>
              <a:gd name="connsiteX86" fmla="*/ 424313 w 717467"/>
              <a:gd name="connsiteY86" fmla="*/ 108263 h 822019"/>
              <a:gd name="connsiteX87" fmla="*/ 426158 w 717467"/>
              <a:gd name="connsiteY87" fmla="*/ 103380 h 822019"/>
              <a:gd name="connsiteX88" fmla="*/ 434640 w 717467"/>
              <a:gd name="connsiteY88" fmla="*/ 101875 h 822019"/>
              <a:gd name="connsiteX89" fmla="*/ 435009 w 717467"/>
              <a:gd name="connsiteY89" fmla="*/ 112025 h 822019"/>
              <a:gd name="connsiteX90" fmla="*/ 431320 w 717467"/>
              <a:gd name="connsiteY90" fmla="*/ 119917 h 822019"/>
              <a:gd name="connsiteX91" fmla="*/ 433164 w 717467"/>
              <a:gd name="connsiteY91" fmla="*/ 129314 h 822019"/>
              <a:gd name="connsiteX92" fmla="*/ 444225 w 717467"/>
              <a:gd name="connsiteY92" fmla="*/ 137211 h 822019"/>
              <a:gd name="connsiteX93" fmla="*/ 444594 w 717467"/>
              <a:gd name="connsiteY93" fmla="*/ 140217 h 822019"/>
              <a:gd name="connsiteX94" fmla="*/ 452339 w 717467"/>
              <a:gd name="connsiteY94" fmla="*/ 143602 h 822019"/>
              <a:gd name="connsiteX95" fmla="*/ 455290 w 717467"/>
              <a:gd name="connsiteY95" fmla="*/ 137959 h 822019"/>
              <a:gd name="connsiteX96" fmla="*/ 458238 w 717467"/>
              <a:gd name="connsiteY96" fmla="*/ 137959 h 822019"/>
              <a:gd name="connsiteX97" fmla="*/ 460452 w 717467"/>
              <a:gd name="connsiteY97" fmla="*/ 146608 h 822019"/>
              <a:gd name="connsiteX98" fmla="*/ 473726 w 717467"/>
              <a:gd name="connsiteY98" fmla="*/ 151495 h 822019"/>
              <a:gd name="connsiteX99" fmla="*/ 476678 w 717467"/>
              <a:gd name="connsiteY99" fmla="*/ 159014 h 822019"/>
              <a:gd name="connsiteX100" fmla="*/ 493270 w 717467"/>
              <a:gd name="connsiteY100" fmla="*/ 169164 h 822019"/>
              <a:gd name="connsiteX101" fmla="*/ 507651 w 717467"/>
              <a:gd name="connsiteY101" fmla="*/ 169164 h 822019"/>
              <a:gd name="connsiteX102" fmla="*/ 510234 w 717467"/>
              <a:gd name="connsiteY102" fmla="*/ 174803 h 822019"/>
              <a:gd name="connsiteX103" fmla="*/ 504700 w 717467"/>
              <a:gd name="connsiteY103" fmla="*/ 178185 h 822019"/>
              <a:gd name="connsiteX104" fmla="*/ 505438 w 717467"/>
              <a:gd name="connsiteY104" fmla="*/ 185705 h 822019"/>
              <a:gd name="connsiteX105" fmla="*/ 508020 w 717467"/>
              <a:gd name="connsiteY105" fmla="*/ 186081 h 822019"/>
              <a:gd name="connsiteX106" fmla="*/ 509127 w 717467"/>
              <a:gd name="connsiteY106" fmla="*/ 195478 h 822019"/>
              <a:gd name="connsiteX107" fmla="*/ 503593 w 717467"/>
              <a:gd name="connsiteY107" fmla="*/ 199989 h 822019"/>
              <a:gd name="connsiteX108" fmla="*/ 507651 w 717467"/>
              <a:gd name="connsiteY108" fmla="*/ 202246 h 822019"/>
              <a:gd name="connsiteX109" fmla="*/ 508758 w 717467"/>
              <a:gd name="connsiteY109" fmla="*/ 206380 h 822019"/>
              <a:gd name="connsiteX110" fmla="*/ 514658 w 717467"/>
              <a:gd name="connsiteY110" fmla="*/ 208634 h 822019"/>
              <a:gd name="connsiteX111" fmla="*/ 518712 w 717467"/>
              <a:gd name="connsiteY111" fmla="*/ 205252 h 822019"/>
              <a:gd name="connsiteX112" fmla="*/ 524981 w 717467"/>
              <a:gd name="connsiteY112" fmla="*/ 205252 h 822019"/>
              <a:gd name="connsiteX113" fmla="*/ 524981 w 717467"/>
              <a:gd name="connsiteY113" fmla="*/ 214273 h 822019"/>
              <a:gd name="connsiteX114" fmla="*/ 533463 w 717467"/>
              <a:gd name="connsiteY114" fmla="*/ 216154 h 822019"/>
              <a:gd name="connsiteX115" fmla="*/ 533832 w 717467"/>
              <a:gd name="connsiteY115" fmla="*/ 233823 h 822019"/>
              <a:gd name="connsiteX116" fmla="*/ 537152 w 717467"/>
              <a:gd name="connsiteY116" fmla="*/ 234948 h 822019"/>
              <a:gd name="connsiteX117" fmla="*/ 537521 w 717467"/>
              <a:gd name="connsiteY117" fmla="*/ 238710 h 822019"/>
              <a:gd name="connsiteX118" fmla="*/ 533832 w 717467"/>
              <a:gd name="connsiteY118" fmla="*/ 240211 h 822019"/>
              <a:gd name="connsiteX119" fmla="*/ 533094 w 717467"/>
              <a:gd name="connsiteY119" fmla="*/ 251489 h 822019"/>
              <a:gd name="connsiteX120" fmla="*/ 539731 w 717467"/>
              <a:gd name="connsiteY120" fmla="*/ 263143 h 822019"/>
              <a:gd name="connsiteX121" fmla="*/ 546737 w 717467"/>
              <a:gd name="connsiteY121" fmla="*/ 265024 h 822019"/>
              <a:gd name="connsiteX122" fmla="*/ 547844 w 717467"/>
              <a:gd name="connsiteY122" fmla="*/ 289837 h 822019"/>
              <a:gd name="connsiteX123" fmla="*/ 551903 w 717467"/>
              <a:gd name="connsiteY123" fmla="*/ 291715 h 822019"/>
              <a:gd name="connsiteX124" fmla="*/ 550058 w 717467"/>
              <a:gd name="connsiteY124" fmla="*/ 309004 h 822019"/>
              <a:gd name="connsiteX125" fmla="*/ 542314 w 717467"/>
              <a:gd name="connsiteY125" fmla="*/ 310133 h 822019"/>
              <a:gd name="connsiteX126" fmla="*/ 536045 w 717467"/>
              <a:gd name="connsiteY126" fmla="*/ 314643 h 822019"/>
              <a:gd name="connsiteX127" fmla="*/ 535676 w 717467"/>
              <a:gd name="connsiteY127" fmla="*/ 321787 h 822019"/>
              <a:gd name="connsiteX128" fmla="*/ 541576 w 717467"/>
              <a:gd name="connsiteY128" fmla="*/ 325549 h 822019"/>
              <a:gd name="connsiteX129" fmla="*/ 536783 w 717467"/>
              <a:gd name="connsiteY129" fmla="*/ 328551 h 822019"/>
              <a:gd name="connsiteX130" fmla="*/ 534939 w 717467"/>
              <a:gd name="connsiteY130" fmla="*/ 337576 h 822019"/>
              <a:gd name="connsiteX131" fmla="*/ 523877 w 717467"/>
              <a:gd name="connsiteY131" fmla="*/ 348854 h 822019"/>
              <a:gd name="connsiteX132" fmla="*/ 523877 w 717467"/>
              <a:gd name="connsiteY132" fmla="*/ 356746 h 822019"/>
              <a:gd name="connsiteX133" fmla="*/ 528301 w 717467"/>
              <a:gd name="connsiteY133" fmla="*/ 357875 h 822019"/>
              <a:gd name="connsiteX134" fmla="*/ 529408 w 717467"/>
              <a:gd name="connsiteY134" fmla="*/ 366520 h 822019"/>
              <a:gd name="connsiteX135" fmla="*/ 536045 w 717467"/>
              <a:gd name="connsiteY135" fmla="*/ 368024 h 822019"/>
              <a:gd name="connsiteX136" fmla="*/ 535676 w 717467"/>
              <a:gd name="connsiteY136" fmla="*/ 374040 h 822019"/>
              <a:gd name="connsiteX137" fmla="*/ 545262 w 717467"/>
              <a:gd name="connsiteY137" fmla="*/ 372539 h 822019"/>
              <a:gd name="connsiteX138" fmla="*/ 547475 w 717467"/>
              <a:gd name="connsiteY138" fmla="*/ 367276 h 822019"/>
              <a:gd name="connsiteX139" fmla="*/ 554113 w 717467"/>
              <a:gd name="connsiteY139" fmla="*/ 366899 h 822019"/>
              <a:gd name="connsiteX140" fmla="*/ 563333 w 717467"/>
              <a:gd name="connsiteY140" fmla="*/ 367648 h 822019"/>
              <a:gd name="connsiteX141" fmla="*/ 566281 w 717467"/>
              <a:gd name="connsiteY141" fmla="*/ 371786 h 822019"/>
              <a:gd name="connsiteX142" fmla="*/ 579924 w 717467"/>
              <a:gd name="connsiteY142" fmla="*/ 371786 h 822019"/>
              <a:gd name="connsiteX143" fmla="*/ 583614 w 717467"/>
              <a:gd name="connsiteY143" fmla="*/ 374792 h 822019"/>
              <a:gd name="connsiteX144" fmla="*/ 583245 w 717467"/>
              <a:gd name="connsiteY144" fmla="*/ 378174 h 822019"/>
              <a:gd name="connsiteX145" fmla="*/ 588779 w 717467"/>
              <a:gd name="connsiteY145" fmla="*/ 387951 h 822019"/>
              <a:gd name="connsiteX146" fmla="*/ 595413 w 717467"/>
              <a:gd name="connsiteY146" fmla="*/ 391333 h 822019"/>
              <a:gd name="connsiteX147" fmla="*/ 596519 w 717467"/>
              <a:gd name="connsiteY147" fmla="*/ 395467 h 822019"/>
              <a:gd name="connsiteX148" fmla="*/ 593568 w 717467"/>
              <a:gd name="connsiteY148" fmla="*/ 397724 h 822019"/>
              <a:gd name="connsiteX149" fmla="*/ 594675 w 717467"/>
              <a:gd name="connsiteY149" fmla="*/ 405993 h 822019"/>
              <a:gd name="connsiteX150" fmla="*/ 599102 w 717467"/>
              <a:gd name="connsiteY150" fmla="*/ 403363 h 822019"/>
              <a:gd name="connsiteX151" fmla="*/ 602419 w 717467"/>
              <a:gd name="connsiteY151" fmla="*/ 407125 h 822019"/>
              <a:gd name="connsiteX152" fmla="*/ 610532 w 717467"/>
              <a:gd name="connsiteY152" fmla="*/ 408246 h 822019"/>
              <a:gd name="connsiteX153" fmla="*/ 617907 w 717467"/>
              <a:gd name="connsiteY153" fmla="*/ 418023 h 822019"/>
              <a:gd name="connsiteX154" fmla="*/ 616800 w 717467"/>
              <a:gd name="connsiteY154" fmla="*/ 430054 h 822019"/>
              <a:gd name="connsiteX155" fmla="*/ 622335 w 717467"/>
              <a:gd name="connsiteY155" fmla="*/ 430430 h 822019"/>
              <a:gd name="connsiteX156" fmla="*/ 622700 w 717467"/>
              <a:gd name="connsiteY156" fmla="*/ 434188 h 822019"/>
              <a:gd name="connsiteX157" fmla="*/ 626020 w 717467"/>
              <a:gd name="connsiteY157" fmla="*/ 434188 h 822019"/>
              <a:gd name="connsiteX158" fmla="*/ 627493 w 717467"/>
              <a:gd name="connsiteY158" fmla="*/ 429678 h 822019"/>
              <a:gd name="connsiteX159" fmla="*/ 639664 w 717467"/>
              <a:gd name="connsiteY159" fmla="*/ 427044 h 822019"/>
              <a:gd name="connsiteX160" fmla="*/ 649618 w 717467"/>
              <a:gd name="connsiteY160" fmla="*/ 430430 h 822019"/>
              <a:gd name="connsiteX161" fmla="*/ 649618 w 717467"/>
              <a:gd name="connsiteY161" fmla="*/ 440579 h 822019"/>
              <a:gd name="connsiteX162" fmla="*/ 645195 w 717467"/>
              <a:gd name="connsiteY162" fmla="*/ 443209 h 822019"/>
              <a:gd name="connsiteX163" fmla="*/ 645195 w 717467"/>
              <a:gd name="connsiteY163" fmla="*/ 446219 h 822019"/>
              <a:gd name="connsiteX164" fmla="*/ 649618 w 717467"/>
              <a:gd name="connsiteY164" fmla="*/ 446219 h 822019"/>
              <a:gd name="connsiteX165" fmla="*/ 650356 w 717467"/>
              <a:gd name="connsiteY165" fmla="*/ 451102 h 822019"/>
              <a:gd name="connsiteX166" fmla="*/ 663631 w 717467"/>
              <a:gd name="connsiteY166" fmla="*/ 451102 h 822019"/>
              <a:gd name="connsiteX167" fmla="*/ 665107 w 717467"/>
              <a:gd name="connsiteY167" fmla="*/ 454487 h 822019"/>
              <a:gd name="connsiteX168" fmla="*/ 683915 w 717467"/>
              <a:gd name="connsiteY168" fmla="*/ 458249 h 822019"/>
              <a:gd name="connsiteX169" fmla="*/ 684650 w 717467"/>
              <a:gd name="connsiteY169" fmla="*/ 455240 h 822019"/>
              <a:gd name="connsiteX170" fmla="*/ 692763 w 717467"/>
              <a:gd name="connsiteY170" fmla="*/ 454863 h 822019"/>
              <a:gd name="connsiteX171" fmla="*/ 694608 w 717467"/>
              <a:gd name="connsiteY171" fmla="*/ 456744 h 822019"/>
              <a:gd name="connsiteX172" fmla="*/ 699031 w 717467"/>
              <a:gd name="connsiteY172" fmla="*/ 454487 h 822019"/>
              <a:gd name="connsiteX173" fmla="*/ 701610 w 717467"/>
              <a:gd name="connsiteY173" fmla="*/ 442833 h 822019"/>
              <a:gd name="connsiteX174" fmla="*/ 706407 w 717467"/>
              <a:gd name="connsiteY174" fmla="*/ 440203 h 822019"/>
              <a:gd name="connsiteX175" fmla="*/ 707882 w 717467"/>
              <a:gd name="connsiteY175" fmla="*/ 427044 h 822019"/>
              <a:gd name="connsiteX176" fmla="*/ 711934 w 717467"/>
              <a:gd name="connsiteY176" fmla="*/ 424039 h 822019"/>
              <a:gd name="connsiteX177" fmla="*/ 715258 w 717467"/>
              <a:gd name="connsiteY177" fmla="*/ 427800 h 822019"/>
              <a:gd name="connsiteX178" fmla="*/ 717468 w 717467"/>
              <a:gd name="connsiteY178" fmla="*/ 428549 h 822019"/>
              <a:gd name="connsiteX179" fmla="*/ 714176 w 717467"/>
              <a:gd name="connsiteY179" fmla="*/ 432351 h 822019"/>
              <a:gd name="connsiteX180" fmla="*/ 714491 w 717467"/>
              <a:gd name="connsiteY180" fmla="*/ 441299 h 822019"/>
              <a:gd name="connsiteX181" fmla="*/ 688947 w 717467"/>
              <a:gd name="connsiteY181" fmla="*/ 635342 h 822019"/>
              <a:gd name="connsiteX182" fmla="*/ 679474 w 717467"/>
              <a:gd name="connsiteY182" fmla="*/ 629015 h 822019"/>
              <a:gd name="connsiteX183" fmla="*/ 669993 w 717467"/>
              <a:gd name="connsiteY183" fmla="*/ 616041 h 822019"/>
              <a:gd name="connsiteX184" fmla="*/ 650031 w 717467"/>
              <a:gd name="connsiteY184" fmla="*/ 605063 h 822019"/>
              <a:gd name="connsiteX185" fmla="*/ 638554 w 717467"/>
              <a:gd name="connsiteY185" fmla="*/ 603565 h 822019"/>
              <a:gd name="connsiteX186" fmla="*/ 637555 w 717467"/>
              <a:gd name="connsiteY186" fmla="*/ 599572 h 822019"/>
              <a:gd name="connsiteX187" fmla="*/ 630571 w 717467"/>
              <a:gd name="connsiteY187" fmla="*/ 601569 h 822019"/>
              <a:gd name="connsiteX188" fmla="*/ 608116 w 717467"/>
              <a:gd name="connsiteY188" fmla="*/ 594081 h 822019"/>
              <a:gd name="connsiteX189" fmla="*/ 602625 w 717467"/>
              <a:gd name="connsiteY189" fmla="*/ 589094 h 822019"/>
              <a:gd name="connsiteX190" fmla="*/ 582167 w 717467"/>
              <a:gd name="connsiteY190" fmla="*/ 592588 h 822019"/>
              <a:gd name="connsiteX191" fmla="*/ 570191 w 717467"/>
              <a:gd name="connsiteY191" fmla="*/ 598075 h 822019"/>
              <a:gd name="connsiteX192" fmla="*/ 568194 w 717467"/>
              <a:gd name="connsiteY192" fmla="*/ 603066 h 822019"/>
              <a:gd name="connsiteX193" fmla="*/ 560207 w 717467"/>
              <a:gd name="connsiteY193" fmla="*/ 608058 h 822019"/>
              <a:gd name="connsiteX194" fmla="*/ 554720 w 717467"/>
              <a:gd name="connsiteY194" fmla="*/ 604564 h 822019"/>
              <a:gd name="connsiteX195" fmla="*/ 544242 w 717467"/>
              <a:gd name="connsiteY195" fmla="*/ 604564 h 822019"/>
              <a:gd name="connsiteX196" fmla="*/ 523780 w 717467"/>
              <a:gd name="connsiteY196" fmla="*/ 594085 h 822019"/>
              <a:gd name="connsiteX197" fmla="*/ 524778 w 717467"/>
              <a:gd name="connsiteY197" fmla="*/ 584102 h 822019"/>
              <a:gd name="connsiteX198" fmla="*/ 520785 w 717467"/>
              <a:gd name="connsiteY198" fmla="*/ 572625 h 822019"/>
              <a:gd name="connsiteX199" fmla="*/ 514798 w 717467"/>
              <a:gd name="connsiteY199" fmla="*/ 568136 h 822019"/>
              <a:gd name="connsiteX200" fmla="*/ 515797 w 717467"/>
              <a:gd name="connsiteY200" fmla="*/ 565640 h 822019"/>
              <a:gd name="connsiteX201" fmla="*/ 512303 w 717467"/>
              <a:gd name="connsiteY201" fmla="*/ 549671 h 822019"/>
              <a:gd name="connsiteX202" fmla="*/ 507311 w 717467"/>
              <a:gd name="connsiteY202" fmla="*/ 547175 h 822019"/>
              <a:gd name="connsiteX203" fmla="*/ 501824 w 717467"/>
              <a:gd name="connsiteY203" fmla="*/ 535698 h 822019"/>
              <a:gd name="connsiteX204" fmla="*/ 501824 w 717467"/>
              <a:gd name="connsiteY204" fmla="*/ 529213 h 822019"/>
              <a:gd name="connsiteX205" fmla="*/ 507810 w 717467"/>
              <a:gd name="connsiteY205" fmla="*/ 521226 h 822019"/>
              <a:gd name="connsiteX206" fmla="*/ 515797 w 717467"/>
              <a:gd name="connsiteY206" fmla="*/ 518730 h 822019"/>
              <a:gd name="connsiteX207" fmla="*/ 515298 w 717467"/>
              <a:gd name="connsiteY207" fmla="*/ 513243 h 822019"/>
              <a:gd name="connsiteX208" fmla="*/ 507810 w 717467"/>
              <a:gd name="connsiteY208" fmla="*/ 501267 h 822019"/>
              <a:gd name="connsiteX209" fmla="*/ 502819 w 717467"/>
              <a:gd name="connsiteY209" fmla="*/ 500269 h 822019"/>
              <a:gd name="connsiteX210" fmla="*/ 500327 w 717467"/>
              <a:gd name="connsiteY210" fmla="*/ 497773 h 822019"/>
              <a:gd name="connsiteX211" fmla="*/ 489848 w 717467"/>
              <a:gd name="connsiteY211" fmla="*/ 498771 h 822019"/>
              <a:gd name="connsiteX212" fmla="*/ 480331 w 717467"/>
              <a:gd name="connsiteY212" fmla="*/ 505127 h 822019"/>
              <a:gd name="connsiteX213" fmla="*/ 480129 w 717467"/>
              <a:gd name="connsiteY213" fmla="*/ 515884 h 822019"/>
              <a:gd name="connsiteX214" fmla="*/ 469675 w 717467"/>
              <a:gd name="connsiteY214" fmla="*/ 510161 h 822019"/>
              <a:gd name="connsiteX215" fmla="*/ 455417 w 717467"/>
              <a:gd name="connsiteY215" fmla="*/ 514741 h 822019"/>
              <a:gd name="connsiteX216" fmla="*/ 449427 w 717467"/>
              <a:gd name="connsiteY216" fmla="*/ 526218 h 822019"/>
              <a:gd name="connsiteX217" fmla="*/ 450425 w 717467"/>
              <a:gd name="connsiteY217" fmla="*/ 533202 h 822019"/>
              <a:gd name="connsiteX218" fmla="*/ 443936 w 717467"/>
              <a:gd name="connsiteY218" fmla="*/ 538194 h 822019"/>
              <a:gd name="connsiteX219" fmla="*/ 432459 w 717467"/>
              <a:gd name="connsiteY219" fmla="*/ 538194 h 822019"/>
              <a:gd name="connsiteX220" fmla="*/ 426473 w 717467"/>
              <a:gd name="connsiteY220" fmla="*/ 543685 h 822019"/>
              <a:gd name="connsiteX221" fmla="*/ 425974 w 717467"/>
              <a:gd name="connsiteY221" fmla="*/ 551168 h 822019"/>
              <a:gd name="connsiteX222" fmla="*/ 421481 w 717467"/>
              <a:gd name="connsiteY222" fmla="*/ 554663 h 822019"/>
              <a:gd name="connsiteX223" fmla="*/ 423478 w 717467"/>
              <a:gd name="connsiteY223" fmla="*/ 563644 h 822019"/>
              <a:gd name="connsiteX224" fmla="*/ 428470 w 717467"/>
              <a:gd name="connsiteY224" fmla="*/ 568136 h 822019"/>
              <a:gd name="connsiteX225" fmla="*/ 427970 w 717467"/>
              <a:gd name="connsiteY225" fmla="*/ 579613 h 822019"/>
              <a:gd name="connsiteX226" fmla="*/ 433457 w 717467"/>
              <a:gd name="connsiteY226" fmla="*/ 603565 h 822019"/>
              <a:gd name="connsiteX227" fmla="*/ 446931 w 717467"/>
              <a:gd name="connsiteY227" fmla="*/ 609552 h 822019"/>
              <a:gd name="connsiteX228" fmla="*/ 445434 w 717467"/>
              <a:gd name="connsiteY228" fmla="*/ 614044 h 822019"/>
              <a:gd name="connsiteX229" fmla="*/ 441444 w 717467"/>
              <a:gd name="connsiteY229" fmla="*/ 616041 h 822019"/>
              <a:gd name="connsiteX230" fmla="*/ 443940 w 717467"/>
              <a:gd name="connsiteY230" fmla="*/ 636499 h 822019"/>
              <a:gd name="connsiteX231" fmla="*/ 439447 w 717467"/>
              <a:gd name="connsiteY231" fmla="*/ 639494 h 822019"/>
              <a:gd name="connsiteX232" fmla="*/ 428470 w 717467"/>
              <a:gd name="connsiteY232" fmla="*/ 636998 h 822019"/>
              <a:gd name="connsiteX233" fmla="*/ 419485 w 717467"/>
              <a:gd name="connsiteY233" fmla="*/ 639993 h 822019"/>
              <a:gd name="connsiteX234" fmla="*/ 415495 w 717467"/>
              <a:gd name="connsiteY234" fmla="*/ 648475 h 822019"/>
              <a:gd name="connsiteX235" fmla="*/ 406510 w 717467"/>
              <a:gd name="connsiteY235" fmla="*/ 646978 h 822019"/>
              <a:gd name="connsiteX236" fmla="*/ 394538 w 717467"/>
              <a:gd name="connsiteY236" fmla="*/ 651969 h 822019"/>
              <a:gd name="connsiteX237" fmla="*/ 393536 w 717467"/>
              <a:gd name="connsiteY237" fmla="*/ 658459 h 822019"/>
              <a:gd name="connsiteX238" fmla="*/ 381563 w 717467"/>
              <a:gd name="connsiteY238" fmla="*/ 660451 h 822019"/>
              <a:gd name="connsiteX239" fmla="*/ 372578 w 717467"/>
              <a:gd name="connsiteY239" fmla="*/ 656462 h 822019"/>
              <a:gd name="connsiteX240" fmla="*/ 373077 w 717467"/>
              <a:gd name="connsiteY240" fmla="*/ 661949 h 822019"/>
              <a:gd name="connsiteX241" fmla="*/ 361600 w 717467"/>
              <a:gd name="connsiteY241" fmla="*/ 678917 h 822019"/>
              <a:gd name="connsiteX242" fmla="*/ 357108 w 717467"/>
              <a:gd name="connsiteY242" fmla="*/ 678917 h 822019"/>
              <a:gd name="connsiteX243" fmla="*/ 356609 w 717467"/>
              <a:gd name="connsiteY243" fmla="*/ 675922 h 822019"/>
              <a:gd name="connsiteX244" fmla="*/ 351617 w 717467"/>
              <a:gd name="connsiteY244" fmla="*/ 671932 h 822019"/>
              <a:gd name="connsiteX245" fmla="*/ 336151 w 717467"/>
              <a:gd name="connsiteY245" fmla="*/ 676421 h 822019"/>
              <a:gd name="connsiteX246" fmla="*/ 336650 w 717467"/>
              <a:gd name="connsiteY246" fmla="*/ 684408 h 822019"/>
              <a:gd name="connsiteX247" fmla="*/ 329662 w 717467"/>
              <a:gd name="connsiteY247" fmla="*/ 690893 h 822019"/>
              <a:gd name="connsiteX248" fmla="*/ 323675 w 717467"/>
              <a:gd name="connsiteY248" fmla="*/ 690394 h 822019"/>
              <a:gd name="connsiteX249" fmla="*/ 318684 w 717467"/>
              <a:gd name="connsiteY249" fmla="*/ 694886 h 822019"/>
              <a:gd name="connsiteX250" fmla="*/ 316188 w 717467"/>
              <a:gd name="connsiteY250" fmla="*/ 706859 h 822019"/>
              <a:gd name="connsiteX251" fmla="*/ 297227 w 717467"/>
              <a:gd name="connsiteY251" fmla="*/ 714845 h 822019"/>
              <a:gd name="connsiteX252" fmla="*/ 288745 w 717467"/>
              <a:gd name="connsiteY252" fmla="*/ 713348 h 822019"/>
              <a:gd name="connsiteX253" fmla="*/ 291769 w 717467"/>
              <a:gd name="connsiteY253" fmla="*/ 712009 h 822019"/>
              <a:gd name="connsiteX254" fmla="*/ 294677 w 717467"/>
              <a:gd name="connsiteY254" fmla="*/ 699411 h 822019"/>
              <a:gd name="connsiteX255" fmla="*/ 298554 w 717467"/>
              <a:gd name="connsiteY255" fmla="*/ 698926 h 822019"/>
              <a:gd name="connsiteX256" fmla="*/ 300978 w 717467"/>
              <a:gd name="connsiteY256" fmla="*/ 689717 h 822019"/>
              <a:gd name="connsiteX257" fmla="*/ 293708 w 717467"/>
              <a:gd name="connsiteY257" fmla="*/ 685840 h 822019"/>
              <a:gd name="connsiteX258" fmla="*/ 295646 w 717467"/>
              <a:gd name="connsiteY258" fmla="*/ 678570 h 822019"/>
              <a:gd name="connsiteX259" fmla="*/ 309702 w 717467"/>
              <a:gd name="connsiteY259" fmla="*/ 674696 h 822019"/>
              <a:gd name="connsiteX260" fmla="*/ 310672 w 717467"/>
              <a:gd name="connsiteY260" fmla="*/ 667425 h 822019"/>
              <a:gd name="connsiteX261" fmla="*/ 300009 w 717467"/>
              <a:gd name="connsiteY261" fmla="*/ 662094 h 822019"/>
              <a:gd name="connsiteX262" fmla="*/ 300978 w 717467"/>
              <a:gd name="connsiteY262" fmla="*/ 654823 h 822019"/>
              <a:gd name="connsiteX263" fmla="*/ 304855 w 717467"/>
              <a:gd name="connsiteY263" fmla="*/ 650465 h 822019"/>
              <a:gd name="connsiteX264" fmla="*/ 304371 w 717467"/>
              <a:gd name="connsiteY264" fmla="*/ 644164 h 822019"/>
              <a:gd name="connsiteX265" fmla="*/ 292254 w 717467"/>
              <a:gd name="connsiteY265" fmla="*/ 636409 h 822019"/>
              <a:gd name="connsiteX266" fmla="*/ 293708 w 717467"/>
              <a:gd name="connsiteY266" fmla="*/ 626234 h 822019"/>
              <a:gd name="connsiteX267" fmla="*/ 285472 w 717467"/>
              <a:gd name="connsiteY267" fmla="*/ 618964 h 822019"/>
              <a:gd name="connsiteX268" fmla="*/ 289345 w 717467"/>
              <a:gd name="connsiteY268" fmla="*/ 615571 h 822019"/>
              <a:gd name="connsiteX269" fmla="*/ 291284 w 717467"/>
              <a:gd name="connsiteY269" fmla="*/ 606850 h 822019"/>
              <a:gd name="connsiteX270" fmla="*/ 294677 w 717467"/>
              <a:gd name="connsiteY270" fmla="*/ 604426 h 822019"/>
              <a:gd name="connsiteX271" fmla="*/ 293896 w 717467"/>
              <a:gd name="connsiteY271" fmla="*/ 596454 h 822019"/>
              <a:gd name="connsiteX272" fmla="*/ 302117 w 717467"/>
              <a:gd name="connsiteY272" fmla="*/ 593152 h 822019"/>
              <a:gd name="connsiteX273" fmla="*/ 309265 w 717467"/>
              <a:gd name="connsiteY273" fmla="*/ 582731 h 822019"/>
              <a:gd name="connsiteX274" fmla="*/ 309409 w 717467"/>
              <a:gd name="connsiteY274" fmla="*/ 568143 h 822019"/>
              <a:gd name="connsiteX275" fmla="*/ 305366 w 717467"/>
              <a:gd name="connsiteY275" fmla="*/ 566939 h 822019"/>
              <a:gd name="connsiteX276" fmla="*/ 301459 w 717467"/>
              <a:gd name="connsiteY276" fmla="*/ 563235 h 822019"/>
              <a:gd name="connsiteX277" fmla="*/ 301459 w 717467"/>
              <a:gd name="connsiteY277" fmla="*/ 545786 h 822019"/>
              <a:gd name="connsiteX278" fmla="*/ 310187 w 717467"/>
              <a:gd name="connsiteY278" fmla="*/ 534157 h 822019"/>
              <a:gd name="connsiteX279" fmla="*/ 316000 w 717467"/>
              <a:gd name="connsiteY279" fmla="*/ 534157 h 822019"/>
              <a:gd name="connsiteX280" fmla="*/ 316969 w 717467"/>
              <a:gd name="connsiteY280" fmla="*/ 523979 h 822019"/>
              <a:gd name="connsiteX281" fmla="*/ 321816 w 717467"/>
              <a:gd name="connsiteY281" fmla="*/ 517197 h 822019"/>
              <a:gd name="connsiteX282" fmla="*/ 329571 w 717467"/>
              <a:gd name="connsiteY282" fmla="*/ 515258 h 822019"/>
              <a:gd name="connsiteX283" fmla="*/ 333933 w 717467"/>
              <a:gd name="connsiteY283" fmla="*/ 505080 h 822019"/>
              <a:gd name="connsiteX284" fmla="*/ 333933 w 717467"/>
              <a:gd name="connsiteY284" fmla="*/ 498779 h 822019"/>
              <a:gd name="connsiteX285" fmla="*/ 341204 w 717467"/>
              <a:gd name="connsiteY285" fmla="*/ 497813 h 822019"/>
              <a:gd name="connsiteX286" fmla="*/ 347497 w 717467"/>
              <a:gd name="connsiteY286" fmla="*/ 486665 h 822019"/>
              <a:gd name="connsiteX287" fmla="*/ 345562 w 717467"/>
              <a:gd name="connsiteY287" fmla="*/ 481818 h 822019"/>
              <a:gd name="connsiteX288" fmla="*/ 348955 w 717467"/>
              <a:gd name="connsiteY288" fmla="*/ 480848 h 822019"/>
              <a:gd name="connsiteX289" fmla="*/ 350409 w 717467"/>
              <a:gd name="connsiteY289" fmla="*/ 470189 h 822019"/>
              <a:gd name="connsiteX290" fmla="*/ 336353 w 717467"/>
              <a:gd name="connsiteY290" fmla="*/ 467765 h 822019"/>
              <a:gd name="connsiteX291" fmla="*/ 332479 w 717467"/>
              <a:gd name="connsiteY291" fmla="*/ 461464 h 822019"/>
              <a:gd name="connsiteX292" fmla="*/ 332479 w 717467"/>
              <a:gd name="connsiteY292" fmla="*/ 458072 h 822019"/>
              <a:gd name="connsiteX293" fmla="*/ 340715 w 717467"/>
              <a:gd name="connsiteY293" fmla="*/ 456133 h 822019"/>
              <a:gd name="connsiteX294" fmla="*/ 343472 w 717467"/>
              <a:gd name="connsiteY294" fmla="*/ 448805 h 822019"/>
              <a:gd name="connsiteX295" fmla="*/ 338089 w 717467"/>
              <a:gd name="connsiteY295" fmla="*/ 445152 h 822019"/>
              <a:gd name="connsiteX296" fmla="*/ 337605 w 717467"/>
              <a:gd name="connsiteY296" fmla="*/ 441531 h 822019"/>
              <a:gd name="connsiteX297" fmla="*/ 342651 w 717467"/>
              <a:gd name="connsiteY297" fmla="*/ 438908 h 822019"/>
              <a:gd name="connsiteX298" fmla="*/ 345074 w 717467"/>
              <a:gd name="connsiteY298" fmla="*/ 421391 h 822019"/>
              <a:gd name="connsiteX299" fmla="*/ 339746 w 717467"/>
              <a:gd name="connsiteY299" fmla="*/ 418128 h 822019"/>
              <a:gd name="connsiteX300" fmla="*/ 337811 w 717467"/>
              <a:gd name="connsiteY300" fmla="*/ 407588 h 822019"/>
              <a:gd name="connsiteX301" fmla="*/ 343710 w 717467"/>
              <a:gd name="connsiteY301" fmla="*/ 402795 h 822019"/>
              <a:gd name="connsiteX302" fmla="*/ 340245 w 717467"/>
              <a:gd name="connsiteY302" fmla="*/ 393753 h 822019"/>
              <a:gd name="connsiteX303" fmla="*/ 329994 w 717467"/>
              <a:gd name="connsiteY303" fmla="*/ 394910 h 822019"/>
              <a:gd name="connsiteX304" fmla="*/ 326522 w 717467"/>
              <a:gd name="connsiteY304" fmla="*/ 390418 h 822019"/>
              <a:gd name="connsiteX305" fmla="*/ 321509 w 717467"/>
              <a:gd name="connsiteY305" fmla="*/ 392027 h 822019"/>
              <a:gd name="connsiteX306" fmla="*/ 318260 w 717467"/>
              <a:gd name="connsiteY306" fmla="*/ 389528 h 822019"/>
              <a:gd name="connsiteX307" fmla="*/ 312126 w 717467"/>
              <a:gd name="connsiteY307" fmla="*/ 394592 h 822019"/>
              <a:gd name="connsiteX308" fmla="*/ 315034 w 717467"/>
              <a:gd name="connsiteY308" fmla="*/ 397496 h 822019"/>
              <a:gd name="connsiteX309" fmla="*/ 311156 w 717467"/>
              <a:gd name="connsiteY309" fmla="*/ 404767 h 822019"/>
              <a:gd name="connsiteX310" fmla="*/ 306794 w 717467"/>
              <a:gd name="connsiteY310" fmla="*/ 405736 h 822019"/>
              <a:gd name="connsiteX311" fmla="*/ 302917 w 717467"/>
              <a:gd name="connsiteY311" fmla="*/ 409610 h 822019"/>
              <a:gd name="connsiteX312" fmla="*/ 302432 w 717467"/>
              <a:gd name="connsiteY312" fmla="*/ 421242 h 822019"/>
              <a:gd name="connsiteX313" fmla="*/ 297100 w 717467"/>
              <a:gd name="connsiteY313" fmla="*/ 421727 h 822019"/>
              <a:gd name="connsiteX314" fmla="*/ 292742 w 717467"/>
              <a:gd name="connsiteY314" fmla="*/ 433356 h 822019"/>
              <a:gd name="connsiteX315" fmla="*/ 284017 w 717467"/>
              <a:gd name="connsiteY315" fmla="*/ 433841 h 822019"/>
              <a:gd name="connsiteX316" fmla="*/ 284017 w 717467"/>
              <a:gd name="connsiteY316" fmla="*/ 443050 h 822019"/>
              <a:gd name="connsiteX317" fmla="*/ 279171 w 717467"/>
              <a:gd name="connsiteY317" fmla="*/ 441596 h 822019"/>
              <a:gd name="connsiteX318" fmla="*/ 277232 w 717467"/>
              <a:gd name="connsiteY318" fmla="*/ 451290 h 822019"/>
              <a:gd name="connsiteX319" fmla="*/ 274808 w 717467"/>
              <a:gd name="connsiteY319" fmla="*/ 453713 h 822019"/>
              <a:gd name="connsiteX320" fmla="*/ 284017 w 717467"/>
              <a:gd name="connsiteY320" fmla="*/ 457102 h 822019"/>
              <a:gd name="connsiteX321" fmla="*/ 283533 w 717467"/>
              <a:gd name="connsiteY321" fmla="*/ 459041 h 822019"/>
              <a:gd name="connsiteX322" fmla="*/ 272873 w 717467"/>
              <a:gd name="connsiteY322" fmla="*/ 460495 h 822019"/>
              <a:gd name="connsiteX323" fmla="*/ 265494 w 717467"/>
              <a:gd name="connsiteY323" fmla="*/ 465147 h 822019"/>
              <a:gd name="connsiteX324" fmla="*/ 260886 w 717467"/>
              <a:gd name="connsiteY324" fmla="*/ 473321 h 822019"/>
              <a:gd name="connsiteX325" fmla="*/ 260738 w 717467"/>
              <a:gd name="connsiteY325" fmla="*/ 480765 h 822019"/>
              <a:gd name="connsiteX326" fmla="*/ 273987 w 717467"/>
              <a:gd name="connsiteY326" fmla="*/ 485381 h 822019"/>
              <a:gd name="connsiteX327" fmla="*/ 271658 w 717467"/>
              <a:gd name="connsiteY327" fmla="*/ 496377 h 822019"/>
              <a:gd name="connsiteX328" fmla="*/ 275781 w 717467"/>
              <a:gd name="connsiteY328" fmla="*/ 499263 h 822019"/>
              <a:gd name="connsiteX329" fmla="*/ 275293 w 717467"/>
              <a:gd name="connsiteY329" fmla="*/ 506533 h 822019"/>
              <a:gd name="connsiteX330" fmla="*/ 272870 w 717467"/>
              <a:gd name="connsiteY330" fmla="*/ 510896 h 822019"/>
              <a:gd name="connsiteX331" fmla="*/ 282563 w 717467"/>
              <a:gd name="connsiteY331" fmla="*/ 514288 h 822019"/>
              <a:gd name="connsiteX332" fmla="*/ 282563 w 717467"/>
              <a:gd name="connsiteY332" fmla="*/ 522040 h 822019"/>
              <a:gd name="connsiteX333" fmla="*/ 278686 w 717467"/>
              <a:gd name="connsiteY333" fmla="*/ 523979 h 822019"/>
              <a:gd name="connsiteX334" fmla="*/ 278896 w 717467"/>
              <a:gd name="connsiteY334" fmla="*/ 530482 h 822019"/>
              <a:gd name="connsiteX335" fmla="*/ 272048 w 717467"/>
              <a:gd name="connsiteY335" fmla="*/ 539713 h 822019"/>
              <a:gd name="connsiteX336" fmla="*/ 272345 w 717467"/>
              <a:gd name="connsiteY336" fmla="*/ 549834 h 822019"/>
              <a:gd name="connsiteX337" fmla="*/ 260734 w 717467"/>
              <a:gd name="connsiteY337" fmla="*/ 561745 h 822019"/>
              <a:gd name="connsiteX338" fmla="*/ 261769 w 717467"/>
              <a:gd name="connsiteY338" fmla="*/ 568932 h 822019"/>
              <a:gd name="connsiteX339" fmla="*/ 257848 w 717467"/>
              <a:gd name="connsiteY339" fmla="*/ 575349 h 822019"/>
              <a:gd name="connsiteX340" fmla="*/ 258817 w 717467"/>
              <a:gd name="connsiteY340" fmla="*/ 585527 h 822019"/>
              <a:gd name="connsiteX341" fmla="*/ 260756 w 717467"/>
              <a:gd name="connsiteY341" fmla="*/ 587950 h 822019"/>
              <a:gd name="connsiteX342" fmla="*/ 262210 w 717467"/>
              <a:gd name="connsiteY342" fmla="*/ 606850 h 822019"/>
              <a:gd name="connsiteX343" fmla="*/ 265118 w 717467"/>
              <a:gd name="connsiteY343" fmla="*/ 608304 h 822019"/>
              <a:gd name="connsiteX344" fmla="*/ 266088 w 717467"/>
              <a:gd name="connsiteY344" fmla="*/ 617025 h 822019"/>
              <a:gd name="connsiteX345" fmla="*/ 262210 w 717467"/>
              <a:gd name="connsiteY345" fmla="*/ 624780 h 822019"/>
              <a:gd name="connsiteX346" fmla="*/ 257848 w 717467"/>
              <a:gd name="connsiteY346" fmla="*/ 625264 h 822019"/>
              <a:gd name="connsiteX347" fmla="*/ 256394 w 717467"/>
              <a:gd name="connsiteY347" fmla="*/ 634470 h 822019"/>
              <a:gd name="connsiteX348" fmla="*/ 248639 w 717467"/>
              <a:gd name="connsiteY348" fmla="*/ 641740 h 822019"/>
              <a:gd name="connsiteX349" fmla="*/ 251062 w 717467"/>
              <a:gd name="connsiteY349" fmla="*/ 659670 h 822019"/>
              <a:gd name="connsiteX350" fmla="*/ 245734 w 717467"/>
              <a:gd name="connsiteY350" fmla="*/ 675665 h 822019"/>
              <a:gd name="connsiteX351" fmla="*/ 237979 w 717467"/>
              <a:gd name="connsiteY351" fmla="*/ 677604 h 822019"/>
              <a:gd name="connsiteX352" fmla="*/ 225862 w 717467"/>
              <a:gd name="connsiteY352" fmla="*/ 671787 h 822019"/>
              <a:gd name="connsiteX353" fmla="*/ 221988 w 717467"/>
              <a:gd name="connsiteY353" fmla="*/ 664033 h 822019"/>
              <a:gd name="connsiteX354" fmla="*/ 213264 w 717467"/>
              <a:gd name="connsiteY354" fmla="*/ 671787 h 822019"/>
              <a:gd name="connsiteX355" fmla="*/ 211325 w 717467"/>
              <a:gd name="connsiteY355" fmla="*/ 687778 h 822019"/>
              <a:gd name="connsiteX356" fmla="*/ 204539 w 717467"/>
              <a:gd name="connsiteY356" fmla="*/ 692625 h 822019"/>
              <a:gd name="connsiteX357" fmla="*/ 205024 w 717467"/>
              <a:gd name="connsiteY357" fmla="*/ 714918 h 822019"/>
              <a:gd name="connsiteX358" fmla="*/ 201150 w 717467"/>
              <a:gd name="connsiteY358" fmla="*/ 722669 h 822019"/>
              <a:gd name="connsiteX359" fmla="*/ 207932 w 717467"/>
              <a:gd name="connsiteY359" fmla="*/ 727031 h 822019"/>
              <a:gd name="connsiteX360" fmla="*/ 205993 w 717467"/>
              <a:gd name="connsiteY360" fmla="*/ 749323 h 822019"/>
              <a:gd name="connsiteX361" fmla="*/ 202116 w 717467"/>
              <a:gd name="connsiteY361" fmla="*/ 750778 h 822019"/>
              <a:gd name="connsiteX362" fmla="*/ 203570 w 717467"/>
              <a:gd name="connsiteY362" fmla="*/ 758532 h 822019"/>
              <a:gd name="connsiteX363" fmla="*/ 195818 w 717467"/>
              <a:gd name="connsiteY363" fmla="*/ 768707 h 822019"/>
              <a:gd name="connsiteX364" fmla="*/ 196303 w 717467"/>
              <a:gd name="connsiteY364" fmla="*/ 785671 h 822019"/>
              <a:gd name="connsiteX365" fmla="*/ 184186 w 717467"/>
              <a:gd name="connsiteY365" fmla="*/ 796816 h 822019"/>
              <a:gd name="connsiteX366" fmla="*/ 179339 w 717467"/>
              <a:gd name="connsiteY366" fmla="*/ 803601 h 822019"/>
              <a:gd name="connsiteX367" fmla="*/ 177404 w 717467"/>
              <a:gd name="connsiteY367" fmla="*/ 807964 h 822019"/>
              <a:gd name="connsiteX368" fmla="*/ 174496 w 717467"/>
              <a:gd name="connsiteY368" fmla="*/ 806994 h 822019"/>
              <a:gd name="connsiteX369" fmla="*/ 168195 w 717467"/>
              <a:gd name="connsiteY369" fmla="*/ 812326 h 822019"/>
              <a:gd name="connsiteX370" fmla="*/ 167952 w 717467"/>
              <a:gd name="connsiteY370" fmla="*/ 822020 h 822019"/>
              <a:gd name="connsiteX371" fmla="*/ 159959 w 717467"/>
              <a:gd name="connsiteY371" fmla="*/ 819108 h 822019"/>
              <a:gd name="connsiteX372" fmla="*/ 153658 w 717467"/>
              <a:gd name="connsiteY372" fmla="*/ 809414 h 822019"/>
              <a:gd name="connsiteX373" fmla="*/ 157047 w 717467"/>
              <a:gd name="connsiteY373" fmla="*/ 803601 h 822019"/>
              <a:gd name="connsiteX374" fmla="*/ 161894 w 717467"/>
              <a:gd name="connsiteY374" fmla="*/ 800693 h 822019"/>
              <a:gd name="connsiteX375" fmla="*/ 159470 w 717467"/>
              <a:gd name="connsiteY375" fmla="*/ 790030 h 822019"/>
              <a:gd name="connsiteX376" fmla="*/ 148811 w 717467"/>
              <a:gd name="connsiteY376" fmla="*/ 786641 h 822019"/>
              <a:gd name="connsiteX377" fmla="*/ 145418 w 717467"/>
              <a:gd name="connsiteY377" fmla="*/ 790515 h 822019"/>
              <a:gd name="connsiteX378" fmla="*/ 138625 w 717467"/>
              <a:gd name="connsiteY378" fmla="*/ 785907 h 822019"/>
              <a:gd name="connsiteX379" fmla="*/ 136046 w 717467"/>
              <a:gd name="connsiteY379" fmla="*/ 771945 h 822019"/>
              <a:gd name="connsiteX380" fmla="*/ 141645 w 717467"/>
              <a:gd name="connsiteY380" fmla="*/ 763292 h 822019"/>
              <a:gd name="connsiteX381" fmla="*/ 142662 w 717467"/>
              <a:gd name="connsiteY381" fmla="*/ 748535 h 822019"/>
              <a:gd name="connsiteX382" fmla="*/ 147751 w 717467"/>
              <a:gd name="connsiteY382" fmla="*/ 745482 h 822019"/>
              <a:gd name="connsiteX383" fmla="*/ 147244 w 717467"/>
              <a:gd name="connsiteY383" fmla="*/ 732251 h 822019"/>
              <a:gd name="connsiteX384" fmla="*/ 138592 w 717467"/>
              <a:gd name="connsiteY384" fmla="*/ 731234 h 822019"/>
              <a:gd name="connsiteX385" fmla="*/ 136556 w 717467"/>
              <a:gd name="connsiteY385" fmla="*/ 718003 h 822019"/>
              <a:gd name="connsiteX386" fmla="*/ 141645 w 717467"/>
              <a:gd name="connsiteY386" fmla="*/ 711897 h 822019"/>
              <a:gd name="connsiteX387" fmla="*/ 142152 w 717467"/>
              <a:gd name="connsiteY387" fmla="*/ 707314 h 822019"/>
              <a:gd name="connsiteX388" fmla="*/ 139609 w 717467"/>
              <a:gd name="connsiteY388" fmla="*/ 705282 h 822019"/>
              <a:gd name="connsiteX389" fmla="*/ 139609 w 717467"/>
              <a:gd name="connsiteY389" fmla="*/ 696630 h 822019"/>
              <a:gd name="connsiteX390" fmla="*/ 145718 w 717467"/>
              <a:gd name="connsiteY390" fmla="*/ 694083 h 822019"/>
              <a:gd name="connsiteX391" fmla="*/ 147751 w 717467"/>
              <a:gd name="connsiteY391" fmla="*/ 686451 h 822019"/>
              <a:gd name="connsiteX392" fmla="*/ 154876 w 717467"/>
              <a:gd name="connsiteY392" fmla="*/ 682888 h 822019"/>
              <a:gd name="connsiteX393" fmla="*/ 155994 w 717467"/>
              <a:gd name="connsiteY393" fmla="*/ 675495 h 822019"/>
              <a:gd name="connsiteX394" fmla="*/ 159358 w 717467"/>
              <a:gd name="connsiteY394" fmla="*/ 673600 h 822019"/>
              <a:gd name="connsiteX395" fmla="*/ 161047 w 717467"/>
              <a:gd name="connsiteY395" fmla="*/ 660549 h 822019"/>
              <a:gd name="connsiteX396" fmla="*/ 154732 w 717467"/>
              <a:gd name="connsiteY396" fmla="*/ 655706 h 822019"/>
              <a:gd name="connsiteX397" fmla="*/ 150522 w 717467"/>
              <a:gd name="connsiteY397" fmla="*/ 641180 h 822019"/>
              <a:gd name="connsiteX398" fmla="*/ 145259 w 717467"/>
              <a:gd name="connsiteY398" fmla="*/ 638445 h 822019"/>
              <a:gd name="connsiteX399" fmla="*/ 144835 w 717467"/>
              <a:gd name="connsiteY399" fmla="*/ 624339 h 822019"/>
              <a:gd name="connsiteX400" fmla="*/ 137467 w 717467"/>
              <a:gd name="connsiteY400" fmla="*/ 621604 h 822019"/>
              <a:gd name="connsiteX401" fmla="*/ 136419 w 717467"/>
              <a:gd name="connsiteY401" fmla="*/ 615289 h 822019"/>
              <a:gd name="connsiteX402" fmla="*/ 125256 w 717467"/>
              <a:gd name="connsiteY402" fmla="*/ 610445 h 822019"/>
              <a:gd name="connsiteX403" fmla="*/ 119993 w 717467"/>
              <a:gd name="connsiteY403" fmla="*/ 615498 h 822019"/>
              <a:gd name="connsiteX404" fmla="*/ 112415 w 717467"/>
              <a:gd name="connsiteY404" fmla="*/ 614865 h 822019"/>
              <a:gd name="connsiteX405" fmla="*/ 105257 w 717467"/>
              <a:gd name="connsiteY405" fmla="*/ 622027 h 822019"/>
              <a:gd name="connsiteX406" fmla="*/ 104628 w 717467"/>
              <a:gd name="connsiteY406" fmla="*/ 627286 h 822019"/>
              <a:gd name="connsiteX407" fmla="*/ 98522 w 717467"/>
              <a:gd name="connsiteY407" fmla="*/ 636550 h 822019"/>
              <a:gd name="connsiteX408" fmla="*/ 85682 w 717467"/>
              <a:gd name="connsiteY408" fmla="*/ 636969 h 822019"/>
              <a:gd name="connsiteX409" fmla="*/ 84416 w 717467"/>
              <a:gd name="connsiteY409" fmla="*/ 640970 h 822019"/>
              <a:gd name="connsiteX410" fmla="*/ 78104 w 717467"/>
              <a:gd name="connsiteY410" fmla="*/ 640970 h 822019"/>
              <a:gd name="connsiteX411" fmla="*/ 77681 w 717467"/>
              <a:gd name="connsiteY411" fmla="*/ 637389 h 822019"/>
              <a:gd name="connsiteX412" fmla="*/ 71155 w 717467"/>
              <a:gd name="connsiteY412" fmla="*/ 634235 h 822019"/>
              <a:gd name="connsiteX413" fmla="*/ 67998 w 717467"/>
              <a:gd name="connsiteY413" fmla="*/ 623919 h 822019"/>
              <a:gd name="connsiteX414" fmla="*/ 58315 w 717467"/>
              <a:gd name="connsiteY414" fmla="*/ 618446 h 822019"/>
              <a:gd name="connsiteX415" fmla="*/ 49261 w 717467"/>
              <a:gd name="connsiteY415" fmla="*/ 618446 h 822019"/>
              <a:gd name="connsiteX416" fmla="*/ 46946 w 717467"/>
              <a:gd name="connsiteY416" fmla="*/ 614446 h 822019"/>
              <a:gd name="connsiteX417" fmla="*/ 37893 w 717467"/>
              <a:gd name="connsiteY417" fmla="*/ 613603 h 822019"/>
              <a:gd name="connsiteX418" fmla="*/ 37263 w 717467"/>
              <a:gd name="connsiteY418" fmla="*/ 608130 h 822019"/>
              <a:gd name="connsiteX419" fmla="*/ 25895 w 717467"/>
              <a:gd name="connsiteY419" fmla="*/ 607078 h 822019"/>
              <a:gd name="connsiteX420" fmla="*/ 22314 w 717467"/>
              <a:gd name="connsiteY420" fmla="*/ 610659 h 822019"/>
              <a:gd name="connsiteX421" fmla="*/ 15789 w 717467"/>
              <a:gd name="connsiteY421" fmla="*/ 612131 h 822019"/>
              <a:gd name="connsiteX422" fmla="*/ 14316 w 717467"/>
              <a:gd name="connsiteY422" fmla="*/ 615498 h 822019"/>
              <a:gd name="connsiteX423" fmla="*/ 8844 w 717467"/>
              <a:gd name="connsiteY423" fmla="*/ 615289 h 822019"/>
              <a:gd name="connsiteX424" fmla="*/ 6106 w 717467"/>
              <a:gd name="connsiteY424" fmla="*/ 610659 h 822019"/>
              <a:gd name="connsiteX425" fmla="*/ 0 w 717467"/>
              <a:gd name="connsiteY425" fmla="*/ 610659 h 822019"/>
              <a:gd name="connsiteX426" fmla="*/ 633 w 717467"/>
              <a:gd name="connsiteY426" fmla="*/ 596342 h 822019"/>
              <a:gd name="connsiteX427" fmla="*/ 7158 w 717467"/>
              <a:gd name="connsiteY427" fmla="*/ 593184 h 822019"/>
              <a:gd name="connsiteX428" fmla="*/ 11788 w 717467"/>
              <a:gd name="connsiteY428" fmla="*/ 579291 h 822019"/>
              <a:gd name="connsiteX429" fmla="*/ 14946 w 717467"/>
              <a:gd name="connsiteY429" fmla="*/ 578449 h 822019"/>
              <a:gd name="connsiteX430" fmla="*/ 14946 w 717467"/>
              <a:gd name="connsiteY430" fmla="*/ 566657 h 822019"/>
              <a:gd name="connsiteX431" fmla="*/ 21475 w 717467"/>
              <a:gd name="connsiteY431" fmla="*/ 560764 h 822019"/>
              <a:gd name="connsiteX432" fmla="*/ 22947 w 717467"/>
              <a:gd name="connsiteY432" fmla="*/ 545396 h 822019"/>
              <a:gd name="connsiteX433" fmla="*/ 29472 w 717467"/>
              <a:gd name="connsiteY433" fmla="*/ 544976 h 822019"/>
              <a:gd name="connsiteX434" fmla="*/ 34525 w 717467"/>
              <a:gd name="connsiteY434" fmla="*/ 530030 h 822019"/>
              <a:gd name="connsiteX435" fmla="*/ 37893 w 717467"/>
              <a:gd name="connsiteY435" fmla="*/ 529397 h 822019"/>
              <a:gd name="connsiteX436" fmla="*/ 38945 w 717467"/>
              <a:gd name="connsiteY436" fmla="*/ 514028 h 822019"/>
              <a:gd name="connsiteX437" fmla="*/ 33049 w 717467"/>
              <a:gd name="connsiteY437" fmla="*/ 509818 h 822019"/>
              <a:gd name="connsiteX438" fmla="*/ 33892 w 717467"/>
              <a:gd name="connsiteY438" fmla="*/ 499292 h 822019"/>
              <a:gd name="connsiteX439" fmla="*/ 29262 w 717467"/>
              <a:gd name="connsiteY439" fmla="*/ 495082 h 822019"/>
              <a:gd name="connsiteX440" fmla="*/ 29895 w 717467"/>
              <a:gd name="connsiteY440" fmla="*/ 491718 h 822019"/>
              <a:gd name="connsiteX441" fmla="*/ 34106 w 717467"/>
              <a:gd name="connsiteY441" fmla="*/ 487714 h 822019"/>
              <a:gd name="connsiteX442" fmla="*/ 34106 w 717467"/>
              <a:gd name="connsiteY442" fmla="*/ 484136 h 822019"/>
              <a:gd name="connsiteX443" fmla="*/ 29053 w 717467"/>
              <a:gd name="connsiteY443" fmla="*/ 483717 h 822019"/>
              <a:gd name="connsiteX444" fmla="*/ 30101 w 717467"/>
              <a:gd name="connsiteY444" fmla="*/ 476136 h 822019"/>
              <a:gd name="connsiteX445" fmla="*/ 36630 w 717467"/>
              <a:gd name="connsiteY445" fmla="*/ 470240 h 822019"/>
              <a:gd name="connsiteX446" fmla="*/ 36840 w 717467"/>
              <a:gd name="connsiteY446" fmla="*/ 463718 h 822019"/>
              <a:gd name="connsiteX447" fmla="*/ 40631 w 717467"/>
              <a:gd name="connsiteY447" fmla="*/ 461823 h 822019"/>
              <a:gd name="connsiteX448" fmla="*/ 37683 w 717467"/>
              <a:gd name="connsiteY448" fmla="*/ 457612 h 822019"/>
              <a:gd name="connsiteX449" fmla="*/ 33892 w 717467"/>
              <a:gd name="connsiteY449" fmla="*/ 456979 h 822019"/>
              <a:gd name="connsiteX450" fmla="*/ 33473 w 717467"/>
              <a:gd name="connsiteY450" fmla="*/ 443296 h 822019"/>
              <a:gd name="connsiteX451" fmla="*/ 27577 w 717467"/>
              <a:gd name="connsiteY451" fmla="*/ 439295 h 822019"/>
              <a:gd name="connsiteX452" fmla="*/ 29682 w 717467"/>
              <a:gd name="connsiteY452" fmla="*/ 432351 h 822019"/>
              <a:gd name="connsiteX453" fmla="*/ 34102 w 717467"/>
              <a:gd name="connsiteY453" fmla="*/ 431928 h 822019"/>
              <a:gd name="connsiteX454" fmla="*/ 38102 w 717467"/>
              <a:gd name="connsiteY454" fmla="*/ 424559 h 822019"/>
              <a:gd name="connsiteX455" fmla="*/ 43998 w 717467"/>
              <a:gd name="connsiteY455" fmla="*/ 423510 h 822019"/>
              <a:gd name="connsiteX456" fmla="*/ 56209 w 717467"/>
              <a:gd name="connsiteY456" fmla="*/ 410666 h 822019"/>
              <a:gd name="connsiteX457" fmla="*/ 56419 w 717467"/>
              <a:gd name="connsiteY457" fmla="*/ 398668 h 822019"/>
              <a:gd name="connsiteX458" fmla="*/ 53367 w 717467"/>
              <a:gd name="connsiteY458" fmla="*/ 397297 h 822019"/>
              <a:gd name="connsiteX459" fmla="*/ 52419 w 717467"/>
              <a:gd name="connsiteY459" fmla="*/ 390244 h 822019"/>
              <a:gd name="connsiteX460" fmla="*/ 48838 w 717467"/>
              <a:gd name="connsiteY460" fmla="*/ 389087 h 822019"/>
              <a:gd name="connsiteX461" fmla="*/ 49786 w 717467"/>
              <a:gd name="connsiteY461" fmla="*/ 386562 h 822019"/>
              <a:gd name="connsiteX462" fmla="*/ 54524 w 717467"/>
              <a:gd name="connsiteY462" fmla="*/ 380775 h 822019"/>
              <a:gd name="connsiteX463" fmla="*/ 53996 w 717467"/>
              <a:gd name="connsiteY463" fmla="*/ 376456 h 822019"/>
              <a:gd name="connsiteX464" fmla="*/ 59997 w 717467"/>
              <a:gd name="connsiteY464" fmla="*/ 372350 h 822019"/>
              <a:gd name="connsiteX465" fmla="*/ 60102 w 717467"/>
              <a:gd name="connsiteY465" fmla="*/ 348879 h 822019"/>
              <a:gd name="connsiteX466" fmla="*/ 56311 w 717467"/>
              <a:gd name="connsiteY466" fmla="*/ 345617 h 822019"/>
              <a:gd name="connsiteX467" fmla="*/ 56419 w 717467"/>
              <a:gd name="connsiteY467" fmla="*/ 342144 h 822019"/>
              <a:gd name="connsiteX468" fmla="*/ 66312 w 717467"/>
              <a:gd name="connsiteY468" fmla="*/ 335199 h 822019"/>
              <a:gd name="connsiteX469" fmla="*/ 70418 w 717467"/>
              <a:gd name="connsiteY469" fmla="*/ 334881 h 822019"/>
              <a:gd name="connsiteX470" fmla="*/ 70418 w 717467"/>
              <a:gd name="connsiteY470" fmla="*/ 331723 h 822019"/>
              <a:gd name="connsiteX471" fmla="*/ 58839 w 717467"/>
              <a:gd name="connsiteY471" fmla="*/ 324250 h 822019"/>
              <a:gd name="connsiteX472" fmla="*/ 59468 w 717467"/>
              <a:gd name="connsiteY472" fmla="*/ 320040 h 822019"/>
              <a:gd name="connsiteX473" fmla="*/ 62941 w 717467"/>
              <a:gd name="connsiteY473" fmla="*/ 318250 h 822019"/>
              <a:gd name="connsiteX474" fmla="*/ 60944 w 717467"/>
              <a:gd name="connsiteY474" fmla="*/ 312249 h 822019"/>
              <a:gd name="connsiteX475" fmla="*/ 63469 w 717467"/>
              <a:gd name="connsiteY475" fmla="*/ 310567 h 822019"/>
              <a:gd name="connsiteX476" fmla="*/ 63469 w 717467"/>
              <a:gd name="connsiteY476" fmla="*/ 300779 h 822019"/>
              <a:gd name="connsiteX477" fmla="*/ 67050 w 717467"/>
              <a:gd name="connsiteY477" fmla="*/ 297831 h 822019"/>
              <a:gd name="connsiteX478" fmla="*/ 66942 w 717467"/>
              <a:gd name="connsiteY478" fmla="*/ 292463 h 822019"/>
              <a:gd name="connsiteX479" fmla="*/ 71680 w 717467"/>
              <a:gd name="connsiteY479" fmla="*/ 283934 h 822019"/>
              <a:gd name="connsiteX480" fmla="*/ 67050 w 717467"/>
              <a:gd name="connsiteY480" fmla="*/ 280252 h 822019"/>
              <a:gd name="connsiteX481" fmla="*/ 67155 w 717467"/>
              <a:gd name="connsiteY481" fmla="*/ 275727 h 822019"/>
              <a:gd name="connsiteX482" fmla="*/ 63364 w 717467"/>
              <a:gd name="connsiteY482" fmla="*/ 275199 h 822019"/>
              <a:gd name="connsiteX483" fmla="*/ 63154 w 717467"/>
              <a:gd name="connsiteY483" fmla="*/ 269093 h 822019"/>
              <a:gd name="connsiteX484" fmla="*/ 70522 w 717467"/>
              <a:gd name="connsiteY484" fmla="*/ 262148 h 822019"/>
              <a:gd name="connsiteX485" fmla="*/ 70627 w 717467"/>
              <a:gd name="connsiteY485" fmla="*/ 258463 h 822019"/>
              <a:gd name="connsiteX486" fmla="*/ 67889 w 717467"/>
              <a:gd name="connsiteY486" fmla="*/ 257095 h 822019"/>
              <a:gd name="connsiteX487" fmla="*/ 66732 w 717467"/>
              <a:gd name="connsiteY487" fmla="*/ 252885 h 822019"/>
              <a:gd name="connsiteX488" fmla="*/ 62944 w 717467"/>
              <a:gd name="connsiteY488" fmla="*/ 252885 h 822019"/>
              <a:gd name="connsiteX489" fmla="*/ 62522 w 717467"/>
              <a:gd name="connsiteY489" fmla="*/ 241093 h 822019"/>
              <a:gd name="connsiteX490" fmla="*/ 66942 w 717467"/>
              <a:gd name="connsiteY490" fmla="*/ 238359 h 822019"/>
              <a:gd name="connsiteX491" fmla="*/ 67256 w 717467"/>
              <a:gd name="connsiteY491" fmla="*/ 227728 h 822019"/>
              <a:gd name="connsiteX492" fmla="*/ 64312 w 717467"/>
              <a:gd name="connsiteY492" fmla="*/ 226886 h 822019"/>
              <a:gd name="connsiteX493" fmla="*/ 63997 w 717467"/>
              <a:gd name="connsiteY493" fmla="*/ 215731 h 822019"/>
              <a:gd name="connsiteX494" fmla="*/ 65046 w 717467"/>
              <a:gd name="connsiteY494" fmla="*/ 207834 h 822019"/>
              <a:gd name="connsiteX495" fmla="*/ 70313 w 717467"/>
              <a:gd name="connsiteY495" fmla="*/ 204253 h 822019"/>
              <a:gd name="connsiteX496" fmla="*/ 71362 w 717467"/>
              <a:gd name="connsiteY496" fmla="*/ 196889 h 822019"/>
              <a:gd name="connsiteX497" fmla="*/ 74942 w 717467"/>
              <a:gd name="connsiteY497" fmla="*/ 195308 h 822019"/>
              <a:gd name="connsiteX498" fmla="*/ 75785 w 717467"/>
              <a:gd name="connsiteY498" fmla="*/ 191941 h 822019"/>
              <a:gd name="connsiteX499" fmla="*/ 71680 w 717467"/>
              <a:gd name="connsiteY499" fmla="*/ 189731 h 822019"/>
              <a:gd name="connsiteX500" fmla="*/ 71995 w 717467"/>
              <a:gd name="connsiteY500" fmla="*/ 184573 h 822019"/>
              <a:gd name="connsiteX501" fmla="*/ 81468 w 717467"/>
              <a:gd name="connsiteY501" fmla="*/ 181520 h 822019"/>
              <a:gd name="connsiteX502" fmla="*/ 81468 w 717467"/>
              <a:gd name="connsiteY502" fmla="*/ 171414 h 822019"/>
              <a:gd name="connsiteX503" fmla="*/ 85888 w 717467"/>
              <a:gd name="connsiteY503" fmla="*/ 168679 h 822019"/>
              <a:gd name="connsiteX504" fmla="*/ 87360 w 717467"/>
              <a:gd name="connsiteY504" fmla="*/ 163098 h 822019"/>
              <a:gd name="connsiteX505" fmla="*/ 82520 w 717467"/>
              <a:gd name="connsiteY505" fmla="*/ 160469 h 822019"/>
              <a:gd name="connsiteX506" fmla="*/ 83045 w 717467"/>
              <a:gd name="connsiteY506" fmla="*/ 155520 h 822019"/>
              <a:gd name="connsiteX507" fmla="*/ 90626 w 717467"/>
              <a:gd name="connsiteY507" fmla="*/ 157311 h 822019"/>
              <a:gd name="connsiteX508" fmla="*/ 92518 w 717467"/>
              <a:gd name="connsiteY508" fmla="*/ 152681 h 822019"/>
              <a:gd name="connsiteX509" fmla="*/ 85783 w 717467"/>
              <a:gd name="connsiteY509" fmla="*/ 142155 h 822019"/>
              <a:gd name="connsiteX510" fmla="*/ 85674 w 717467"/>
              <a:gd name="connsiteY510" fmla="*/ 134049 h 822019"/>
              <a:gd name="connsiteX511" fmla="*/ 89255 w 717467"/>
              <a:gd name="connsiteY511" fmla="*/ 131626 h 822019"/>
              <a:gd name="connsiteX512" fmla="*/ 93885 w 717467"/>
              <a:gd name="connsiteY512" fmla="*/ 118470 h 822019"/>
              <a:gd name="connsiteX513" fmla="*/ 99890 w 717467"/>
              <a:gd name="connsiteY513" fmla="*/ 114365 h 822019"/>
              <a:gd name="connsiteX514" fmla="*/ 100624 w 717467"/>
              <a:gd name="connsiteY514" fmla="*/ 110050 h 822019"/>
              <a:gd name="connsiteX515" fmla="*/ 94518 w 717467"/>
              <a:gd name="connsiteY515" fmla="*/ 104263 h 822019"/>
              <a:gd name="connsiteX516" fmla="*/ 93046 w 717467"/>
              <a:gd name="connsiteY516" fmla="*/ 97524 h 822019"/>
              <a:gd name="connsiteX517" fmla="*/ 97784 w 717467"/>
              <a:gd name="connsiteY517" fmla="*/ 94681 h 822019"/>
              <a:gd name="connsiteX518" fmla="*/ 97889 w 717467"/>
              <a:gd name="connsiteY518" fmla="*/ 87736 h 822019"/>
              <a:gd name="connsiteX519" fmla="*/ 103568 w 717467"/>
              <a:gd name="connsiteY519" fmla="*/ 83106 h 822019"/>
              <a:gd name="connsiteX520" fmla="*/ 99781 w 717467"/>
              <a:gd name="connsiteY520" fmla="*/ 76577 h 822019"/>
              <a:gd name="connsiteX521" fmla="*/ 99571 w 717467"/>
              <a:gd name="connsiteY521" fmla="*/ 69000 h 822019"/>
              <a:gd name="connsiteX522" fmla="*/ 104201 w 717467"/>
              <a:gd name="connsiteY522" fmla="*/ 64471 h 822019"/>
              <a:gd name="connsiteX523" fmla="*/ 104310 w 717467"/>
              <a:gd name="connsiteY523" fmla="*/ 56260 h 822019"/>
              <a:gd name="connsiteX524" fmla="*/ 95990 w 717467"/>
              <a:gd name="connsiteY524" fmla="*/ 49948 h 822019"/>
              <a:gd name="connsiteX525" fmla="*/ 96088 w 717467"/>
              <a:gd name="connsiteY525" fmla="*/ 28438 h 82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</a:cxnLst>
            <a:rect l="l" t="t" r="r" b="b"/>
            <a:pathLst>
              <a:path w="717467" h="822019">
                <a:moveTo>
                  <a:pt x="100186" y="29320"/>
                </a:moveTo>
                <a:lnTo>
                  <a:pt x="101293" y="35711"/>
                </a:lnTo>
                <a:lnTo>
                  <a:pt x="105348" y="37592"/>
                </a:lnTo>
                <a:lnTo>
                  <a:pt x="108299" y="31201"/>
                </a:lnTo>
                <a:lnTo>
                  <a:pt x="114199" y="30449"/>
                </a:lnTo>
                <a:lnTo>
                  <a:pt x="120467" y="36088"/>
                </a:lnTo>
                <a:lnTo>
                  <a:pt x="123788" y="36088"/>
                </a:lnTo>
                <a:lnTo>
                  <a:pt x="126367" y="32326"/>
                </a:lnTo>
                <a:lnTo>
                  <a:pt x="138169" y="30825"/>
                </a:lnTo>
                <a:lnTo>
                  <a:pt x="141855" y="22180"/>
                </a:lnTo>
                <a:lnTo>
                  <a:pt x="149968" y="18042"/>
                </a:lnTo>
                <a:lnTo>
                  <a:pt x="155864" y="18418"/>
                </a:lnTo>
                <a:lnTo>
                  <a:pt x="157709" y="22929"/>
                </a:lnTo>
                <a:lnTo>
                  <a:pt x="167667" y="25938"/>
                </a:lnTo>
                <a:lnTo>
                  <a:pt x="173566" y="25938"/>
                </a:lnTo>
                <a:lnTo>
                  <a:pt x="175780" y="30073"/>
                </a:lnTo>
                <a:lnTo>
                  <a:pt x="185734" y="30825"/>
                </a:lnTo>
                <a:lnTo>
                  <a:pt x="192740" y="23681"/>
                </a:lnTo>
                <a:lnTo>
                  <a:pt x="204170" y="22552"/>
                </a:lnTo>
                <a:lnTo>
                  <a:pt x="207860" y="13532"/>
                </a:lnTo>
                <a:lnTo>
                  <a:pt x="218186" y="6015"/>
                </a:lnTo>
                <a:lnTo>
                  <a:pt x="218555" y="0"/>
                </a:lnTo>
                <a:lnTo>
                  <a:pt x="222241" y="0"/>
                </a:lnTo>
                <a:lnTo>
                  <a:pt x="229248" y="10150"/>
                </a:lnTo>
                <a:lnTo>
                  <a:pt x="229985" y="15036"/>
                </a:lnTo>
                <a:lnTo>
                  <a:pt x="234040" y="15789"/>
                </a:lnTo>
                <a:lnTo>
                  <a:pt x="229985" y="22552"/>
                </a:lnTo>
                <a:lnTo>
                  <a:pt x="234778" y="30076"/>
                </a:lnTo>
                <a:lnTo>
                  <a:pt x="239205" y="31197"/>
                </a:lnTo>
                <a:lnTo>
                  <a:pt x="239574" y="37592"/>
                </a:lnTo>
                <a:lnTo>
                  <a:pt x="234778" y="40974"/>
                </a:lnTo>
                <a:lnTo>
                  <a:pt x="232568" y="47738"/>
                </a:lnTo>
                <a:lnTo>
                  <a:pt x="238098" y="54882"/>
                </a:lnTo>
                <a:lnTo>
                  <a:pt x="244736" y="54882"/>
                </a:lnTo>
                <a:lnTo>
                  <a:pt x="245105" y="59020"/>
                </a:lnTo>
                <a:lnTo>
                  <a:pt x="242891" y="62026"/>
                </a:lnTo>
                <a:lnTo>
                  <a:pt x="242522" y="67665"/>
                </a:lnTo>
                <a:lnTo>
                  <a:pt x="236623" y="69546"/>
                </a:lnTo>
                <a:lnTo>
                  <a:pt x="232933" y="80448"/>
                </a:lnTo>
                <a:lnTo>
                  <a:pt x="230354" y="81573"/>
                </a:lnTo>
                <a:lnTo>
                  <a:pt x="230354" y="86459"/>
                </a:lnTo>
                <a:lnTo>
                  <a:pt x="233671" y="87212"/>
                </a:lnTo>
                <a:lnTo>
                  <a:pt x="234778" y="101499"/>
                </a:lnTo>
                <a:lnTo>
                  <a:pt x="239574" y="108639"/>
                </a:lnTo>
                <a:lnTo>
                  <a:pt x="247315" y="107138"/>
                </a:lnTo>
                <a:lnTo>
                  <a:pt x="256166" y="110896"/>
                </a:lnTo>
                <a:lnTo>
                  <a:pt x="255059" y="130443"/>
                </a:lnTo>
                <a:lnTo>
                  <a:pt x="252480" y="131948"/>
                </a:lnTo>
                <a:lnTo>
                  <a:pt x="253218" y="139464"/>
                </a:lnTo>
                <a:lnTo>
                  <a:pt x="258011" y="142850"/>
                </a:lnTo>
                <a:lnTo>
                  <a:pt x="259855" y="137587"/>
                </a:lnTo>
                <a:lnTo>
                  <a:pt x="265386" y="133825"/>
                </a:lnTo>
                <a:lnTo>
                  <a:pt x="277923" y="133825"/>
                </a:lnTo>
                <a:lnTo>
                  <a:pt x="277554" y="139840"/>
                </a:lnTo>
                <a:lnTo>
                  <a:pt x="287877" y="150742"/>
                </a:lnTo>
                <a:lnTo>
                  <a:pt x="295621" y="152247"/>
                </a:lnTo>
                <a:lnTo>
                  <a:pt x="300048" y="157134"/>
                </a:lnTo>
                <a:lnTo>
                  <a:pt x="305579" y="157134"/>
                </a:lnTo>
                <a:lnTo>
                  <a:pt x="305579" y="146984"/>
                </a:lnTo>
                <a:lnTo>
                  <a:pt x="311109" y="142473"/>
                </a:lnTo>
                <a:lnTo>
                  <a:pt x="314799" y="143602"/>
                </a:lnTo>
                <a:lnTo>
                  <a:pt x="312585" y="151495"/>
                </a:lnTo>
                <a:lnTo>
                  <a:pt x="315164" y="160139"/>
                </a:lnTo>
                <a:lnTo>
                  <a:pt x="327705" y="172170"/>
                </a:lnTo>
                <a:lnTo>
                  <a:pt x="331390" y="169540"/>
                </a:lnTo>
                <a:lnTo>
                  <a:pt x="339131" y="171421"/>
                </a:lnTo>
                <a:lnTo>
                  <a:pt x="339873" y="173675"/>
                </a:lnTo>
                <a:lnTo>
                  <a:pt x="343562" y="173675"/>
                </a:lnTo>
                <a:lnTo>
                  <a:pt x="344665" y="180818"/>
                </a:lnTo>
                <a:lnTo>
                  <a:pt x="350199" y="183072"/>
                </a:lnTo>
                <a:lnTo>
                  <a:pt x="355357" y="178189"/>
                </a:lnTo>
                <a:lnTo>
                  <a:pt x="354992" y="171417"/>
                </a:lnTo>
                <a:lnTo>
                  <a:pt x="360888" y="160516"/>
                </a:lnTo>
                <a:lnTo>
                  <a:pt x="368636" y="160143"/>
                </a:lnTo>
                <a:lnTo>
                  <a:pt x="377483" y="153752"/>
                </a:lnTo>
                <a:lnTo>
                  <a:pt x="384489" y="154504"/>
                </a:lnTo>
                <a:lnTo>
                  <a:pt x="385596" y="146984"/>
                </a:lnTo>
                <a:lnTo>
                  <a:pt x="388548" y="145855"/>
                </a:lnTo>
                <a:lnTo>
                  <a:pt x="389651" y="133449"/>
                </a:lnTo>
                <a:lnTo>
                  <a:pt x="385965" y="131572"/>
                </a:lnTo>
                <a:lnTo>
                  <a:pt x="384858" y="120294"/>
                </a:lnTo>
                <a:lnTo>
                  <a:pt x="389282" y="117288"/>
                </a:lnTo>
                <a:lnTo>
                  <a:pt x="391496" y="121422"/>
                </a:lnTo>
                <a:lnTo>
                  <a:pt x="401453" y="122551"/>
                </a:lnTo>
                <a:lnTo>
                  <a:pt x="414359" y="108639"/>
                </a:lnTo>
                <a:lnTo>
                  <a:pt x="420997" y="108639"/>
                </a:lnTo>
                <a:lnTo>
                  <a:pt x="424313" y="108263"/>
                </a:lnTo>
                <a:lnTo>
                  <a:pt x="426158" y="103380"/>
                </a:lnTo>
                <a:lnTo>
                  <a:pt x="434640" y="101875"/>
                </a:lnTo>
                <a:lnTo>
                  <a:pt x="435009" y="112025"/>
                </a:lnTo>
                <a:lnTo>
                  <a:pt x="431320" y="119917"/>
                </a:lnTo>
                <a:lnTo>
                  <a:pt x="433164" y="129314"/>
                </a:lnTo>
                <a:lnTo>
                  <a:pt x="444225" y="137211"/>
                </a:lnTo>
                <a:lnTo>
                  <a:pt x="444594" y="140217"/>
                </a:lnTo>
                <a:lnTo>
                  <a:pt x="452339" y="143602"/>
                </a:lnTo>
                <a:lnTo>
                  <a:pt x="455290" y="137959"/>
                </a:lnTo>
                <a:lnTo>
                  <a:pt x="458238" y="137959"/>
                </a:lnTo>
                <a:lnTo>
                  <a:pt x="460452" y="146608"/>
                </a:lnTo>
                <a:lnTo>
                  <a:pt x="473726" y="151495"/>
                </a:lnTo>
                <a:lnTo>
                  <a:pt x="476678" y="159014"/>
                </a:lnTo>
                <a:lnTo>
                  <a:pt x="493270" y="169164"/>
                </a:lnTo>
                <a:lnTo>
                  <a:pt x="507651" y="169164"/>
                </a:lnTo>
                <a:lnTo>
                  <a:pt x="510234" y="174803"/>
                </a:lnTo>
                <a:lnTo>
                  <a:pt x="504700" y="178185"/>
                </a:lnTo>
                <a:lnTo>
                  <a:pt x="505438" y="185705"/>
                </a:lnTo>
                <a:lnTo>
                  <a:pt x="508020" y="186081"/>
                </a:lnTo>
                <a:lnTo>
                  <a:pt x="509127" y="195478"/>
                </a:lnTo>
                <a:lnTo>
                  <a:pt x="503593" y="199989"/>
                </a:lnTo>
                <a:lnTo>
                  <a:pt x="507651" y="202246"/>
                </a:lnTo>
                <a:lnTo>
                  <a:pt x="508758" y="206380"/>
                </a:lnTo>
                <a:lnTo>
                  <a:pt x="514658" y="208634"/>
                </a:lnTo>
                <a:lnTo>
                  <a:pt x="518712" y="205252"/>
                </a:lnTo>
                <a:lnTo>
                  <a:pt x="524981" y="205252"/>
                </a:lnTo>
                <a:lnTo>
                  <a:pt x="524981" y="214273"/>
                </a:lnTo>
                <a:lnTo>
                  <a:pt x="533463" y="216154"/>
                </a:lnTo>
                <a:lnTo>
                  <a:pt x="533832" y="233823"/>
                </a:lnTo>
                <a:lnTo>
                  <a:pt x="537152" y="234948"/>
                </a:lnTo>
                <a:lnTo>
                  <a:pt x="537521" y="238710"/>
                </a:lnTo>
                <a:lnTo>
                  <a:pt x="533832" y="240211"/>
                </a:lnTo>
                <a:lnTo>
                  <a:pt x="533094" y="251489"/>
                </a:lnTo>
                <a:lnTo>
                  <a:pt x="539731" y="263143"/>
                </a:lnTo>
                <a:lnTo>
                  <a:pt x="546737" y="265024"/>
                </a:lnTo>
                <a:lnTo>
                  <a:pt x="547844" y="289837"/>
                </a:lnTo>
                <a:lnTo>
                  <a:pt x="551903" y="291715"/>
                </a:lnTo>
                <a:lnTo>
                  <a:pt x="550058" y="309004"/>
                </a:lnTo>
                <a:lnTo>
                  <a:pt x="542314" y="310133"/>
                </a:lnTo>
                <a:lnTo>
                  <a:pt x="536045" y="314643"/>
                </a:lnTo>
                <a:lnTo>
                  <a:pt x="535676" y="321787"/>
                </a:lnTo>
                <a:lnTo>
                  <a:pt x="541576" y="325549"/>
                </a:lnTo>
                <a:lnTo>
                  <a:pt x="536783" y="328551"/>
                </a:lnTo>
                <a:lnTo>
                  <a:pt x="534939" y="337576"/>
                </a:lnTo>
                <a:lnTo>
                  <a:pt x="523877" y="348854"/>
                </a:lnTo>
                <a:lnTo>
                  <a:pt x="523877" y="356746"/>
                </a:lnTo>
                <a:lnTo>
                  <a:pt x="528301" y="357875"/>
                </a:lnTo>
                <a:lnTo>
                  <a:pt x="529408" y="366520"/>
                </a:lnTo>
                <a:lnTo>
                  <a:pt x="536045" y="368024"/>
                </a:lnTo>
                <a:lnTo>
                  <a:pt x="535676" y="374040"/>
                </a:lnTo>
                <a:lnTo>
                  <a:pt x="545262" y="372539"/>
                </a:lnTo>
                <a:lnTo>
                  <a:pt x="547475" y="367276"/>
                </a:lnTo>
                <a:lnTo>
                  <a:pt x="554113" y="366899"/>
                </a:lnTo>
                <a:lnTo>
                  <a:pt x="563333" y="367648"/>
                </a:lnTo>
                <a:lnTo>
                  <a:pt x="566281" y="371786"/>
                </a:lnTo>
                <a:lnTo>
                  <a:pt x="579924" y="371786"/>
                </a:lnTo>
                <a:lnTo>
                  <a:pt x="583614" y="374792"/>
                </a:lnTo>
                <a:lnTo>
                  <a:pt x="583245" y="378174"/>
                </a:lnTo>
                <a:lnTo>
                  <a:pt x="588779" y="387951"/>
                </a:lnTo>
                <a:lnTo>
                  <a:pt x="595413" y="391333"/>
                </a:lnTo>
                <a:lnTo>
                  <a:pt x="596519" y="395467"/>
                </a:lnTo>
                <a:lnTo>
                  <a:pt x="593568" y="397724"/>
                </a:lnTo>
                <a:lnTo>
                  <a:pt x="594675" y="405993"/>
                </a:lnTo>
                <a:lnTo>
                  <a:pt x="599102" y="403363"/>
                </a:lnTo>
                <a:lnTo>
                  <a:pt x="602419" y="407125"/>
                </a:lnTo>
                <a:lnTo>
                  <a:pt x="610532" y="408246"/>
                </a:lnTo>
                <a:lnTo>
                  <a:pt x="617907" y="418023"/>
                </a:lnTo>
                <a:lnTo>
                  <a:pt x="616800" y="430054"/>
                </a:lnTo>
                <a:lnTo>
                  <a:pt x="622335" y="430430"/>
                </a:lnTo>
                <a:lnTo>
                  <a:pt x="622700" y="434188"/>
                </a:lnTo>
                <a:lnTo>
                  <a:pt x="626020" y="434188"/>
                </a:lnTo>
                <a:lnTo>
                  <a:pt x="627493" y="429678"/>
                </a:lnTo>
                <a:lnTo>
                  <a:pt x="639664" y="427044"/>
                </a:lnTo>
                <a:lnTo>
                  <a:pt x="649618" y="430430"/>
                </a:lnTo>
                <a:lnTo>
                  <a:pt x="649618" y="440579"/>
                </a:lnTo>
                <a:lnTo>
                  <a:pt x="645195" y="443209"/>
                </a:lnTo>
                <a:lnTo>
                  <a:pt x="645195" y="446219"/>
                </a:lnTo>
                <a:lnTo>
                  <a:pt x="649618" y="446219"/>
                </a:lnTo>
                <a:lnTo>
                  <a:pt x="650356" y="451102"/>
                </a:lnTo>
                <a:lnTo>
                  <a:pt x="663631" y="451102"/>
                </a:lnTo>
                <a:lnTo>
                  <a:pt x="665107" y="454487"/>
                </a:lnTo>
                <a:lnTo>
                  <a:pt x="683915" y="458249"/>
                </a:lnTo>
                <a:lnTo>
                  <a:pt x="684650" y="455240"/>
                </a:lnTo>
                <a:lnTo>
                  <a:pt x="692763" y="454863"/>
                </a:lnTo>
                <a:lnTo>
                  <a:pt x="694608" y="456744"/>
                </a:lnTo>
                <a:lnTo>
                  <a:pt x="699031" y="454487"/>
                </a:lnTo>
                <a:lnTo>
                  <a:pt x="701610" y="442833"/>
                </a:lnTo>
                <a:lnTo>
                  <a:pt x="706407" y="440203"/>
                </a:lnTo>
                <a:lnTo>
                  <a:pt x="707882" y="427044"/>
                </a:lnTo>
                <a:lnTo>
                  <a:pt x="711934" y="424039"/>
                </a:lnTo>
                <a:lnTo>
                  <a:pt x="715258" y="427800"/>
                </a:lnTo>
                <a:lnTo>
                  <a:pt x="717468" y="428549"/>
                </a:lnTo>
                <a:lnTo>
                  <a:pt x="714176" y="432351"/>
                </a:lnTo>
                <a:lnTo>
                  <a:pt x="714491" y="441299"/>
                </a:lnTo>
                <a:lnTo>
                  <a:pt x="688947" y="635342"/>
                </a:lnTo>
                <a:lnTo>
                  <a:pt x="679474" y="629015"/>
                </a:lnTo>
                <a:lnTo>
                  <a:pt x="669993" y="616041"/>
                </a:lnTo>
                <a:lnTo>
                  <a:pt x="650031" y="605063"/>
                </a:lnTo>
                <a:lnTo>
                  <a:pt x="638554" y="603565"/>
                </a:lnTo>
                <a:lnTo>
                  <a:pt x="637555" y="599572"/>
                </a:lnTo>
                <a:lnTo>
                  <a:pt x="630571" y="601569"/>
                </a:lnTo>
                <a:lnTo>
                  <a:pt x="608116" y="594081"/>
                </a:lnTo>
                <a:lnTo>
                  <a:pt x="602625" y="589094"/>
                </a:lnTo>
                <a:lnTo>
                  <a:pt x="582167" y="592588"/>
                </a:lnTo>
                <a:lnTo>
                  <a:pt x="570191" y="598075"/>
                </a:lnTo>
                <a:lnTo>
                  <a:pt x="568194" y="603066"/>
                </a:lnTo>
                <a:lnTo>
                  <a:pt x="560207" y="608058"/>
                </a:lnTo>
                <a:lnTo>
                  <a:pt x="554720" y="604564"/>
                </a:lnTo>
                <a:lnTo>
                  <a:pt x="544242" y="604564"/>
                </a:lnTo>
                <a:lnTo>
                  <a:pt x="523780" y="594085"/>
                </a:lnTo>
                <a:lnTo>
                  <a:pt x="524778" y="584102"/>
                </a:lnTo>
                <a:lnTo>
                  <a:pt x="520785" y="572625"/>
                </a:lnTo>
                <a:lnTo>
                  <a:pt x="514798" y="568136"/>
                </a:lnTo>
                <a:lnTo>
                  <a:pt x="515797" y="565640"/>
                </a:lnTo>
                <a:lnTo>
                  <a:pt x="512303" y="549671"/>
                </a:lnTo>
                <a:lnTo>
                  <a:pt x="507311" y="547175"/>
                </a:lnTo>
                <a:lnTo>
                  <a:pt x="501824" y="535698"/>
                </a:lnTo>
                <a:lnTo>
                  <a:pt x="501824" y="529213"/>
                </a:lnTo>
                <a:lnTo>
                  <a:pt x="507810" y="521226"/>
                </a:lnTo>
                <a:lnTo>
                  <a:pt x="515797" y="518730"/>
                </a:lnTo>
                <a:lnTo>
                  <a:pt x="515298" y="513243"/>
                </a:lnTo>
                <a:lnTo>
                  <a:pt x="507810" y="501267"/>
                </a:lnTo>
                <a:lnTo>
                  <a:pt x="502819" y="500269"/>
                </a:lnTo>
                <a:lnTo>
                  <a:pt x="500327" y="497773"/>
                </a:lnTo>
                <a:lnTo>
                  <a:pt x="489848" y="498771"/>
                </a:lnTo>
                <a:lnTo>
                  <a:pt x="480331" y="505127"/>
                </a:lnTo>
                <a:lnTo>
                  <a:pt x="480129" y="515884"/>
                </a:lnTo>
                <a:lnTo>
                  <a:pt x="469675" y="510161"/>
                </a:lnTo>
                <a:lnTo>
                  <a:pt x="455417" y="514741"/>
                </a:lnTo>
                <a:lnTo>
                  <a:pt x="449427" y="526218"/>
                </a:lnTo>
                <a:lnTo>
                  <a:pt x="450425" y="533202"/>
                </a:lnTo>
                <a:lnTo>
                  <a:pt x="443936" y="538194"/>
                </a:lnTo>
                <a:lnTo>
                  <a:pt x="432459" y="538194"/>
                </a:lnTo>
                <a:lnTo>
                  <a:pt x="426473" y="543685"/>
                </a:lnTo>
                <a:lnTo>
                  <a:pt x="425974" y="551168"/>
                </a:lnTo>
                <a:lnTo>
                  <a:pt x="421481" y="554663"/>
                </a:lnTo>
                <a:lnTo>
                  <a:pt x="423478" y="563644"/>
                </a:lnTo>
                <a:lnTo>
                  <a:pt x="428470" y="568136"/>
                </a:lnTo>
                <a:lnTo>
                  <a:pt x="427970" y="579613"/>
                </a:lnTo>
                <a:lnTo>
                  <a:pt x="433457" y="603565"/>
                </a:lnTo>
                <a:lnTo>
                  <a:pt x="446931" y="609552"/>
                </a:lnTo>
                <a:lnTo>
                  <a:pt x="445434" y="614044"/>
                </a:lnTo>
                <a:lnTo>
                  <a:pt x="441444" y="616041"/>
                </a:lnTo>
                <a:lnTo>
                  <a:pt x="443940" y="636499"/>
                </a:lnTo>
                <a:lnTo>
                  <a:pt x="439447" y="639494"/>
                </a:lnTo>
                <a:lnTo>
                  <a:pt x="428470" y="636998"/>
                </a:lnTo>
                <a:lnTo>
                  <a:pt x="419485" y="639993"/>
                </a:lnTo>
                <a:lnTo>
                  <a:pt x="415495" y="648475"/>
                </a:lnTo>
                <a:lnTo>
                  <a:pt x="406510" y="646978"/>
                </a:lnTo>
                <a:lnTo>
                  <a:pt x="394538" y="651969"/>
                </a:lnTo>
                <a:lnTo>
                  <a:pt x="393536" y="658459"/>
                </a:lnTo>
                <a:lnTo>
                  <a:pt x="381563" y="660451"/>
                </a:lnTo>
                <a:lnTo>
                  <a:pt x="372578" y="656462"/>
                </a:lnTo>
                <a:lnTo>
                  <a:pt x="373077" y="661949"/>
                </a:lnTo>
                <a:lnTo>
                  <a:pt x="361600" y="678917"/>
                </a:lnTo>
                <a:lnTo>
                  <a:pt x="357108" y="678917"/>
                </a:lnTo>
                <a:lnTo>
                  <a:pt x="356609" y="675922"/>
                </a:lnTo>
                <a:lnTo>
                  <a:pt x="351617" y="671932"/>
                </a:lnTo>
                <a:lnTo>
                  <a:pt x="336151" y="676421"/>
                </a:lnTo>
                <a:lnTo>
                  <a:pt x="336650" y="684408"/>
                </a:lnTo>
                <a:lnTo>
                  <a:pt x="329662" y="690893"/>
                </a:lnTo>
                <a:lnTo>
                  <a:pt x="323675" y="690394"/>
                </a:lnTo>
                <a:lnTo>
                  <a:pt x="318684" y="694886"/>
                </a:lnTo>
                <a:lnTo>
                  <a:pt x="316188" y="706859"/>
                </a:lnTo>
                <a:lnTo>
                  <a:pt x="297227" y="714845"/>
                </a:lnTo>
                <a:lnTo>
                  <a:pt x="288745" y="713348"/>
                </a:lnTo>
                <a:lnTo>
                  <a:pt x="291769" y="712009"/>
                </a:lnTo>
                <a:lnTo>
                  <a:pt x="294677" y="699411"/>
                </a:lnTo>
                <a:lnTo>
                  <a:pt x="298554" y="698926"/>
                </a:lnTo>
                <a:lnTo>
                  <a:pt x="300978" y="689717"/>
                </a:lnTo>
                <a:lnTo>
                  <a:pt x="293708" y="685840"/>
                </a:lnTo>
                <a:lnTo>
                  <a:pt x="295646" y="678570"/>
                </a:lnTo>
                <a:lnTo>
                  <a:pt x="309702" y="674696"/>
                </a:lnTo>
                <a:lnTo>
                  <a:pt x="310672" y="667425"/>
                </a:lnTo>
                <a:lnTo>
                  <a:pt x="300009" y="662094"/>
                </a:lnTo>
                <a:lnTo>
                  <a:pt x="300978" y="654823"/>
                </a:lnTo>
                <a:lnTo>
                  <a:pt x="304855" y="650465"/>
                </a:lnTo>
                <a:lnTo>
                  <a:pt x="304371" y="644164"/>
                </a:lnTo>
                <a:lnTo>
                  <a:pt x="292254" y="636409"/>
                </a:lnTo>
                <a:lnTo>
                  <a:pt x="293708" y="626234"/>
                </a:lnTo>
                <a:lnTo>
                  <a:pt x="285472" y="618964"/>
                </a:lnTo>
                <a:lnTo>
                  <a:pt x="289345" y="615571"/>
                </a:lnTo>
                <a:lnTo>
                  <a:pt x="291284" y="606850"/>
                </a:lnTo>
                <a:lnTo>
                  <a:pt x="294677" y="604426"/>
                </a:lnTo>
                <a:lnTo>
                  <a:pt x="293896" y="596454"/>
                </a:lnTo>
                <a:lnTo>
                  <a:pt x="302117" y="593152"/>
                </a:lnTo>
                <a:lnTo>
                  <a:pt x="309265" y="582731"/>
                </a:lnTo>
                <a:lnTo>
                  <a:pt x="309409" y="568143"/>
                </a:lnTo>
                <a:lnTo>
                  <a:pt x="305366" y="566939"/>
                </a:lnTo>
                <a:lnTo>
                  <a:pt x="301459" y="563235"/>
                </a:lnTo>
                <a:lnTo>
                  <a:pt x="301459" y="545786"/>
                </a:lnTo>
                <a:lnTo>
                  <a:pt x="310187" y="534157"/>
                </a:lnTo>
                <a:lnTo>
                  <a:pt x="316000" y="534157"/>
                </a:lnTo>
                <a:lnTo>
                  <a:pt x="316969" y="523979"/>
                </a:lnTo>
                <a:lnTo>
                  <a:pt x="321816" y="517197"/>
                </a:lnTo>
                <a:lnTo>
                  <a:pt x="329571" y="515258"/>
                </a:lnTo>
                <a:lnTo>
                  <a:pt x="333933" y="505080"/>
                </a:lnTo>
                <a:lnTo>
                  <a:pt x="333933" y="498779"/>
                </a:lnTo>
                <a:lnTo>
                  <a:pt x="341204" y="497813"/>
                </a:lnTo>
                <a:lnTo>
                  <a:pt x="347497" y="486665"/>
                </a:lnTo>
                <a:lnTo>
                  <a:pt x="345562" y="481818"/>
                </a:lnTo>
                <a:lnTo>
                  <a:pt x="348955" y="480848"/>
                </a:lnTo>
                <a:lnTo>
                  <a:pt x="350409" y="470189"/>
                </a:lnTo>
                <a:lnTo>
                  <a:pt x="336353" y="467765"/>
                </a:lnTo>
                <a:lnTo>
                  <a:pt x="332479" y="461464"/>
                </a:lnTo>
                <a:lnTo>
                  <a:pt x="332479" y="458072"/>
                </a:lnTo>
                <a:lnTo>
                  <a:pt x="340715" y="456133"/>
                </a:lnTo>
                <a:lnTo>
                  <a:pt x="343472" y="448805"/>
                </a:lnTo>
                <a:lnTo>
                  <a:pt x="338089" y="445152"/>
                </a:lnTo>
                <a:lnTo>
                  <a:pt x="337605" y="441531"/>
                </a:lnTo>
                <a:lnTo>
                  <a:pt x="342651" y="438908"/>
                </a:lnTo>
                <a:lnTo>
                  <a:pt x="345074" y="421391"/>
                </a:lnTo>
                <a:lnTo>
                  <a:pt x="339746" y="418128"/>
                </a:lnTo>
                <a:lnTo>
                  <a:pt x="337811" y="407588"/>
                </a:lnTo>
                <a:lnTo>
                  <a:pt x="343710" y="402795"/>
                </a:lnTo>
                <a:lnTo>
                  <a:pt x="340245" y="393753"/>
                </a:lnTo>
                <a:lnTo>
                  <a:pt x="329994" y="394910"/>
                </a:lnTo>
                <a:lnTo>
                  <a:pt x="326522" y="390418"/>
                </a:lnTo>
                <a:lnTo>
                  <a:pt x="321509" y="392027"/>
                </a:lnTo>
                <a:lnTo>
                  <a:pt x="318260" y="389528"/>
                </a:lnTo>
                <a:lnTo>
                  <a:pt x="312126" y="394592"/>
                </a:lnTo>
                <a:lnTo>
                  <a:pt x="315034" y="397496"/>
                </a:lnTo>
                <a:lnTo>
                  <a:pt x="311156" y="404767"/>
                </a:lnTo>
                <a:lnTo>
                  <a:pt x="306794" y="405736"/>
                </a:lnTo>
                <a:lnTo>
                  <a:pt x="302917" y="409610"/>
                </a:lnTo>
                <a:lnTo>
                  <a:pt x="302432" y="421242"/>
                </a:lnTo>
                <a:lnTo>
                  <a:pt x="297100" y="421727"/>
                </a:lnTo>
                <a:lnTo>
                  <a:pt x="292742" y="433356"/>
                </a:lnTo>
                <a:lnTo>
                  <a:pt x="284017" y="433841"/>
                </a:lnTo>
                <a:lnTo>
                  <a:pt x="284017" y="443050"/>
                </a:lnTo>
                <a:lnTo>
                  <a:pt x="279171" y="441596"/>
                </a:lnTo>
                <a:lnTo>
                  <a:pt x="277232" y="451290"/>
                </a:lnTo>
                <a:lnTo>
                  <a:pt x="274808" y="453713"/>
                </a:lnTo>
                <a:lnTo>
                  <a:pt x="284017" y="457102"/>
                </a:lnTo>
                <a:lnTo>
                  <a:pt x="283533" y="459041"/>
                </a:lnTo>
                <a:lnTo>
                  <a:pt x="272873" y="460495"/>
                </a:lnTo>
                <a:lnTo>
                  <a:pt x="265494" y="465147"/>
                </a:lnTo>
                <a:lnTo>
                  <a:pt x="260886" y="473321"/>
                </a:lnTo>
                <a:lnTo>
                  <a:pt x="260738" y="480765"/>
                </a:lnTo>
                <a:lnTo>
                  <a:pt x="273987" y="485381"/>
                </a:lnTo>
                <a:lnTo>
                  <a:pt x="271658" y="496377"/>
                </a:lnTo>
                <a:lnTo>
                  <a:pt x="275781" y="499263"/>
                </a:lnTo>
                <a:lnTo>
                  <a:pt x="275293" y="506533"/>
                </a:lnTo>
                <a:lnTo>
                  <a:pt x="272870" y="510896"/>
                </a:lnTo>
                <a:lnTo>
                  <a:pt x="282563" y="514288"/>
                </a:lnTo>
                <a:lnTo>
                  <a:pt x="282563" y="522040"/>
                </a:lnTo>
                <a:lnTo>
                  <a:pt x="278686" y="523979"/>
                </a:lnTo>
                <a:lnTo>
                  <a:pt x="278896" y="530482"/>
                </a:lnTo>
                <a:lnTo>
                  <a:pt x="272048" y="539713"/>
                </a:lnTo>
                <a:lnTo>
                  <a:pt x="272345" y="549834"/>
                </a:lnTo>
                <a:lnTo>
                  <a:pt x="260734" y="561745"/>
                </a:lnTo>
                <a:lnTo>
                  <a:pt x="261769" y="568932"/>
                </a:lnTo>
                <a:lnTo>
                  <a:pt x="257848" y="575349"/>
                </a:lnTo>
                <a:lnTo>
                  <a:pt x="258817" y="585527"/>
                </a:lnTo>
                <a:lnTo>
                  <a:pt x="260756" y="587950"/>
                </a:lnTo>
                <a:lnTo>
                  <a:pt x="262210" y="606850"/>
                </a:lnTo>
                <a:lnTo>
                  <a:pt x="265118" y="608304"/>
                </a:lnTo>
                <a:lnTo>
                  <a:pt x="266088" y="617025"/>
                </a:lnTo>
                <a:lnTo>
                  <a:pt x="262210" y="624780"/>
                </a:lnTo>
                <a:lnTo>
                  <a:pt x="257848" y="625264"/>
                </a:lnTo>
                <a:lnTo>
                  <a:pt x="256394" y="634470"/>
                </a:lnTo>
                <a:lnTo>
                  <a:pt x="248639" y="641740"/>
                </a:lnTo>
                <a:lnTo>
                  <a:pt x="251062" y="659670"/>
                </a:lnTo>
                <a:lnTo>
                  <a:pt x="245734" y="675665"/>
                </a:lnTo>
                <a:lnTo>
                  <a:pt x="237979" y="677604"/>
                </a:lnTo>
                <a:lnTo>
                  <a:pt x="225862" y="671787"/>
                </a:lnTo>
                <a:lnTo>
                  <a:pt x="221988" y="664033"/>
                </a:lnTo>
                <a:lnTo>
                  <a:pt x="213264" y="671787"/>
                </a:lnTo>
                <a:lnTo>
                  <a:pt x="211325" y="687778"/>
                </a:lnTo>
                <a:lnTo>
                  <a:pt x="204539" y="692625"/>
                </a:lnTo>
                <a:lnTo>
                  <a:pt x="205024" y="714918"/>
                </a:lnTo>
                <a:lnTo>
                  <a:pt x="201150" y="722669"/>
                </a:lnTo>
                <a:lnTo>
                  <a:pt x="207932" y="727031"/>
                </a:lnTo>
                <a:lnTo>
                  <a:pt x="205993" y="749323"/>
                </a:lnTo>
                <a:lnTo>
                  <a:pt x="202116" y="750778"/>
                </a:lnTo>
                <a:lnTo>
                  <a:pt x="203570" y="758532"/>
                </a:lnTo>
                <a:lnTo>
                  <a:pt x="195818" y="768707"/>
                </a:lnTo>
                <a:cubicBezTo>
                  <a:pt x="195818" y="768707"/>
                  <a:pt x="196788" y="783733"/>
                  <a:pt x="196303" y="785671"/>
                </a:cubicBezTo>
                <a:cubicBezTo>
                  <a:pt x="195818" y="787610"/>
                  <a:pt x="184186" y="796816"/>
                  <a:pt x="184186" y="796816"/>
                </a:cubicBezTo>
                <a:lnTo>
                  <a:pt x="179339" y="803601"/>
                </a:lnTo>
                <a:lnTo>
                  <a:pt x="177404" y="807964"/>
                </a:lnTo>
                <a:lnTo>
                  <a:pt x="174496" y="806994"/>
                </a:lnTo>
                <a:lnTo>
                  <a:pt x="168195" y="812326"/>
                </a:lnTo>
                <a:lnTo>
                  <a:pt x="167952" y="822020"/>
                </a:lnTo>
                <a:lnTo>
                  <a:pt x="159959" y="819108"/>
                </a:lnTo>
                <a:lnTo>
                  <a:pt x="153658" y="809414"/>
                </a:lnTo>
                <a:lnTo>
                  <a:pt x="157047" y="803601"/>
                </a:lnTo>
                <a:lnTo>
                  <a:pt x="161894" y="800693"/>
                </a:lnTo>
                <a:lnTo>
                  <a:pt x="159470" y="790030"/>
                </a:lnTo>
                <a:lnTo>
                  <a:pt x="148811" y="786641"/>
                </a:lnTo>
                <a:lnTo>
                  <a:pt x="145418" y="790515"/>
                </a:lnTo>
                <a:lnTo>
                  <a:pt x="138625" y="785907"/>
                </a:lnTo>
                <a:lnTo>
                  <a:pt x="136046" y="771945"/>
                </a:lnTo>
                <a:lnTo>
                  <a:pt x="141645" y="763292"/>
                </a:lnTo>
                <a:lnTo>
                  <a:pt x="142662" y="748535"/>
                </a:lnTo>
                <a:lnTo>
                  <a:pt x="147751" y="745482"/>
                </a:lnTo>
                <a:lnTo>
                  <a:pt x="147244" y="732251"/>
                </a:lnTo>
                <a:lnTo>
                  <a:pt x="138592" y="731234"/>
                </a:lnTo>
                <a:lnTo>
                  <a:pt x="136556" y="718003"/>
                </a:lnTo>
                <a:lnTo>
                  <a:pt x="141645" y="711897"/>
                </a:lnTo>
                <a:lnTo>
                  <a:pt x="142152" y="707314"/>
                </a:lnTo>
                <a:lnTo>
                  <a:pt x="139609" y="705282"/>
                </a:lnTo>
                <a:lnTo>
                  <a:pt x="139609" y="696630"/>
                </a:lnTo>
                <a:lnTo>
                  <a:pt x="145718" y="694083"/>
                </a:lnTo>
                <a:lnTo>
                  <a:pt x="147751" y="686451"/>
                </a:lnTo>
                <a:lnTo>
                  <a:pt x="154876" y="682888"/>
                </a:lnTo>
                <a:lnTo>
                  <a:pt x="155994" y="675495"/>
                </a:lnTo>
                <a:lnTo>
                  <a:pt x="159358" y="673600"/>
                </a:lnTo>
                <a:lnTo>
                  <a:pt x="161047" y="660549"/>
                </a:lnTo>
                <a:lnTo>
                  <a:pt x="154732" y="655706"/>
                </a:lnTo>
                <a:lnTo>
                  <a:pt x="150522" y="641180"/>
                </a:lnTo>
                <a:lnTo>
                  <a:pt x="145259" y="638445"/>
                </a:lnTo>
                <a:lnTo>
                  <a:pt x="144835" y="624339"/>
                </a:lnTo>
                <a:lnTo>
                  <a:pt x="137467" y="621604"/>
                </a:lnTo>
                <a:lnTo>
                  <a:pt x="136419" y="615289"/>
                </a:lnTo>
                <a:lnTo>
                  <a:pt x="125256" y="610445"/>
                </a:lnTo>
                <a:lnTo>
                  <a:pt x="119993" y="615498"/>
                </a:lnTo>
                <a:lnTo>
                  <a:pt x="112415" y="614865"/>
                </a:lnTo>
                <a:lnTo>
                  <a:pt x="105257" y="622027"/>
                </a:lnTo>
                <a:lnTo>
                  <a:pt x="104628" y="627286"/>
                </a:lnTo>
                <a:lnTo>
                  <a:pt x="98522" y="636550"/>
                </a:lnTo>
                <a:lnTo>
                  <a:pt x="85682" y="636969"/>
                </a:lnTo>
                <a:lnTo>
                  <a:pt x="84416" y="640970"/>
                </a:lnTo>
                <a:lnTo>
                  <a:pt x="78104" y="640970"/>
                </a:lnTo>
                <a:lnTo>
                  <a:pt x="77681" y="637389"/>
                </a:lnTo>
                <a:lnTo>
                  <a:pt x="71155" y="634235"/>
                </a:lnTo>
                <a:lnTo>
                  <a:pt x="67998" y="623919"/>
                </a:lnTo>
                <a:lnTo>
                  <a:pt x="58315" y="618446"/>
                </a:lnTo>
                <a:lnTo>
                  <a:pt x="49261" y="618446"/>
                </a:lnTo>
                <a:lnTo>
                  <a:pt x="46946" y="614446"/>
                </a:lnTo>
                <a:lnTo>
                  <a:pt x="37893" y="613603"/>
                </a:lnTo>
                <a:lnTo>
                  <a:pt x="37263" y="608130"/>
                </a:lnTo>
                <a:lnTo>
                  <a:pt x="25895" y="607078"/>
                </a:lnTo>
                <a:lnTo>
                  <a:pt x="22314" y="610659"/>
                </a:lnTo>
                <a:lnTo>
                  <a:pt x="15789" y="612131"/>
                </a:lnTo>
                <a:lnTo>
                  <a:pt x="14316" y="615498"/>
                </a:lnTo>
                <a:lnTo>
                  <a:pt x="8844" y="615289"/>
                </a:lnTo>
                <a:lnTo>
                  <a:pt x="6106" y="610659"/>
                </a:lnTo>
                <a:lnTo>
                  <a:pt x="0" y="610659"/>
                </a:lnTo>
                <a:lnTo>
                  <a:pt x="633" y="596342"/>
                </a:lnTo>
                <a:lnTo>
                  <a:pt x="7158" y="593184"/>
                </a:lnTo>
                <a:lnTo>
                  <a:pt x="11788" y="579291"/>
                </a:lnTo>
                <a:lnTo>
                  <a:pt x="14946" y="578449"/>
                </a:lnTo>
                <a:lnTo>
                  <a:pt x="14946" y="566657"/>
                </a:lnTo>
                <a:lnTo>
                  <a:pt x="21475" y="560764"/>
                </a:lnTo>
                <a:lnTo>
                  <a:pt x="22947" y="545396"/>
                </a:lnTo>
                <a:lnTo>
                  <a:pt x="29472" y="544976"/>
                </a:lnTo>
                <a:lnTo>
                  <a:pt x="34525" y="530030"/>
                </a:lnTo>
                <a:lnTo>
                  <a:pt x="37893" y="529397"/>
                </a:lnTo>
                <a:lnTo>
                  <a:pt x="38945" y="514028"/>
                </a:lnTo>
                <a:lnTo>
                  <a:pt x="33049" y="509818"/>
                </a:lnTo>
                <a:lnTo>
                  <a:pt x="33892" y="499292"/>
                </a:lnTo>
                <a:lnTo>
                  <a:pt x="29262" y="495082"/>
                </a:lnTo>
                <a:lnTo>
                  <a:pt x="29895" y="491718"/>
                </a:lnTo>
                <a:lnTo>
                  <a:pt x="34106" y="487714"/>
                </a:lnTo>
                <a:lnTo>
                  <a:pt x="34106" y="484136"/>
                </a:lnTo>
                <a:lnTo>
                  <a:pt x="29053" y="483717"/>
                </a:lnTo>
                <a:lnTo>
                  <a:pt x="30101" y="476136"/>
                </a:lnTo>
                <a:lnTo>
                  <a:pt x="36630" y="470240"/>
                </a:lnTo>
                <a:lnTo>
                  <a:pt x="36840" y="463718"/>
                </a:lnTo>
                <a:lnTo>
                  <a:pt x="40631" y="461823"/>
                </a:lnTo>
                <a:lnTo>
                  <a:pt x="37683" y="457612"/>
                </a:lnTo>
                <a:lnTo>
                  <a:pt x="33892" y="456979"/>
                </a:lnTo>
                <a:lnTo>
                  <a:pt x="33473" y="443296"/>
                </a:lnTo>
                <a:lnTo>
                  <a:pt x="27577" y="439295"/>
                </a:lnTo>
                <a:lnTo>
                  <a:pt x="29682" y="432351"/>
                </a:lnTo>
                <a:lnTo>
                  <a:pt x="34102" y="431928"/>
                </a:lnTo>
                <a:lnTo>
                  <a:pt x="38102" y="424559"/>
                </a:lnTo>
                <a:lnTo>
                  <a:pt x="43998" y="423510"/>
                </a:lnTo>
                <a:lnTo>
                  <a:pt x="56209" y="410666"/>
                </a:lnTo>
                <a:lnTo>
                  <a:pt x="56419" y="398668"/>
                </a:lnTo>
                <a:lnTo>
                  <a:pt x="53367" y="397297"/>
                </a:lnTo>
                <a:lnTo>
                  <a:pt x="52419" y="390244"/>
                </a:lnTo>
                <a:lnTo>
                  <a:pt x="48838" y="389087"/>
                </a:lnTo>
                <a:lnTo>
                  <a:pt x="49786" y="386562"/>
                </a:lnTo>
                <a:lnTo>
                  <a:pt x="54524" y="380775"/>
                </a:lnTo>
                <a:lnTo>
                  <a:pt x="53996" y="376456"/>
                </a:lnTo>
                <a:lnTo>
                  <a:pt x="59997" y="372350"/>
                </a:lnTo>
                <a:lnTo>
                  <a:pt x="60102" y="348879"/>
                </a:lnTo>
                <a:lnTo>
                  <a:pt x="56311" y="345617"/>
                </a:lnTo>
                <a:lnTo>
                  <a:pt x="56419" y="342144"/>
                </a:lnTo>
                <a:lnTo>
                  <a:pt x="66312" y="335199"/>
                </a:lnTo>
                <a:lnTo>
                  <a:pt x="70418" y="334881"/>
                </a:lnTo>
                <a:lnTo>
                  <a:pt x="70418" y="331723"/>
                </a:lnTo>
                <a:lnTo>
                  <a:pt x="58839" y="324250"/>
                </a:lnTo>
                <a:lnTo>
                  <a:pt x="59468" y="320040"/>
                </a:lnTo>
                <a:lnTo>
                  <a:pt x="62941" y="318250"/>
                </a:lnTo>
                <a:lnTo>
                  <a:pt x="60944" y="312249"/>
                </a:lnTo>
                <a:lnTo>
                  <a:pt x="63469" y="310567"/>
                </a:lnTo>
                <a:lnTo>
                  <a:pt x="63469" y="300779"/>
                </a:lnTo>
                <a:lnTo>
                  <a:pt x="67050" y="297831"/>
                </a:lnTo>
                <a:lnTo>
                  <a:pt x="66942" y="292463"/>
                </a:lnTo>
                <a:lnTo>
                  <a:pt x="71680" y="283934"/>
                </a:lnTo>
                <a:lnTo>
                  <a:pt x="67050" y="280252"/>
                </a:lnTo>
                <a:lnTo>
                  <a:pt x="67155" y="275727"/>
                </a:lnTo>
                <a:lnTo>
                  <a:pt x="63364" y="275199"/>
                </a:lnTo>
                <a:lnTo>
                  <a:pt x="63154" y="269093"/>
                </a:lnTo>
                <a:lnTo>
                  <a:pt x="70522" y="262148"/>
                </a:lnTo>
                <a:lnTo>
                  <a:pt x="70627" y="258463"/>
                </a:lnTo>
                <a:lnTo>
                  <a:pt x="67889" y="257095"/>
                </a:lnTo>
                <a:lnTo>
                  <a:pt x="66732" y="252885"/>
                </a:lnTo>
                <a:lnTo>
                  <a:pt x="62944" y="252885"/>
                </a:lnTo>
                <a:lnTo>
                  <a:pt x="62522" y="241093"/>
                </a:lnTo>
                <a:lnTo>
                  <a:pt x="66942" y="238359"/>
                </a:lnTo>
                <a:lnTo>
                  <a:pt x="67256" y="227728"/>
                </a:lnTo>
                <a:lnTo>
                  <a:pt x="64312" y="226886"/>
                </a:lnTo>
                <a:lnTo>
                  <a:pt x="63997" y="215731"/>
                </a:lnTo>
                <a:lnTo>
                  <a:pt x="65046" y="207834"/>
                </a:lnTo>
                <a:lnTo>
                  <a:pt x="70313" y="204253"/>
                </a:lnTo>
                <a:lnTo>
                  <a:pt x="71362" y="196889"/>
                </a:lnTo>
                <a:lnTo>
                  <a:pt x="74942" y="195308"/>
                </a:lnTo>
                <a:lnTo>
                  <a:pt x="75785" y="191941"/>
                </a:lnTo>
                <a:lnTo>
                  <a:pt x="71680" y="189731"/>
                </a:lnTo>
                <a:lnTo>
                  <a:pt x="71995" y="184573"/>
                </a:lnTo>
                <a:lnTo>
                  <a:pt x="81468" y="181520"/>
                </a:lnTo>
                <a:lnTo>
                  <a:pt x="81468" y="171414"/>
                </a:lnTo>
                <a:lnTo>
                  <a:pt x="85888" y="168679"/>
                </a:lnTo>
                <a:lnTo>
                  <a:pt x="87360" y="163098"/>
                </a:lnTo>
                <a:lnTo>
                  <a:pt x="82520" y="160469"/>
                </a:lnTo>
                <a:lnTo>
                  <a:pt x="83045" y="155520"/>
                </a:lnTo>
                <a:lnTo>
                  <a:pt x="90626" y="157311"/>
                </a:lnTo>
                <a:lnTo>
                  <a:pt x="92518" y="152681"/>
                </a:lnTo>
                <a:lnTo>
                  <a:pt x="85783" y="142155"/>
                </a:lnTo>
                <a:lnTo>
                  <a:pt x="85674" y="134049"/>
                </a:lnTo>
                <a:lnTo>
                  <a:pt x="89255" y="131626"/>
                </a:lnTo>
                <a:lnTo>
                  <a:pt x="93885" y="118470"/>
                </a:lnTo>
                <a:lnTo>
                  <a:pt x="99890" y="114365"/>
                </a:lnTo>
                <a:lnTo>
                  <a:pt x="100624" y="110050"/>
                </a:lnTo>
                <a:lnTo>
                  <a:pt x="94518" y="104263"/>
                </a:lnTo>
                <a:lnTo>
                  <a:pt x="93046" y="97524"/>
                </a:lnTo>
                <a:lnTo>
                  <a:pt x="97784" y="94681"/>
                </a:lnTo>
                <a:lnTo>
                  <a:pt x="97889" y="87736"/>
                </a:lnTo>
                <a:lnTo>
                  <a:pt x="103568" y="83106"/>
                </a:lnTo>
                <a:lnTo>
                  <a:pt x="99781" y="76577"/>
                </a:lnTo>
                <a:lnTo>
                  <a:pt x="99571" y="69000"/>
                </a:lnTo>
                <a:lnTo>
                  <a:pt x="104201" y="64471"/>
                </a:lnTo>
                <a:lnTo>
                  <a:pt x="104310" y="56260"/>
                </a:lnTo>
                <a:lnTo>
                  <a:pt x="95990" y="49948"/>
                </a:lnTo>
                <a:lnTo>
                  <a:pt x="96088" y="28438"/>
                </a:lnTo>
                <a:close/>
              </a:path>
            </a:pathLst>
          </a:custGeom>
          <a:solidFill>
            <a:srgbClr val="C04F15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8EEB8D1E-1FE1-8A82-FB99-A35999D0230D}"/>
              </a:ext>
            </a:extLst>
          </p:cNvPr>
          <p:cNvSpPr txBox="1">
            <a:spLocks/>
          </p:cNvSpPr>
          <p:nvPr/>
        </p:nvSpPr>
        <p:spPr>
          <a:xfrm>
            <a:off x="445244" y="23429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Cundinamarca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14E2DBC3-B8EA-23E9-42E2-B094377216C5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0A20BAE-5DE5-1E7C-D1F2-8F020FB0239E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A87A082-42CF-4299-95BA-2183161A0424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F7F54686-52F6-7419-6043-AA45AB958012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B14A60D4-949C-66F4-1795-2E746C02A8CF}"/>
                </a:ext>
              </a:extLst>
            </p:cNvPr>
            <p:cNvSpPr txBox="1"/>
            <p:nvPr/>
          </p:nvSpPr>
          <p:spPr>
            <a:xfrm>
              <a:off x="286876" y="1181511"/>
              <a:ext cx="2136129" cy="1173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6600" dirty="0">
                  <a:solidFill>
                    <a:schemeClr val="bg1"/>
                  </a:solidFill>
                  <a:latin typeface="Poppins Heavy"/>
                </a:rPr>
                <a:t>14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4864599-F714-6650-669E-E0325EBC4131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DBFC26C-C419-E8D2-8A03-4824FA6E4586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E61BFDE4-E579-5237-13D7-FCDE2C1E96A6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D17B48FF-FF91-8615-C67A-61182DC2D7AF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650A18C9-6AA8-9A27-9649-3BABCA63E780}"/>
                </a:ext>
              </a:extLst>
            </p:cNvPr>
            <p:cNvSpPr txBox="1"/>
            <p:nvPr/>
          </p:nvSpPr>
          <p:spPr>
            <a:xfrm>
              <a:off x="79155" y="1276419"/>
              <a:ext cx="2337651" cy="1271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9900" dirty="0">
                  <a:solidFill>
                    <a:schemeClr val="bg1"/>
                  </a:solidFill>
                  <a:latin typeface="Poppins Heavy"/>
                </a:rPr>
                <a:t>2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F7E238A5-64D8-2D90-41A6-CB765D31E91F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DDD8F02-1174-83F5-6D67-2E48CD11C8D6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1751A63F-2CAE-C0C3-4EC6-2ACBF847BC09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90908EBA-328E-57F2-2A7A-B0FAFB69C335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DF0BDAB-1000-9E40-0706-5022A4E388DF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700%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ED75A71F-1C7B-5C36-7AEE-72F44385D50F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466D6E19-7177-80E2-2FD1-C5AFBD41C519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106C0D6-55C3-2999-A9AD-46AF20FC180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01510F1-4577-FA5D-5102-CF6F2FA30BA3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323A8916-454A-DF6B-93A4-3706DDF9BA10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7ED99BA4-9739-67D9-26BB-E854542C622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037E7E82-9579-DA46-9539-A9158ECBBCF8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F3C7E4CB-8BDE-4DC5-25A8-DD742D148C9B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1F10E76A-0B71-ED95-3741-6F3036B15ED1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B4359852-1898-A976-82CA-85FEDE292D3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0136FD59-FFDF-BF66-8D80-596B90AC1D71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043A559-D6E6-4053-7862-0F1E0139D684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40CC5197-D573-A337-608B-8E223B881912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935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BABDB0B-5DCE-4404-690D-9DEC66958F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06EC9B69-69C3-C9FE-B0EE-F6AEEC85272A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8EEB8D1E-1FE1-8A82-FB99-A35999D0230D}"/>
              </a:ext>
            </a:extLst>
          </p:cNvPr>
          <p:cNvSpPr txBox="1">
            <a:spLocks/>
          </p:cNvSpPr>
          <p:nvPr/>
        </p:nvSpPr>
        <p:spPr>
          <a:xfrm>
            <a:off x="445244" y="23429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Bogotá D.C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14E2DBC3-B8EA-23E9-42E2-B094377216C5}"/>
              </a:ext>
            </a:extLst>
          </p:cNvPr>
          <p:cNvGrpSpPr/>
          <p:nvPr/>
        </p:nvGrpSpPr>
        <p:grpSpPr>
          <a:xfrm>
            <a:off x="13114217" y="2771368"/>
            <a:ext cx="3340794" cy="3445616"/>
            <a:chOff x="-38853" y="0"/>
            <a:chExt cx="2962902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30A20BAE-5DE5-1E7C-D1F2-8F020FB0239E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8A87A082-42CF-4299-95BA-2183161A0424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F7F54686-52F6-7419-6043-AA45AB958012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B14A60D4-949C-66F4-1795-2E746C02A8CF}"/>
                </a:ext>
              </a:extLst>
            </p:cNvPr>
            <p:cNvSpPr txBox="1"/>
            <p:nvPr/>
          </p:nvSpPr>
          <p:spPr>
            <a:xfrm>
              <a:off x="-38853" y="859910"/>
              <a:ext cx="2699264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7200" dirty="0">
                  <a:solidFill>
                    <a:schemeClr val="bg1"/>
                  </a:solidFill>
                  <a:latin typeface="Poppins Heavy"/>
                </a:rPr>
                <a:t>10.101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4864599-F714-6650-669E-E0325EBC4131}"/>
              </a:ext>
            </a:extLst>
          </p:cNvPr>
          <p:cNvGrpSpPr/>
          <p:nvPr/>
        </p:nvGrpSpPr>
        <p:grpSpPr>
          <a:xfrm>
            <a:off x="8353894" y="2685150"/>
            <a:ext cx="3884448" cy="3445616"/>
            <a:chOff x="-366452" y="0"/>
            <a:chExt cx="3445061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DBFC26C-C419-E8D2-8A03-4824FA6E4586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E61BFDE4-E579-5237-13D7-FCDE2C1E96A6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D17B48FF-FF91-8615-C67A-61182DC2D7AF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650A18C9-6AA8-9A27-9649-3BABCA63E780}"/>
                </a:ext>
              </a:extLst>
            </p:cNvPr>
            <p:cNvSpPr txBox="1"/>
            <p:nvPr/>
          </p:nvSpPr>
          <p:spPr>
            <a:xfrm>
              <a:off x="-366452" y="798987"/>
              <a:ext cx="3445061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7200" dirty="0">
                  <a:solidFill>
                    <a:schemeClr val="bg1"/>
                  </a:solidFill>
                  <a:latin typeface="Poppins Heavy"/>
                </a:rPr>
                <a:t>5.076</a:t>
              </a:r>
              <a:endParaRPr lang="en-US" sz="6600" dirty="0">
                <a:solidFill>
                  <a:schemeClr val="bg1"/>
                </a:solidFill>
                <a:latin typeface="Poppins Heavy"/>
              </a:endParaRP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F7E238A5-64D8-2D90-41A6-CB765D31E91F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DDD8F02-1174-83F5-6D67-2E48CD11C8D6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1751A63F-2CAE-C0C3-4EC6-2ACBF847BC09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90908EBA-328E-57F2-2A7A-B0FAFB69C335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Crecimiento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BDF0BDAB-1000-9E40-0706-5022A4E388DF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99%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ED75A71F-1C7B-5C36-7AEE-72F44385D50F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466D6E19-7177-80E2-2FD1-C5AFBD41C519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106C0D6-55C3-2999-A9AD-46AF20FC180D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01510F1-4577-FA5D-5102-CF6F2FA30BA3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323A8916-454A-DF6B-93A4-3706DDF9BA10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7ED99BA4-9739-67D9-26BB-E854542C622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037E7E82-9579-DA46-9539-A9158ECBBCF8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F3C7E4CB-8BDE-4DC5-25A8-DD742D148C9B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1F10E76A-0B71-ED95-3741-6F3036B15ED1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B4359852-1898-A976-82CA-85FEDE292D3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extLst>
              <a:ext uri="{FF2B5EF4-FFF2-40B4-BE49-F238E27FC236}">
                <a16:creationId xmlns:a16="http://schemas.microsoft.com/office/drawing/2014/main" id="{0136FD59-FFDF-BF66-8D80-596B90AC1D71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extLst>
              <a:ext uri="{FF2B5EF4-FFF2-40B4-BE49-F238E27FC236}">
                <a16:creationId xmlns:a16="http://schemas.microsoft.com/office/drawing/2014/main" id="{7043A559-D6E6-4053-7862-0F1E0139D684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E3358376-3AA4-229D-A13C-0AA97F30BD0A}"/>
              </a:ext>
            </a:extLst>
          </p:cNvPr>
          <p:cNvSpPr/>
          <p:nvPr/>
        </p:nvSpPr>
        <p:spPr>
          <a:xfrm>
            <a:off x="2708662" y="1372437"/>
            <a:ext cx="2812276" cy="6937628"/>
          </a:xfrm>
          <a:custGeom>
            <a:avLst/>
            <a:gdLst>
              <a:gd name="connsiteX0" fmla="*/ 4464 w 185245"/>
              <a:gd name="connsiteY0" fmla="*/ 454234 h 456983"/>
              <a:gd name="connsiteX1" fmla="*/ 24408 w 185245"/>
              <a:gd name="connsiteY1" fmla="*/ 446493 h 456983"/>
              <a:gd name="connsiteX2" fmla="*/ 25602 w 185245"/>
              <a:gd name="connsiteY2" fmla="*/ 433989 h 456983"/>
              <a:gd name="connsiteX3" fmla="*/ 33639 w 185245"/>
              <a:gd name="connsiteY3" fmla="*/ 426249 h 456983"/>
              <a:gd name="connsiteX4" fmla="*/ 41380 w 185245"/>
              <a:gd name="connsiteY4" fmla="*/ 425055 h 456983"/>
              <a:gd name="connsiteX5" fmla="*/ 51797 w 185245"/>
              <a:gd name="connsiteY5" fmla="*/ 413744 h 456983"/>
              <a:gd name="connsiteX6" fmla="*/ 59241 w 185245"/>
              <a:gd name="connsiteY6" fmla="*/ 390222 h 456983"/>
              <a:gd name="connsiteX7" fmla="*/ 65495 w 185245"/>
              <a:gd name="connsiteY7" fmla="*/ 385459 h 456983"/>
              <a:gd name="connsiteX8" fmla="*/ 65791 w 185245"/>
              <a:gd name="connsiteY8" fmla="*/ 367001 h 456983"/>
              <a:gd name="connsiteX9" fmla="*/ 70855 w 185245"/>
              <a:gd name="connsiteY9" fmla="*/ 361344 h 456983"/>
              <a:gd name="connsiteX10" fmla="*/ 82166 w 185245"/>
              <a:gd name="connsiteY10" fmla="*/ 355093 h 456983"/>
              <a:gd name="connsiteX11" fmla="*/ 88416 w 185245"/>
              <a:gd name="connsiteY11" fmla="*/ 337228 h 456983"/>
              <a:gd name="connsiteX12" fmla="*/ 106827 w 185245"/>
              <a:gd name="connsiteY12" fmla="*/ 319252 h 456983"/>
              <a:gd name="connsiteX13" fmla="*/ 123462 w 185245"/>
              <a:gd name="connsiteY13" fmla="*/ 323411 h 456983"/>
              <a:gd name="connsiteX14" fmla="*/ 126609 w 185245"/>
              <a:gd name="connsiteY14" fmla="*/ 322268 h 456983"/>
              <a:gd name="connsiteX15" fmla="*/ 129514 w 185245"/>
              <a:gd name="connsiteY15" fmla="*/ 309670 h 456983"/>
              <a:gd name="connsiteX16" fmla="*/ 133391 w 185245"/>
              <a:gd name="connsiteY16" fmla="*/ 309185 h 456983"/>
              <a:gd name="connsiteX17" fmla="*/ 135815 w 185245"/>
              <a:gd name="connsiteY17" fmla="*/ 299976 h 456983"/>
              <a:gd name="connsiteX18" fmla="*/ 128544 w 185245"/>
              <a:gd name="connsiteY18" fmla="*/ 296099 h 456983"/>
              <a:gd name="connsiteX19" fmla="*/ 130483 w 185245"/>
              <a:gd name="connsiteY19" fmla="*/ 288828 h 456983"/>
              <a:gd name="connsiteX20" fmla="*/ 144539 w 185245"/>
              <a:gd name="connsiteY20" fmla="*/ 284954 h 456983"/>
              <a:gd name="connsiteX21" fmla="*/ 145508 w 185245"/>
              <a:gd name="connsiteY21" fmla="*/ 277684 h 456983"/>
              <a:gd name="connsiteX22" fmla="*/ 134845 w 185245"/>
              <a:gd name="connsiteY22" fmla="*/ 272352 h 456983"/>
              <a:gd name="connsiteX23" fmla="*/ 135815 w 185245"/>
              <a:gd name="connsiteY23" fmla="*/ 265082 h 456983"/>
              <a:gd name="connsiteX24" fmla="*/ 139692 w 185245"/>
              <a:gd name="connsiteY24" fmla="*/ 260723 h 456983"/>
              <a:gd name="connsiteX25" fmla="*/ 139207 w 185245"/>
              <a:gd name="connsiteY25" fmla="*/ 254422 h 456983"/>
              <a:gd name="connsiteX26" fmla="*/ 127090 w 185245"/>
              <a:gd name="connsiteY26" fmla="*/ 246667 h 456983"/>
              <a:gd name="connsiteX27" fmla="*/ 128544 w 185245"/>
              <a:gd name="connsiteY27" fmla="*/ 236493 h 456983"/>
              <a:gd name="connsiteX28" fmla="*/ 120308 w 185245"/>
              <a:gd name="connsiteY28" fmla="*/ 229222 h 456983"/>
              <a:gd name="connsiteX29" fmla="*/ 124182 w 185245"/>
              <a:gd name="connsiteY29" fmla="*/ 225829 h 456983"/>
              <a:gd name="connsiteX30" fmla="*/ 126121 w 185245"/>
              <a:gd name="connsiteY30" fmla="*/ 217109 h 456983"/>
              <a:gd name="connsiteX31" fmla="*/ 129514 w 185245"/>
              <a:gd name="connsiteY31" fmla="*/ 214685 h 456983"/>
              <a:gd name="connsiteX32" fmla="*/ 128725 w 185245"/>
              <a:gd name="connsiteY32" fmla="*/ 206713 h 456983"/>
              <a:gd name="connsiteX33" fmla="*/ 136947 w 185245"/>
              <a:gd name="connsiteY33" fmla="*/ 203407 h 456983"/>
              <a:gd name="connsiteX34" fmla="*/ 144090 w 185245"/>
              <a:gd name="connsiteY34" fmla="*/ 192990 h 456983"/>
              <a:gd name="connsiteX35" fmla="*/ 144235 w 185245"/>
              <a:gd name="connsiteY35" fmla="*/ 178398 h 456983"/>
              <a:gd name="connsiteX36" fmla="*/ 140198 w 185245"/>
              <a:gd name="connsiteY36" fmla="*/ 177194 h 456983"/>
              <a:gd name="connsiteX37" fmla="*/ 136299 w 185245"/>
              <a:gd name="connsiteY37" fmla="*/ 173494 h 456983"/>
              <a:gd name="connsiteX38" fmla="*/ 136299 w 185245"/>
              <a:gd name="connsiteY38" fmla="*/ 156045 h 456983"/>
              <a:gd name="connsiteX39" fmla="*/ 145024 w 185245"/>
              <a:gd name="connsiteY39" fmla="*/ 144416 h 456983"/>
              <a:gd name="connsiteX40" fmla="*/ 150836 w 185245"/>
              <a:gd name="connsiteY40" fmla="*/ 144416 h 456983"/>
              <a:gd name="connsiteX41" fmla="*/ 151806 w 185245"/>
              <a:gd name="connsiteY41" fmla="*/ 134237 h 456983"/>
              <a:gd name="connsiteX42" fmla="*/ 156653 w 185245"/>
              <a:gd name="connsiteY42" fmla="*/ 127455 h 456983"/>
              <a:gd name="connsiteX43" fmla="*/ 164408 w 185245"/>
              <a:gd name="connsiteY43" fmla="*/ 125517 h 456983"/>
              <a:gd name="connsiteX44" fmla="*/ 168770 w 185245"/>
              <a:gd name="connsiteY44" fmla="*/ 115338 h 456983"/>
              <a:gd name="connsiteX45" fmla="*/ 168770 w 185245"/>
              <a:gd name="connsiteY45" fmla="*/ 109037 h 456983"/>
              <a:gd name="connsiteX46" fmla="*/ 176040 w 185245"/>
              <a:gd name="connsiteY46" fmla="*/ 108071 h 456983"/>
              <a:gd name="connsiteX47" fmla="*/ 182334 w 185245"/>
              <a:gd name="connsiteY47" fmla="*/ 96924 h 456983"/>
              <a:gd name="connsiteX48" fmla="*/ 180399 w 185245"/>
              <a:gd name="connsiteY48" fmla="*/ 92077 h 456983"/>
              <a:gd name="connsiteX49" fmla="*/ 183792 w 185245"/>
              <a:gd name="connsiteY49" fmla="*/ 91107 h 456983"/>
              <a:gd name="connsiteX50" fmla="*/ 185246 w 185245"/>
              <a:gd name="connsiteY50" fmla="*/ 80448 h 456983"/>
              <a:gd name="connsiteX51" fmla="*/ 171190 w 185245"/>
              <a:gd name="connsiteY51" fmla="*/ 78024 h 456983"/>
              <a:gd name="connsiteX52" fmla="*/ 167316 w 185245"/>
              <a:gd name="connsiteY52" fmla="*/ 71723 h 456983"/>
              <a:gd name="connsiteX53" fmla="*/ 167316 w 185245"/>
              <a:gd name="connsiteY53" fmla="*/ 68330 h 456983"/>
              <a:gd name="connsiteX54" fmla="*/ 175552 w 185245"/>
              <a:gd name="connsiteY54" fmla="*/ 66392 h 456983"/>
              <a:gd name="connsiteX55" fmla="*/ 178460 w 185245"/>
              <a:gd name="connsiteY55" fmla="*/ 59610 h 456983"/>
              <a:gd name="connsiteX56" fmla="*/ 172644 w 185245"/>
              <a:gd name="connsiteY56" fmla="*/ 55247 h 456983"/>
              <a:gd name="connsiteX57" fmla="*/ 172644 w 185245"/>
              <a:gd name="connsiteY57" fmla="*/ 51855 h 456983"/>
              <a:gd name="connsiteX58" fmla="*/ 177006 w 185245"/>
              <a:gd name="connsiteY58" fmla="*/ 49431 h 456983"/>
              <a:gd name="connsiteX59" fmla="*/ 179914 w 185245"/>
              <a:gd name="connsiteY59" fmla="*/ 31501 h 456983"/>
              <a:gd name="connsiteX60" fmla="*/ 174582 w 185245"/>
              <a:gd name="connsiteY60" fmla="*/ 28593 h 456983"/>
              <a:gd name="connsiteX61" fmla="*/ 172644 w 185245"/>
              <a:gd name="connsiteY61" fmla="*/ 17934 h 456983"/>
              <a:gd name="connsiteX62" fmla="*/ 178945 w 185245"/>
              <a:gd name="connsiteY62" fmla="*/ 13571 h 456983"/>
              <a:gd name="connsiteX63" fmla="*/ 174582 w 185245"/>
              <a:gd name="connsiteY63" fmla="*/ 3878 h 456983"/>
              <a:gd name="connsiteX64" fmla="*/ 164408 w 185245"/>
              <a:gd name="connsiteY64" fmla="*/ 5332 h 456983"/>
              <a:gd name="connsiteX65" fmla="*/ 161257 w 185245"/>
              <a:gd name="connsiteY65" fmla="*/ 969 h 456983"/>
              <a:gd name="connsiteX66" fmla="*/ 156168 w 185245"/>
              <a:gd name="connsiteY66" fmla="*/ 1939 h 456983"/>
              <a:gd name="connsiteX67" fmla="*/ 152775 w 185245"/>
              <a:gd name="connsiteY67" fmla="*/ 0 h 456983"/>
              <a:gd name="connsiteX68" fmla="*/ 146959 w 185245"/>
              <a:gd name="connsiteY68" fmla="*/ 4847 h 456983"/>
              <a:gd name="connsiteX69" fmla="*/ 149867 w 185245"/>
              <a:gd name="connsiteY69" fmla="*/ 7755 h 456983"/>
              <a:gd name="connsiteX70" fmla="*/ 145993 w 185245"/>
              <a:gd name="connsiteY70" fmla="*/ 15025 h 456983"/>
              <a:gd name="connsiteX71" fmla="*/ 141631 w 185245"/>
              <a:gd name="connsiteY71" fmla="*/ 15995 h 456983"/>
              <a:gd name="connsiteX72" fmla="*/ 137753 w 185245"/>
              <a:gd name="connsiteY72" fmla="*/ 19869 h 456983"/>
              <a:gd name="connsiteX73" fmla="*/ 137269 w 185245"/>
              <a:gd name="connsiteY73" fmla="*/ 31501 h 456983"/>
              <a:gd name="connsiteX74" fmla="*/ 131937 w 185245"/>
              <a:gd name="connsiteY74" fmla="*/ 31986 h 456983"/>
              <a:gd name="connsiteX75" fmla="*/ 127575 w 185245"/>
              <a:gd name="connsiteY75" fmla="*/ 43615 h 456983"/>
              <a:gd name="connsiteX76" fmla="*/ 118854 w 185245"/>
              <a:gd name="connsiteY76" fmla="*/ 44100 h 456983"/>
              <a:gd name="connsiteX77" fmla="*/ 118854 w 185245"/>
              <a:gd name="connsiteY77" fmla="*/ 53309 h 456983"/>
              <a:gd name="connsiteX78" fmla="*/ 114007 w 185245"/>
              <a:gd name="connsiteY78" fmla="*/ 51855 h 456983"/>
              <a:gd name="connsiteX79" fmla="*/ 112068 w 185245"/>
              <a:gd name="connsiteY79" fmla="*/ 61548 h 456983"/>
              <a:gd name="connsiteX80" fmla="*/ 109645 w 185245"/>
              <a:gd name="connsiteY80" fmla="*/ 63972 h 456983"/>
              <a:gd name="connsiteX81" fmla="*/ 118854 w 185245"/>
              <a:gd name="connsiteY81" fmla="*/ 67361 h 456983"/>
              <a:gd name="connsiteX82" fmla="*/ 118369 w 185245"/>
              <a:gd name="connsiteY82" fmla="*/ 69300 h 456983"/>
              <a:gd name="connsiteX83" fmla="*/ 107706 w 185245"/>
              <a:gd name="connsiteY83" fmla="*/ 70754 h 456983"/>
              <a:gd name="connsiteX84" fmla="*/ 100327 w 185245"/>
              <a:gd name="connsiteY84" fmla="*/ 75402 h 456983"/>
              <a:gd name="connsiteX85" fmla="*/ 95712 w 185245"/>
              <a:gd name="connsiteY85" fmla="*/ 83577 h 456983"/>
              <a:gd name="connsiteX86" fmla="*/ 95567 w 185245"/>
              <a:gd name="connsiteY86" fmla="*/ 91020 h 456983"/>
              <a:gd name="connsiteX87" fmla="*/ 108813 w 185245"/>
              <a:gd name="connsiteY87" fmla="*/ 95636 h 456983"/>
              <a:gd name="connsiteX88" fmla="*/ 106491 w 185245"/>
              <a:gd name="connsiteY88" fmla="*/ 106632 h 456983"/>
              <a:gd name="connsiteX89" fmla="*/ 110614 w 185245"/>
              <a:gd name="connsiteY89" fmla="*/ 109526 h 456983"/>
              <a:gd name="connsiteX90" fmla="*/ 110130 w 185245"/>
              <a:gd name="connsiteY90" fmla="*/ 116796 h 456983"/>
              <a:gd name="connsiteX91" fmla="*/ 107706 w 185245"/>
              <a:gd name="connsiteY91" fmla="*/ 121154 h 456983"/>
              <a:gd name="connsiteX92" fmla="*/ 117400 w 185245"/>
              <a:gd name="connsiteY92" fmla="*/ 124547 h 456983"/>
              <a:gd name="connsiteX93" fmla="*/ 117400 w 185245"/>
              <a:gd name="connsiteY93" fmla="*/ 132299 h 456983"/>
              <a:gd name="connsiteX94" fmla="*/ 113522 w 185245"/>
              <a:gd name="connsiteY94" fmla="*/ 134237 h 456983"/>
              <a:gd name="connsiteX95" fmla="*/ 113725 w 185245"/>
              <a:gd name="connsiteY95" fmla="*/ 140741 h 456983"/>
              <a:gd name="connsiteX96" fmla="*/ 106878 w 185245"/>
              <a:gd name="connsiteY96" fmla="*/ 149968 h 456983"/>
              <a:gd name="connsiteX97" fmla="*/ 107174 w 185245"/>
              <a:gd name="connsiteY97" fmla="*/ 160092 h 456983"/>
              <a:gd name="connsiteX98" fmla="*/ 95564 w 185245"/>
              <a:gd name="connsiteY98" fmla="*/ 172000 h 456983"/>
              <a:gd name="connsiteX99" fmla="*/ 96602 w 185245"/>
              <a:gd name="connsiteY99" fmla="*/ 179187 h 456983"/>
              <a:gd name="connsiteX100" fmla="*/ 92684 w 185245"/>
              <a:gd name="connsiteY100" fmla="*/ 185607 h 456983"/>
              <a:gd name="connsiteX101" fmla="*/ 93654 w 185245"/>
              <a:gd name="connsiteY101" fmla="*/ 195786 h 456983"/>
              <a:gd name="connsiteX102" fmla="*/ 95593 w 185245"/>
              <a:gd name="connsiteY102" fmla="*/ 198209 h 456983"/>
              <a:gd name="connsiteX103" fmla="*/ 97047 w 185245"/>
              <a:gd name="connsiteY103" fmla="*/ 217109 h 456983"/>
              <a:gd name="connsiteX104" fmla="*/ 99955 w 185245"/>
              <a:gd name="connsiteY104" fmla="*/ 218563 h 456983"/>
              <a:gd name="connsiteX105" fmla="*/ 100924 w 185245"/>
              <a:gd name="connsiteY105" fmla="*/ 227283 h 456983"/>
              <a:gd name="connsiteX106" fmla="*/ 97047 w 185245"/>
              <a:gd name="connsiteY106" fmla="*/ 235038 h 456983"/>
              <a:gd name="connsiteX107" fmla="*/ 92684 w 185245"/>
              <a:gd name="connsiteY107" fmla="*/ 235523 h 456983"/>
              <a:gd name="connsiteX108" fmla="*/ 91230 w 185245"/>
              <a:gd name="connsiteY108" fmla="*/ 244729 h 456983"/>
              <a:gd name="connsiteX109" fmla="*/ 83475 w 185245"/>
              <a:gd name="connsiteY109" fmla="*/ 251999 h 456983"/>
              <a:gd name="connsiteX110" fmla="*/ 85899 w 185245"/>
              <a:gd name="connsiteY110" fmla="*/ 269929 h 456983"/>
              <a:gd name="connsiteX111" fmla="*/ 80567 w 185245"/>
              <a:gd name="connsiteY111" fmla="*/ 285924 h 456983"/>
              <a:gd name="connsiteX112" fmla="*/ 72816 w 185245"/>
              <a:gd name="connsiteY112" fmla="*/ 287862 h 456983"/>
              <a:gd name="connsiteX113" fmla="*/ 60698 w 185245"/>
              <a:gd name="connsiteY113" fmla="*/ 282046 h 456983"/>
              <a:gd name="connsiteX114" fmla="*/ 56821 w 185245"/>
              <a:gd name="connsiteY114" fmla="*/ 274291 h 456983"/>
              <a:gd name="connsiteX115" fmla="*/ 48100 w 185245"/>
              <a:gd name="connsiteY115" fmla="*/ 282046 h 456983"/>
              <a:gd name="connsiteX116" fmla="*/ 46161 w 185245"/>
              <a:gd name="connsiteY116" fmla="*/ 298037 h 456983"/>
              <a:gd name="connsiteX117" fmla="*/ 39376 w 185245"/>
              <a:gd name="connsiteY117" fmla="*/ 302884 h 456983"/>
              <a:gd name="connsiteX118" fmla="*/ 39860 w 185245"/>
              <a:gd name="connsiteY118" fmla="*/ 325176 h 456983"/>
              <a:gd name="connsiteX119" fmla="*/ 35983 w 185245"/>
              <a:gd name="connsiteY119" fmla="*/ 332928 h 456983"/>
              <a:gd name="connsiteX120" fmla="*/ 42769 w 185245"/>
              <a:gd name="connsiteY120" fmla="*/ 337290 h 456983"/>
              <a:gd name="connsiteX121" fmla="*/ 40830 w 185245"/>
              <a:gd name="connsiteY121" fmla="*/ 359582 h 456983"/>
              <a:gd name="connsiteX122" fmla="*/ 36952 w 185245"/>
              <a:gd name="connsiteY122" fmla="*/ 361036 h 456983"/>
              <a:gd name="connsiteX123" fmla="*/ 38406 w 185245"/>
              <a:gd name="connsiteY123" fmla="*/ 368791 h 456983"/>
              <a:gd name="connsiteX124" fmla="*/ 30655 w 185245"/>
              <a:gd name="connsiteY124" fmla="*/ 378966 h 456983"/>
              <a:gd name="connsiteX125" fmla="*/ 31140 w 185245"/>
              <a:gd name="connsiteY125" fmla="*/ 395930 h 456983"/>
              <a:gd name="connsiteX126" fmla="*/ 19022 w 185245"/>
              <a:gd name="connsiteY126" fmla="*/ 407074 h 456983"/>
              <a:gd name="connsiteX127" fmla="*/ 14175 w 185245"/>
              <a:gd name="connsiteY127" fmla="*/ 413860 h 456983"/>
              <a:gd name="connsiteX128" fmla="*/ 12237 w 185245"/>
              <a:gd name="connsiteY128" fmla="*/ 418222 h 456983"/>
              <a:gd name="connsiteX129" fmla="*/ 9332 w 185245"/>
              <a:gd name="connsiteY129" fmla="*/ 417253 h 456983"/>
              <a:gd name="connsiteX130" fmla="*/ 3031 w 185245"/>
              <a:gd name="connsiteY130" fmla="*/ 422585 h 456983"/>
              <a:gd name="connsiteX131" fmla="*/ 3031 w 185245"/>
              <a:gd name="connsiteY131" fmla="*/ 432278 h 456983"/>
              <a:gd name="connsiteX132" fmla="*/ 7278 w 185245"/>
              <a:gd name="connsiteY132" fmla="*/ 433823 h 456983"/>
              <a:gd name="connsiteX133" fmla="*/ 12740 w 185245"/>
              <a:gd name="connsiteY133" fmla="*/ 429924 h 456983"/>
              <a:gd name="connsiteX134" fmla="*/ 17811 w 185245"/>
              <a:gd name="connsiteY134" fmla="*/ 431226 h 456983"/>
              <a:gd name="connsiteX135" fmla="*/ 13260 w 185245"/>
              <a:gd name="connsiteY135" fmla="*/ 444225 h 456983"/>
              <a:gd name="connsiteX136" fmla="*/ 3509 w 185245"/>
              <a:gd name="connsiteY136" fmla="*/ 448776 h 456983"/>
              <a:gd name="connsiteX137" fmla="*/ 0 w 185245"/>
              <a:gd name="connsiteY137" fmla="*/ 456983 h 45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185245" h="456983">
                <a:moveTo>
                  <a:pt x="4464" y="454234"/>
                </a:moveTo>
                <a:lnTo>
                  <a:pt x="24408" y="446493"/>
                </a:lnTo>
                <a:lnTo>
                  <a:pt x="25602" y="433989"/>
                </a:lnTo>
                <a:lnTo>
                  <a:pt x="33639" y="426249"/>
                </a:lnTo>
                <a:lnTo>
                  <a:pt x="41380" y="425055"/>
                </a:lnTo>
                <a:lnTo>
                  <a:pt x="51797" y="413744"/>
                </a:lnTo>
                <a:lnTo>
                  <a:pt x="59241" y="390222"/>
                </a:lnTo>
                <a:lnTo>
                  <a:pt x="65495" y="385459"/>
                </a:lnTo>
                <a:lnTo>
                  <a:pt x="65791" y="367001"/>
                </a:lnTo>
                <a:lnTo>
                  <a:pt x="70855" y="361344"/>
                </a:lnTo>
                <a:lnTo>
                  <a:pt x="82166" y="355093"/>
                </a:lnTo>
                <a:lnTo>
                  <a:pt x="88416" y="337228"/>
                </a:lnTo>
                <a:lnTo>
                  <a:pt x="106827" y="319252"/>
                </a:lnTo>
                <a:lnTo>
                  <a:pt x="123462" y="323411"/>
                </a:lnTo>
                <a:lnTo>
                  <a:pt x="126609" y="322268"/>
                </a:lnTo>
                <a:lnTo>
                  <a:pt x="129514" y="309670"/>
                </a:lnTo>
                <a:lnTo>
                  <a:pt x="133391" y="309185"/>
                </a:lnTo>
                <a:lnTo>
                  <a:pt x="135815" y="299976"/>
                </a:lnTo>
                <a:lnTo>
                  <a:pt x="128544" y="296099"/>
                </a:lnTo>
                <a:lnTo>
                  <a:pt x="130483" y="288828"/>
                </a:lnTo>
                <a:lnTo>
                  <a:pt x="144539" y="284954"/>
                </a:lnTo>
                <a:lnTo>
                  <a:pt x="145508" y="277684"/>
                </a:lnTo>
                <a:lnTo>
                  <a:pt x="134845" y="272352"/>
                </a:lnTo>
                <a:lnTo>
                  <a:pt x="135815" y="265082"/>
                </a:lnTo>
                <a:lnTo>
                  <a:pt x="139692" y="260723"/>
                </a:lnTo>
                <a:lnTo>
                  <a:pt x="139207" y="254422"/>
                </a:lnTo>
                <a:lnTo>
                  <a:pt x="127090" y="246667"/>
                </a:lnTo>
                <a:lnTo>
                  <a:pt x="128544" y="236493"/>
                </a:lnTo>
                <a:lnTo>
                  <a:pt x="120308" y="229222"/>
                </a:lnTo>
                <a:lnTo>
                  <a:pt x="124182" y="225829"/>
                </a:lnTo>
                <a:lnTo>
                  <a:pt x="126121" y="217109"/>
                </a:lnTo>
                <a:lnTo>
                  <a:pt x="129514" y="214685"/>
                </a:lnTo>
                <a:lnTo>
                  <a:pt x="128725" y="206713"/>
                </a:lnTo>
                <a:lnTo>
                  <a:pt x="136947" y="203407"/>
                </a:lnTo>
                <a:lnTo>
                  <a:pt x="144090" y="192990"/>
                </a:lnTo>
                <a:lnTo>
                  <a:pt x="144235" y="178398"/>
                </a:lnTo>
                <a:lnTo>
                  <a:pt x="140198" y="177194"/>
                </a:lnTo>
                <a:lnTo>
                  <a:pt x="136299" y="173494"/>
                </a:lnTo>
                <a:lnTo>
                  <a:pt x="136299" y="156045"/>
                </a:lnTo>
                <a:lnTo>
                  <a:pt x="145024" y="144416"/>
                </a:lnTo>
                <a:lnTo>
                  <a:pt x="150836" y="144416"/>
                </a:lnTo>
                <a:lnTo>
                  <a:pt x="151806" y="134237"/>
                </a:lnTo>
                <a:lnTo>
                  <a:pt x="156653" y="127455"/>
                </a:lnTo>
                <a:lnTo>
                  <a:pt x="164408" y="125517"/>
                </a:lnTo>
                <a:lnTo>
                  <a:pt x="168770" y="115338"/>
                </a:lnTo>
                <a:lnTo>
                  <a:pt x="168770" y="109037"/>
                </a:lnTo>
                <a:lnTo>
                  <a:pt x="176040" y="108071"/>
                </a:lnTo>
                <a:lnTo>
                  <a:pt x="182334" y="96924"/>
                </a:lnTo>
                <a:lnTo>
                  <a:pt x="180399" y="92077"/>
                </a:lnTo>
                <a:lnTo>
                  <a:pt x="183792" y="91107"/>
                </a:lnTo>
                <a:lnTo>
                  <a:pt x="185246" y="80448"/>
                </a:lnTo>
                <a:lnTo>
                  <a:pt x="171190" y="78024"/>
                </a:lnTo>
                <a:lnTo>
                  <a:pt x="167316" y="71723"/>
                </a:lnTo>
                <a:lnTo>
                  <a:pt x="167316" y="68330"/>
                </a:lnTo>
                <a:lnTo>
                  <a:pt x="175552" y="66392"/>
                </a:lnTo>
                <a:lnTo>
                  <a:pt x="178460" y="59610"/>
                </a:lnTo>
                <a:lnTo>
                  <a:pt x="172644" y="55247"/>
                </a:lnTo>
                <a:lnTo>
                  <a:pt x="172644" y="51855"/>
                </a:lnTo>
                <a:lnTo>
                  <a:pt x="177006" y="49431"/>
                </a:lnTo>
                <a:lnTo>
                  <a:pt x="179914" y="31501"/>
                </a:lnTo>
                <a:lnTo>
                  <a:pt x="174582" y="28593"/>
                </a:lnTo>
                <a:lnTo>
                  <a:pt x="172644" y="17934"/>
                </a:lnTo>
                <a:lnTo>
                  <a:pt x="178945" y="13571"/>
                </a:lnTo>
                <a:lnTo>
                  <a:pt x="174582" y="3878"/>
                </a:lnTo>
                <a:lnTo>
                  <a:pt x="164408" y="5332"/>
                </a:lnTo>
                <a:lnTo>
                  <a:pt x="161257" y="969"/>
                </a:lnTo>
                <a:lnTo>
                  <a:pt x="156168" y="1939"/>
                </a:lnTo>
                <a:lnTo>
                  <a:pt x="152775" y="0"/>
                </a:lnTo>
                <a:lnTo>
                  <a:pt x="146959" y="4847"/>
                </a:lnTo>
                <a:lnTo>
                  <a:pt x="149867" y="7755"/>
                </a:lnTo>
                <a:lnTo>
                  <a:pt x="145993" y="15025"/>
                </a:lnTo>
                <a:lnTo>
                  <a:pt x="141631" y="15995"/>
                </a:lnTo>
                <a:lnTo>
                  <a:pt x="137753" y="19869"/>
                </a:lnTo>
                <a:lnTo>
                  <a:pt x="137269" y="31501"/>
                </a:lnTo>
                <a:lnTo>
                  <a:pt x="131937" y="31986"/>
                </a:lnTo>
                <a:lnTo>
                  <a:pt x="127575" y="43615"/>
                </a:lnTo>
                <a:lnTo>
                  <a:pt x="118854" y="44100"/>
                </a:lnTo>
                <a:lnTo>
                  <a:pt x="118854" y="53309"/>
                </a:lnTo>
                <a:lnTo>
                  <a:pt x="114007" y="51855"/>
                </a:lnTo>
                <a:lnTo>
                  <a:pt x="112068" y="61548"/>
                </a:lnTo>
                <a:lnTo>
                  <a:pt x="109645" y="63972"/>
                </a:lnTo>
                <a:lnTo>
                  <a:pt x="118854" y="67361"/>
                </a:lnTo>
                <a:lnTo>
                  <a:pt x="118369" y="69300"/>
                </a:lnTo>
                <a:lnTo>
                  <a:pt x="107706" y="70754"/>
                </a:lnTo>
                <a:lnTo>
                  <a:pt x="100327" y="75402"/>
                </a:lnTo>
                <a:lnTo>
                  <a:pt x="95712" y="83577"/>
                </a:lnTo>
                <a:lnTo>
                  <a:pt x="95567" y="91020"/>
                </a:lnTo>
                <a:lnTo>
                  <a:pt x="108813" y="95636"/>
                </a:lnTo>
                <a:lnTo>
                  <a:pt x="106491" y="106632"/>
                </a:lnTo>
                <a:lnTo>
                  <a:pt x="110614" y="109526"/>
                </a:lnTo>
                <a:lnTo>
                  <a:pt x="110130" y="116796"/>
                </a:lnTo>
                <a:lnTo>
                  <a:pt x="107706" y="121154"/>
                </a:lnTo>
                <a:lnTo>
                  <a:pt x="117400" y="124547"/>
                </a:lnTo>
                <a:lnTo>
                  <a:pt x="117400" y="132299"/>
                </a:lnTo>
                <a:lnTo>
                  <a:pt x="113522" y="134237"/>
                </a:lnTo>
                <a:lnTo>
                  <a:pt x="113725" y="140741"/>
                </a:lnTo>
                <a:lnTo>
                  <a:pt x="106878" y="149968"/>
                </a:lnTo>
                <a:lnTo>
                  <a:pt x="107174" y="160092"/>
                </a:lnTo>
                <a:lnTo>
                  <a:pt x="95564" y="172000"/>
                </a:lnTo>
                <a:lnTo>
                  <a:pt x="96602" y="179187"/>
                </a:lnTo>
                <a:lnTo>
                  <a:pt x="92684" y="185607"/>
                </a:lnTo>
                <a:lnTo>
                  <a:pt x="93654" y="195786"/>
                </a:lnTo>
                <a:lnTo>
                  <a:pt x="95593" y="198209"/>
                </a:lnTo>
                <a:lnTo>
                  <a:pt x="97047" y="217109"/>
                </a:lnTo>
                <a:lnTo>
                  <a:pt x="99955" y="218563"/>
                </a:lnTo>
                <a:lnTo>
                  <a:pt x="100924" y="227283"/>
                </a:lnTo>
                <a:lnTo>
                  <a:pt x="97047" y="235038"/>
                </a:lnTo>
                <a:lnTo>
                  <a:pt x="92684" y="235523"/>
                </a:lnTo>
                <a:lnTo>
                  <a:pt x="91230" y="244729"/>
                </a:lnTo>
                <a:lnTo>
                  <a:pt x="83475" y="251999"/>
                </a:lnTo>
                <a:lnTo>
                  <a:pt x="85899" y="269929"/>
                </a:lnTo>
                <a:lnTo>
                  <a:pt x="80567" y="285924"/>
                </a:lnTo>
                <a:lnTo>
                  <a:pt x="72816" y="287862"/>
                </a:lnTo>
                <a:lnTo>
                  <a:pt x="60698" y="282046"/>
                </a:lnTo>
                <a:lnTo>
                  <a:pt x="56821" y="274291"/>
                </a:lnTo>
                <a:lnTo>
                  <a:pt x="48100" y="282046"/>
                </a:lnTo>
                <a:lnTo>
                  <a:pt x="46161" y="298037"/>
                </a:lnTo>
                <a:lnTo>
                  <a:pt x="39376" y="302884"/>
                </a:lnTo>
                <a:lnTo>
                  <a:pt x="39860" y="325176"/>
                </a:lnTo>
                <a:lnTo>
                  <a:pt x="35983" y="332928"/>
                </a:lnTo>
                <a:lnTo>
                  <a:pt x="42769" y="337290"/>
                </a:lnTo>
                <a:lnTo>
                  <a:pt x="40830" y="359582"/>
                </a:lnTo>
                <a:lnTo>
                  <a:pt x="36952" y="361036"/>
                </a:lnTo>
                <a:lnTo>
                  <a:pt x="38406" y="368791"/>
                </a:lnTo>
                <a:lnTo>
                  <a:pt x="30655" y="378966"/>
                </a:lnTo>
                <a:cubicBezTo>
                  <a:pt x="30655" y="378966"/>
                  <a:pt x="31624" y="393991"/>
                  <a:pt x="31140" y="395930"/>
                </a:cubicBezTo>
                <a:cubicBezTo>
                  <a:pt x="30655" y="397869"/>
                  <a:pt x="19022" y="407074"/>
                  <a:pt x="19022" y="407074"/>
                </a:cubicBezTo>
                <a:lnTo>
                  <a:pt x="14175" y="413860"/>
                </a:lnTo>
                <a:lnTo>
                  <a:pt x="12237" y="418222"/>
                </a:lnTo>
                <a:lnTo>
                  <a:pt x="9332" y="417253"/>
                </a:lnTo>
                <a:lnTo>
                  <a:pt x="3031" y="422585"/>
                </a:lnTo>
                <a:lnTo>
                  <a:pt x="3031" y="432278"/>
                </a:lnTo>
                <a:lnTo>
                  <a:pt x="7278" y="433823"/>
                </a:lnTo>
                <a:lnTo>
                  <a:pt x="12740" y="429924"/>
                </a:lnTo>
                <a:lnTo>
                  <a:pt x="17811" y="431226"/>
                </a:lnTo>
                <a:lnTo>
                  <a:pt x="13260" y="444225"/>
                </a:lnTo>
                <a:lnTo>
                  <a:pt x="3509" y="448776"/>
                </a:lnTo>
                <a:lnTo>
                  <a:pt x="0" y="4569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4339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32" name="Freeform 87">
            <a:extLst>
              <a:ext uri="{FF2B5EF4-FFF2-40B4-BE49-F238E27FC236}">
                <a16:creationId xmlns:a16="http://schemas.microsoft.com/office/drawing/2014/main" id="{051B77F0-86D5-D08F-734E-4903F1522520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16492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96F5BD5-1689-18E9-B338-D1C879762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AE644D31-4D92-6520-C417-6C0B5E991C0B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DDB7AFF2-75B8-392D-8E53-B2C963902B9B}"/>
              </a:ext>
            </a:extLst>
          </p:cNvPr>
          <p:cNvSpPr/>
          <p:nvPr/>
        </p:nvSpPr>
        <p:spPr>
          <a:xfrm>
            <a:off x="1293184" y="1284874"/>
            <a:ext cx="4504458" cy="6788037"/>
          </a:xfrm>
          <a:custGeom>
            <a:avLst/>
            <a:gdLst>
              <a:gd name="connsiteX0" fmla="*/ 474522 w 631865"/>
              <a:gd name="connsiteY0" fmla="*/ 9936 h 952195"/>
              <a:gd name="connsiteX1" fmla="*/ 479579 w 631865"/>
              <a:gd name="connsiteY1" fmla="*/ 10327 h 952195"/>
              <a:gd name="connsiteX2" fmla="*/ 479774 w 631865"/>
              <a:gd name="connsiteY2" fmla="*/ 6435 h 952195"/>
              <a:gd name="connsiteX3" fmla="*/ 483475 w 631865"/>
              <a:gd name="connsiteY3" fmla="*/ 4879 h 952195"/>
              <a:gd name="connsiteX4" fmla="*/ 486585 w 631865"/>
              <a:gd name="connsiteY4" fmla="*/ 15 h 952195"/>
              <a:gd name="connsiteX5" fmla="*/ 492745 w 631865"/>
              <a:gd name="connsiteY5" fmla="*/ 156 h 952195"/>
              <a:gd name="connsiteX6" fmla="*/ 502204 w 631865"/>
              <a:gd name="connsiteY6" fmla="*/ 0 h 952195"/>
              <a:gd name="connsiteX7" fmla="*/ 510838 w 631865"/>
              <a:gd name="connsiteY7" fmla="*/ 6475 h 952195"/>
              <a:gd name="connsiteX8" fmla="*/ 518506 w 631865"/>
              <a:gd name="connsiteY8" fmla="*/ 6771 h 952195"/>
              <a:gd name="connsiteX9" fmla="*/ 523266 w 631865"/>
              <a:gd name="connsiteY9" fmla="*/ 11238 h 952195"/>
              <a:gd name="connsiteX10" fmla="*/ 534504 w 631865"/>
              <a:gd name="connsiteY10" fmla="*/ 11383 h 952195"/>
              <a:gd name="connsiteX11" fmla="*/ 534877 w 631865"/>
              <a:gd name="connsiteY11" fmla="*/ 22697 h 952195"/>
              <a:gd name="connsiteX12" fmla="*/ 538002 w 631865"/>
              <a:gd name="connsiteY12" fmla="*/ 23442 h 952195"/>
              <a:gd name="connsiteX13" fmla="*/ 537706 w 631865"/>
              <a:gd name="connsiteY13" fmla="*/ 34087 h 952195"/>
              <a:gd name="connsiteX14" fmla="*/ 533094 w 631865"/>
              <a:gd name="connsiteY14" fmla="*/ 36912 h 952195"/>
              <a:gd name="connsiteX15" fmla="*/ 533615 w 631865"/>
              <a:gd name="connsiteY15" fmla="*/ 48675 h 952195"/>
              <a:gd name="connsiteX16" fmla="*/ 537409 w 631865"/>
              <a:gd name="connsiteY16" fmla="*/ 48747 h 952195"/>
              <a:gd name="connsiteX17" fmla="*/ 538675 w 631865"/>
              <a:gd name="connsiteY17" fmla="*/ 52918 h 952195"/>
              <a:gd name="connsiteX18" fmla="*/ 541352 w 631865"/>
              <a:gd name="connsiteY18" fmla="*/ 54112 h 952195"/>
              <a:gd name="connsiteX19" fmla="*/ 541279 w 631865"/>
              <a:gd name="connsiteY19" fmla="*/ 57906 h 952195"/>
              <a:gd name="connsiteX20" fmla="*/ 533835 w 631865"/>
              <a:gd name="connsiteY20" fmla="*/ 64901 h 952195"/>
              <a:gd name="connsiteX21" fmla="*/ 534060 w 631865"/>
              <a:gd name="connsiteY21" fmla="*/ 70931 h 952195"/>
              <a:gd name="connsiteX22" fmla="*/ 537857 w 631865"/>
              <a:gd name="connsiteY22" fmla="*/ 71600 h 952195"/>
              <a:gd name="connsiteX23" fmla="*/ 537785 w 631865"/>
              <a:gd name="connsiteY23" fmla="*/ 76216 h 952195"/>
              <a:gd name="connsiteX24" fmla="*/ 542473 w 631865"/>
              <a:gd name="connsiteY24" fmla="*/ 79713 h 952195"/>
              <a:gd name="connsiteX25" fmla="*/ 537633 w 631865"/>
              <a:gd name="connsiteY25" fmla="*/ 88420 h 952195"/>
              <a:gd name="connsiteX26" fmla="*/ 537709 w 631865"/>
              <a:gd name="connsiteY26" fmla="*/ 93628 h 952195"/>
              <a:gd name="connsiteX27" fmla="*/ 534211 w 631865"/>
              <a:gd name="connsiteY27" fmla="*/ 96457 h 952195"/>
              <a:gd name="connsiteX28" fmla="*/ 534356 w 631865"/>
              <a:gd name="connsiteY28" fmla="*/ 106209 h 952195"/>
              <a:gd name="connsiteX29" fmla="*/ 531679 w 631865"/>
              <a:gd name="connsiteY29" fmla="*/ 108144 h 952195"/>
              <a:gd name="connsiteX30" fmla="*/ 533691 w 631865"/>
              <a:gd name="connsiteY30" fmla="*/ 113949 h 952195"/>
              <a:gd name="connsiteX31" fmla="*/ 530265 w 631865"/>
              <a:gd name="connsiteY31" fmla="*/ 115736 h 952195"/>
              <a:gd name="connsiteX32" fmla="*/ 529596 w 631865"/>
              <a:gd name="connsiteY32" fmla="*/ 120127 h 952195"/>
              <a:gd name="connsiteX33" fmla="*/ 541059 w 631865"/>
              <a:gd name="connsiteY33" fmla="*/ 127423 h 952195"/>
              <a:gd name="connsiteX34" fmla="*/ 540986 w 631865"/>
              <a:gd name="connsiteY34" fmla="*/ 130696 h 952195"/>
              <a:gd name="connsiteX35" fmla="*/ 536968 w 631865"/>
              <a:gd name="connsiteY35" fmla="*/ 131069 h 952195"/>
              <a:gd name="connsiteX36" fmla="*/ 527140 w 631865"/>
              <a:gd name="connsiteY36" fmla="*/ 137916 h 952195"/>
              <a:gd name="connsiteX37" fmla="*/ 527068 w 631865"/>
              <a:gd name="connsiteY37" fmla="*/ 141490 h 952195"/>
              <a:gd name="connsiteX38" fmla="*/ 530714 w 631865"/>
              <a:gd name="connsiteY38" fmla="*/ 144539 h 952195"/>
              <a:gd name="connsiteX39" fmla="*/ 530938 w 631865"/>
              <a:gd name="connsiteY39" fmla="*/ 167761 h 952195"/>
              <a:gd name="connsiteX40" fmla="*/ 524832 w 631865"/>
              <a:gd name="connsiteY40" fmla="*/ 172152 h 952195"/>
              <a:gd name="connsiteX41" fmla="*/ 525353 w 631865"/>
              <a:gd name="connsiteY41" fmla="*/ 176471 h 952195"/>
              <a:gd name="connsiteX42" fmla="*/ 520589 w 631865"/>
              <a:gd name="connsiteY42" fmla="*/ 182200 h 952195"/>
              <a:gd name="connsiteX43" fmla="*/ 519475 w 631865"/>
              <a:gd name="connsiteY43" fmla="*/ 184956 h 952195"/>
              <a:gd name="connsiteX44" fmla="*/ 523197 w 631865"/>
              <a:gd name="connsiteY44" fmla="*/ 186146 h 952195"/>
              <a:gd name="connsiteX45" fmla="*/ 524091 w 631865"/>
              <a:gd name="connsiteY45" fmla="*/ 192918 h 952195"/>
              <a:gd name="connsiteX46" fmla="*/ 527140 w 631865"/>
              <a:gd name="connsiteY46" fmla="*/ 194408 h 952195"/>
              <a:gd name="connsiteX47" fmla="*/ 526995 w 631865"/>
              <a:gd name="connsiteY47" fmla="*/ 206391 h 952195"/>
              <a:gd name="connsiteX48" fmla="*/ 514712 w 631865"/>
              <a:gd name="connsiteY48" fmla="*/ 219340 h 952195"/>
              <a:gd name="connsiteX49" fmla="*/ 508830 w 631865"/>
              <a:gd name="connsiteY49" fmla="*/ 220382 h 952195"/>
              <a:gd name="connsiteX50" fmla="*/ 504739 w 631865"/>
              <a:gd name="connsiteY50" fmla="*/ 227678 h 952195"/>
              <a:gd name="connsiteX51" fmla="*/ 500497 w 631865"/>
              <a:gd name="connsiteY51" fmla="*/ 228198 h 952195"/>
              <a:gd name="connsiteX52" fmla="*/ 498261 w 631865"/>
              <a:gd name="connsiteY52" fmla="*/ 235194 h 952195"/>
              <a:gd name="connsiteX53" fmla="*/ 504219 w 631865"/>
              <a:gd name="connsiteY53" fmla="*/ 238992 h 952195"/>
              <a:gd name="connsiteX54" fmla="*/ 504663 w 631865"/>
              <a:gd name="connsiteY54" fmla="*/ 252759 h 952195"/>
              <a:gd name="connsiteX55" fmla="*/ 508461 w 631865"/>
              <a:gd name="connsiteY55" fmla="*/ 253504 h 952195"/>
              <a:gd name="connsiteX56" fmla="*/ 511362 w 631865"/>
              <a:gd name="connsiteY56" fmla="*/ 257522 h 952195"/>
              <a:gd name="connsiteX57" fmla="*/ 507640 w 631865"/>
              <a:gd name="connsiteY57" fmla="*/ 259606 h 952195"/>
              <a:gd name="connsiteX58" fmla="*/ 507416 w 631865"/>
              <a:gd name="connsiteY58" fmla="*/ 265936 h 952195"/>
              <a:gd name="connsiteX59" fmla="*/ 500793 w 631865"/>
              <a:gd name="connsiteY59" fmla="*/ 271813 h 952195"/>
              <a:gd name="connsiteX60" fmla="*/ 499751 w 631865"/>
              <a:gd name="connsiteY60" fmla="*/ 279554 h 952195"/>
              <a:gd name="connsiteX61" fmla="*/ 504736 w 631865"/>
              <a:gd name="connsiteY61" fmla="*/ 279999 h 952195"/>
              <a:gd name="connsiteX62" fmla="*/ 504884 w 631865"/>
              <a:gd name="connsiteY62" fmla="*/ 283500 h 952195"/>
              <a:gd name="connsiteX63" fmla="*/ 500645 w 631865"/>
              <a:gd name="connsiteY63" fmla="*/ 287515 h 952195"/>
              <a:gd name="connsiteX64" fmla="*/ 500048 w 631865"/>
              <a:gd name="connsiteY64" fmla="*/ 291016 h 952195"/>
              <a:gd name="connsiteX65" fmla="*/ 504663 w 631865"/>
              <a:gd name="connsiteY65" fmla="*/ 295111 h 952195"/>
              <a:gd name="connsiteX66" fmla="*/ 503694 w 631865"/>
              <a:gd name="connsiteY66" fmla="*/ 305604 h 952195"/>
              <a:gd name="connsiteX67" fmla="*/ 509724 w 631865"/>
              <a:gd name="connsiteY67" fmla="*/ 309699 h 952195"/>
              <a:gd name="connsiteX68" fmla="*/ 508606 w 631865"/>
              <a:gd name="connsiteY68" fmla="*/ 325180 h 952195"/>
              <a:gd name="connsiteX69" fmla="*/ 505333 w 631865"/>
              <a:gd name="connsiteY69" fmla="*/ 325849 h 952195"/>
              <a:gd name="connsiteX70" fmla="*/ 500196 w 631865"/>
              <a:gd name="connsiteY70" fmla="*/ 340733 h 952195"/>
              <a:gd name="connsiteX71" fmla="*/ 493722 w 631865"/>
              <a:gd name="connsiteY71" fmla="*/ 341254 h 952195"/>
              <a:gd name="connsiteX72" fmla="*/ 492307 w 631865"/>
              <a:gd name="connsiteY72" fmla="*/ 356439 h 952195"/>
              <a:gd name="connsiteX73" fmla="*/ 485685 w 631865"/>
              <a:gd name="connsiteY73" fmla="*/ 362393 h 952195"/>
              <a:gd name="connsiteX74" fmla="*/ 485757 w 631865"/>
              <a:gd name="connsiteY74" fmla="*/ 374152 h 952195"/>
              <a:gd name="connsiteX75" fmla="*/ 482632 w 631865"/>
              <a:gd name="connsiteY75" fmla="*/ 375045 h 952195"/>
              <a:gd name="connsiteX76" fmla="*/ 478092 w 631865"/>
              <a:gd name="connsiteY76" fmla="*/ 388891 h 952195"/>
              <a:gd name="connsiteX77" fmla="*/ 471394 w 631865"/>
              <a:gd name="connsiteY77" fmla="*/ 392089 h 952195"/>
              <a:gd name="connsiteX78" fmla="*/ 470648 w 631865"/>
              <a:gd name="connsiteY78" fmla="*/ 406456 h 952195"/>
              <a:gd name="connsiteX79" fmla="*/ 476826 w 631865"/>
              <a:gd name="connsiteY79" fmla="*/ 406528 h 952195"/>
              <a:gd name="connsiteX80" fmla="*/ 479507 w 631865"/>
              <a:gd name="connsiteY80" fmla="*/ 410995 h 952195"/>
              <a:gd name="connsiteX81" fmla="*/ 484939 w 631865"/>
              <a:gd name="connsiteY81" fmla="*/ 411444 h 952195"/>
              <a:gd name="connsiteX82" fmla="*/ 486502 w 631865"/>
              <a:gd name="connsiteY82" fmla="*/ 407870 h 952195"/>
              <a:gd name="connsiteX83" fmla="*/ 493053 w 631865"/>
              <a:gd name="connsiteY83" fmla="*/ 406384 h 952195"/>
              <a:gd name="connsiteX84" fmla="*/ 496699 w 631865"/>
              <a:gd name="connsiteY84" fmla="*/ 402882 h 952195"/>
              <a:gd name="connsiteX85" fmla="*/ 507789 w 631865"/>
              <a:gd name="connsiteY85" fmla="*/ 403852 h 952195"/>
              <a:gd name="connsiteX86" fmla="*/ 508682 w 631865"/>
              <a:gd name="connsiteY86" fmla="*/ 409433 h 952195"/>
              <a:gd name="connsiteX87" fmla="*/ 517540 w 631865"/>
              <a:gd name="connsiteY87" fmla="*/ 410326 h 952195"/>
              <a:gd name="connsiteX88" fmla="*/ 519996 w 631865"/>
              <a:gd name="connsiteY88" fmla="*/ 414345 h 952195"/>
              <a:gd name="connsiteX89" fmla="*/ 528931 w 631865"/>
              <a:gd name="connsiteY89" fmla="*/ 414273 h 952195"/>
              <a:gd name="connsiteX90" fmla="*/ 538678 w 631865"/>
              <a:gd name="connsiteY90" fmla="*/ 419629 h 952195"/>
              <a:gd name="connsiteX91" fmla="*/ 541952 w 631865"/>
              <a:gd name="connsiteY91" fmla="*/ 430198 h 952195"/>
              <a:gd name="connsiteX92" fmla="*/ 548354 w 631865"/>
              <a:gd name="connsiteY92" fmla="*/ 433324 h 952195"/>
              <a:gd name="connsiteX93" fmla="*/ 548875 w 631865"/>
              <a:gd name="connsiteY93" fmla="*/ 436897 h 952195"/>
              <a:gd name="connsiteX94" fmla="*/ 555125 w 631865"/>
              <a:gd name="connsiteY94" fmla="*/ 436970 h 952195"/>
              <a:gd name="connsiteX95" fmla="*/ 556319 w 631865"/>
              <a:gd name="connsiteY95" fmla="*/ 432803 h 952195"/>
              <a:gd name="connsiteX96" fmla="*/ 569268 w 631865"/>
              <a:gd name="connsiteY96" fmla="*/ 432358 h 952195"/>
              <a:gd name="connsiteX97" fmla="*/ 575298 w 631865"/>
              <a:gd name="connsiteY97" fmla="*/ 423279 h 952195"/>
              <a:gd name="connsiteX98" fmla="*/ 575891 w 631865"/>
              <a:gd name="connsiteY98" fmla="*/ 418070 h 952195"/>
              <a:gd name="connsiteX99" fmla="*/ 583111 w 631865"/>
              <a:gd name="connsiteY99" fmla="*/ 410699 h 952195"/>
              <a:gd name="connsiteX100" fmla="*/ 590555 w 631865"/>
              <a:gd name="connsiteY100" fmla="*/ 411295 h 952195"/>
              <a:gd name="connsiteX101" fmla="*/ 595988 w 631865"/>
              <a:gd name="connsiteY101" fmla="*/ 406159 h 952195"/>
              <a:gd name="connsiteX102" fmla="*/ 607226 w 631865"/>
              <a:gd name="connsiteY102" fmla="*/ 411223 h 952195"/>
              <a:gd name="connsiteX103" fmla="*/ 608195 w 631865"/>
              <a:gd name="connsiteY103" fmla="*/ 417398 h 952195"/>
              <a:gd name="connsiteX104" fmla="*/ 615488 w 631865"/>
              <a:gd name="connsiteY104" fmla="*/ 420074 h 952195"/>
              <a:gd name="connsiteX105" fmla="*/ 616008 w 631865"/>
              <a:gd name="connsiteY105" fmla="*/ 434293 h 952195"/>
              <a:gd name="connsiteX106" fmla="*/ 621293 w 631865"/>
              <a:gd name="connsiteY106" fmla="*/ 436970 h 952195"/>
              <a:gd name="connsiteX107" fmla="*/ 625463 w 631865"/>
              <a:gd name="connsiteY107" fmla="*/ 451633 h 952195"/>
              <a:gd name="connsiteX108" fmla="*/ 631866 w 631865"/>
              <a:gd name="connsiteY108" fmla="*/ 456325 h 952195"/>
              <a:gd name="connsiteX109" fmla="*/ 630075 w 631865"/>
              <a:gd name="connsiteY109" fmla="*/ 469422 h 952195"/>
              <a:gd name="connsiteX110" fmla="*/ 626726 w 631865"/>
              <a:gd name="connsiteY110" fmla="*/ 471433 h 952195"/>
              <a:gd name="connsiteX111" fmla="*/ 625713 w 631865"/>
              <a:gd name="connsiteY111" fmla="*/ 478740 h 952195"/>
              <a:gd name="connsiteX112" fmla="*/ 618464 w 631865"/>
              <a:gd name="connsiteY112" fmla="*/ 482263 h 952195"/>
              <a:gd name="connsiteX113" fmla="*/ 616432 w 631865"/>
              <a:gd name="connsiteY113" fmla="*/ 489895 h 952195"/>
              <a:gd name="connsiteX114" fmla="*/ 610322 w 631865"/>
              <a:gd name="connsiteY114" fmla="*/ 492441 h 952195"/>
              <a:gd name="connsiteX115" fmla="*/ 610322 w 631865"/>
              <a:gd name="connsiteY115" fmla="*/ 501094 h 952195"/>
              <a:gd name="connsiteX116" fmla="*/ 612869 w 631865"/>
              <a:gd name="connsiteY116" fmla="*/ 503130 h 952195"/>
              <a:gd name="connsiteX117" fmla="*/ 612362 w 631865"/>
              <a:gd name="connsiteY117" fmla="*/ 507709 h 952195"/>
              <a:gd name="connsiteX118" fmla="*/ 607269 w 631865"/>
              <a:gd name="connsiteY118" fmla="*/ 513815 h 952195"/>
              <a:gd name="connsiteX119" fmla="*/ 609306 w 631865"/>
              <a:gd name="connsiteY119" fmla="*/ 527046 h 952195"/>
              <a:gd name="connsiteX120" fmla="*/ 617958 w 631865"/>
              <a:gd name="connsiteY120" fmla="*/ 528066 h 952195"/>
              <a:gd name="connsiteX121" fmla="*/ 618464 w 631865"/>
              <a:gd name="connsiteY121" fmla="*/ 541297 h 952195"/>
              <a:gd name="connsiteX122" fmla="*/ 613379 w 631865"/>
              <a:gd name="connsiteY122" fmla="*/ 544350 h 952195"/>
              <a:gd name="connsiteX123" fmla="*/ 612359 w 631865"/>
              <a:gd name="connsiteY123" fmla="*/ 559108 h 952195"/>
              <a:gd name="connsiteX124" fmla="*/ 606763 w 631865"/>
              <a:gd name="connsiteY124" fmla="*/ 567756 h 952195"/>
              <a:gd name="connsiteX125" fmla="*/ 609219 w 631865"/>
              <a:gd name="connsiteY125" fmla="*/ 580944 h 952195"/>
              <a:gd name="connsiteX126" fmla="*/ 608622 w 631865"/>
              <a:gd name="connsiteY126" fmla="*/ 583947 h 952195"/>
              <a:gd name="connsiteX127" fmla="*/ 604459 w 631865"/>
              <a:gd name="connsiteY127" fmla="*/ 584229 h 952195"/>
              <a:gd name="connsiteX128" fmla="*/ 603902 w 631865"/>
              <a:gd name="connsiteY128" fmla="*/ 593112 h 952195"/>
              <a:gd name="connsiteX129" fmla="*/ 600017 w 631865"/>
              <a:gd name="connsiteY129" fmla="*/ 603660 h 952195"/>
              <a:gd name="connsiteX130" fmla="*/ 591134 w 631865"/>
              <a:gd name="connsiteY130" fmla="*/ 610322 h 952195"/>
              <a:gd name="connsiteX131" fmla="*/ 588913 w 631865"/>
              <a:gd name="connsiteY131" fmla="*/ 618927 h 952195"/>
              <a:gd name="connsiteX132" fmla="*/ 584749 w 631865"/>
              <a:gd name="connsiteY132" fmla="*/ 621148 h 952195"/>
              <a:gd name="connsiteX133" fmla="*/ 579197 w 631865"/>
              <a:gd name="connsiteY133" fmla="*/ 621148 h 952195"/>
              <a:gd name="connsiteX134" fmla="*/ 564208 w 631865"/>
              <a:gd name="connsiteY134" fmla="*/ 638340 h 952195"/>
              <a:gd name="connsiteX135" fmla="*/ 553382 w 631865"/>
              <a:gd name="connsiteY135" fmla="*/ 640836 h 952195"/>
              <a:gd name="connsiteX136" fmla="*/ 545055 w 631865"/>
              <a:gd name="connsiteY136" fmla="*/ 652519 h 952195"/>
              <a:gd name="connsiteX137" fmla="*/ 546166 w 631865"/>
              <a:gd name="connsiteY137" fmla="*/ 657222 h 952195"/>
              <a:gd name="connsiteX138" fmla="*/ 541550 w 631865"/>
              <a:gd name="connsiteY138" fmla="*/ 661345 h 952195"/>
              <a:gd name="connsiteX139" fmla="*/ 541659 w 631865"/>
              <a:gd name="connsiteY139" fmla="*/ 664998 h 952195"/>
              <a:gd name="connsiteX140" fmla="*/ 534291 w 631865"/>
              <a:gd name="connsiteY140" fmla="*/ 665613 h 952195"/>
              <a:gd name="connsiteX141" fmla="*/ 534291 w 631865"/>
              <a:gd name="connsiteY141" fmla="*/ 669411 h 952195"/>
              <a:gd name="connsiteX142" fmla="*/ 529242 w 631865"/>
              <a:gd name="connsiteY142" fmla="*/ 671726 h 952195"/>
              <a:gd name="connsiteX143" fmla="*/ 530714 w 631865"/>
              <a:gd name="connsiteY143" fmla="*/ 675741 h 952195"/>
              <a:gd name="connsiteX144" fmla="*/ 538501 w 631865"/>
              <a:gd name="connsiteY144" fmla="*/ 677405 h 952195"/>
              <a:gd name="connsiteX145" fmla="*/ 538082 w 631865"/>
              <a:gd name="connsiteY145" fmla="*/ 680552 h 952195"/>
              <a:gd name="connsiteX146" fmla="*/ 535557 w 631865"/>
              <a:gd name="connsiteY146" fmla="*/ 681601 h 952195"/>
              <a:gd name="connsiteX147" fmla="*/ 534291 w 631865"/>
              <a:gd name="connsiteY147" fmla="*/ 688148 h 952195"/>
              <a:gd name="connsiteX148" fmla="*/ 531556 w 631865"/>
              <a:gd name="connsiteY148" fmla="*/ 689196 h 952195"/>
              <a:gd name="connsiteX149" fmla="*/ 531766 w 631865"/>
              <a:gd name="connsiteY149" fmla="*/ 695309 h 952195"/>
              <a:gd name="connsiteX150" fmla="*/ 521031 w 631865"/>
              <a:gd name="connsiteY150" fmla="*/ 694875 h 952195"/>
              <a:gd name="connsiteX151" fmla="*/ 515978 w 631865"/>
              <a:gd name="connsiteY151" fmla="*/ 697407 h 952195"/>
              <a:gd name="connsiteX152" fmla="*/ 515135 w 631865"/>
              <a:gd name="connsiteY152" fmla="*/ 705618 h 952195"/>
              <a:gd name="connsiteX153" fmla="*/ 511134 w 631865"/>
              <a:gd name="connsiteY153" fmla="*/ 707101 h 952195"/>
              <a:gd name="connsiteX154" fmla="*/ 511134 w 631865"/>
              <a:gd name="connsiteY154" fmla="*/ 711731 h 952195"/>
              <a:gd name="connsiteX155" fmla="*/ 514502 w 631865"/>
              <a:gd name="connsiteY155" fmla="*/ 713395 h 952195"/>
              <a:gd name="connsiteX156" fmla="*/ 514925 w 631865"/>
              <a:gd name="connsiteY156" fmla="*/ 717193 h 952195"/>
              <a:gd name="connsiteX157" fmla="*/ 522579 w 631865"/>
              <a:gd name="connsiteY157" fmla="*/ 723993 h 952195"/>
              <a:gd name="connsiteX158" fmla="*/ 525682 w 631865"/>
              <a:gd name="connsiteY158" fmla="*/ 723848 h 952195"/>
              <a:gd name="connsiteX159" fmla="*/ 528337 w 631865"/>
              <a:gd name="connsiteY159" fmla="*/ 727140 h 952195"/>
              <a:gd name="connsiteX160" fmla="*/ 522358 w 631865"/>
              <a:gd name="connsiteY160" fmla="*/ 736363 h 952195"/>
              <a:gd name="connsiteX161" fmla="*/ 518560 w 631865"/>
              <a:gd name="connsiteY161" fmla="*/ 736906 h 952195"/>
              <a:gd name="connsiteX162" fmla="*/ 514191 w 631865"/>
              <a:gd name="connsiteY162" fmla="*/ 743417 h 952195"/>
              <a:gd name="connsiteX163" fmla="*/ 509301 w 631865"/>
              <a:gd name="connsiteY163" fmla="*/ 742874 h 952195"/>
              <a:gd name="connsiteX164" fmla="*/ 500609 w 631865"/>
              <a:gd name="connsiteY164" fmla="*/ 756474 h 952195"/>
              <a:gd name="connsiteX165" fmla="*/ 497892 w 631865"/>
              <a:gd name="connsiteY165" fmla="*/ 768411 h 952195"/>
              <a:gd name="connsiteX166" fmla="*/ 489200 w 631865"/>
              <a:gd name="connsiteY166" fmla="*/ 776549 h 952195"/>
              <a:gd name="connsiteX167" fmla="*/ 478877 w 631865"/>
              <a:gd name="connsiteY167" fmla="*/ 781975 h 952195"/>
              <a:gd name="connsiteX168" fmla="*/ 468558 w 631865"/>
              <a:gd name="connsiteY168" fmla="*/ 791235 h 952195"/>
              <a:gd name="connsiteX169" fmla="*/ 464036 w 631865"/>
              <a:gd name="connsiteY169" fmla="*/ 790764 h 952195"/>
              <a:gd name="connsiteX170" fmla="*/ 451348 w 631865"/>
              <a:gd name="connsiteY170" fmla="*/ 796552 h 952195"/>
              <a:gd name="connsiteX171" fmla="*/ 451138 w 631865"/>
              <a:gd name="connsiteY171" fmla="*/ 799916 h 952195"/>
              <a:gd name="connsiteX172" fmla="*/ 447557 w 631865"/>
              <a:gd name="connsiteY172" fmla="*/ 799916 h 952195"/>
              <a:gd name="connsiteX173" fmla="*/ 445010 w 631865"/>
              <a:gd name="connsiteY173" fmla="*/ 794454 h 952195"/>
              <a:gd name="connsiteX174" fmla="*/ 437592 w 631865"/>
              <a:gd name="connsiteY174" fmla="*/ 793405 h 952195"/>
              <a:gd name="connsiteX175" fmla="*/ 434333 w 631865"/>
              <a:gd name="connsiteY175" fmla="*/ 796660 h 952195"/>
              <a:gd name="connsiteX176" fmla="*/ 429442 w 631865"/>
              <a:gd name="connsiteY176" fmla="*/ 789607 h 952195"/>
              <a:gd name="connsiteX177" fmla="*/ 411871 w 631865"/>
              <a:gd name="connsiteY177" fmla="*/ 789535 h 952195"/>
              <a:gd name="connsiteX178" fmla="*/ 406984 w 631865"/>
              <a:gd name="connsiteY178" fmla="*/ 787437 h 952195"/>
              <a:gd name="connsiteX179" fmla="*/ 406637 w 631865"/>
              <a:gd name="connsiteY179" fmla="*/ 785339 h 952195"/>
              <a:gd name="connsiteX180" fmla="*/ 411520 w 631865"/>
              <a:gd name="connsiteY180" fmla="*/ 780781 h 952195"/>
              <a:gd name="connsiteX181" fmla="*/ 414316 w 631865"/>
              <a:gd name="connsiteY181" fmla="*/ 760887 h 952195"/>
              <a:gd name="connsiteX182" fmla="*/ 413618 w 631865"/>
              <a:gd name="connsiteY182" fmla="*/ 756004 h 952195"/>
              <a:gd name="connsiteX183" fmla="*/ 419550 w 631865"/>
              <a:gd name="connsiteY183" fmla="*/ 753581 h 952195"/>
              <a:gd name="connsiteX184" fmla="*/ 421995 w 631865"/>
              <a:gd name="connsiteY184" fmla="*/ 747287 h 952195"/>
              <a:gd name="connsiteX185" fmla="*/ 417806 w 631865"/>
              <a:gd name="connsiteY185" fmla="*/ 745551 h 952195"/>
              <a:gd name="connsiteX186" fmla="*/ 417455 w 631865"/>
              <a:gd name="connsiteY186" fmla="*/ 738895 h 952195"/>
              <a:gd name="connsiteX187" fmla="*/ 420248 w 631865"/>
              <a:gd name="connsiteY187" fmla="*/ 736797 h 952195"/>
              <a:gd name="connsiteX188" fmla="*/ 418150 w 631865"/>
              <a:gd name="connsiteY188" fmla="*/ 734012 h 952195"/>
              <a:gd name="connsiteX189" fmla="*/ 386736 w 631865"/>
              <a:gd name="connsiteY189" fmla="*/ 734374 h 952195"/>
              <a:gd name="connsiteX190" fmla="*/ 381502 w 631865"/>
              <a:gd name="connsiteY190" fmla="*/ 736110 h 952195"/>
              <a:gd name="connsiteX191" fmla="*/ 380105 w 631865"/>
              <a:gd name="connsiteY191" fmla="*/ 734374 h 952195"/>
              <a:gd name="connsiteX192" fmla="*/ 374517 w 631865"/>
              <a:gd name="connsiteY192" fmla="*/ 737521 h 952195"/>
              <a:gd name="connsiteX193" fmla="*/ 375215 w 631865"/>
              <a:gd name="connsiteY193" fmla="*/ 742404 h 952195"/>
              <a:gd name="connsiteX194" fmla="*/ 365793 w 631865"/>
              <a:gd name="connsiteY194" fmla="*/ 744502 h 952195"/>
              <a:gd name="connsiteX195" fmla="*/ 366140 w 631865"/>
              <a:gd name="connsiteY195" fmla="*/ 750759 h 952195"/>
              <a:gd name="connsiteX196" fmla="*/ 360902 w 631865"/>
              <a:gd name="connsiteY196" fmla="*/ 754268 h 952195"/>
              <a:gd name="connsiteX197" fmla="*/ 357065 w 631865"/>
              <a:gd name="connsiteY197" fmla="*/ 750759 h 952195"/>
              <a:gd name="connsiteX198" fmla="*/ 357065 w 631865"/>
              <a:gd name="connsiteY198" fmla="*/ 744828 h 952195"/>
              <a:gd name="connsiteX199" fmla="*/ 347638 w 631865"/>
              <a:gd name="connsiteY199" fmla="*/ 740668 h 952195"/>
              <a:gd name="connsiteX200" fmla="*/ 338560 w 631865"/>
              <a:gd name="connsiteY200" fmla="*/ 744828 h 952195"/>
              <a:gd name="connsiteX201" fmla="*/ 339608 w 631865"/>
              <a:gd name="connsiteY201" fmla="*/ 753219 h 952195"/>
              <a:gd name="connsiteX202" fmla="*/ 334375 w 631865"/>
              <a:gd name="connsiteY202" fmla="*/ 757053 h 952195"/>
              <a:gd name="connsiteX203" fmla="*/ 333676 w 631865"/>
              <a:gd name="connsiteY203" fmla="*/ 759838 h 952195"/>
              <a:gd name="connsiteX204" fmla="*/ 325647 w 631865"/>
              <a:gd name="connsiteY204" fmla="*/ 752170 h 952195"/>
              <a:gd name="connsiteX205" fmla="*/ 316918 w 631865"/>
              <a:gd name="connsiteY205" fmla="*/ 750072 h 952195"/>
              <a:gd name="connsiteX206" fmla="*/ 313081 w 631865"/>
              <a:gd name="connsiteY206" fmla="*/ 742042 h 952195"/>
              <a:gd name="connsiteX207" fmla="*/ 309239 w 631865"/>
              <a:gd name="connsiteY207" fmla="*/ 741681 h 952195"/>
              <a:gd name="connsiteX208" fmla="*/ 308541 w 631865"/>
              <a:gd name="connsiteY208" fmla="*/ 745189 h 952195"/>
              <a:gd name="connsiteX209" fmla="*/ 293530 w 631865"/>
              <a:gd name="connsiteY209" fmla="*/ 747612 h 952195"/>
              <a:gd name="connsiteX210" fmla="*/ 293183 w 631865"/>
              <a:gd name="connsiteY210" fmla="*/ 744140 h 952195"/>
              <a:gd name="connsiteX211" fmla="*/ 290391 w 631865"/>
              <a:gd name="connsiteY211" fmla="*/ 743778 h 952195"/>
              <a:gd name="connsiteX212" fmla="*/ 285504 w 631865"/>
              <a:gd name="connsiteY212" fmla="*/ 756691 h 952195"/>
              <a:gd name="connsiteX213" fmla="*/ 273636 w 631865"/>
              <a:gd name="connsiteY213" fmla="*/ 759151 h 952195"/>
              <a:gd name="connsiteX214" fmla="*/ 266655 w 631865"/>
              <a:gd name="connsiteY214" fmla="*/ 768592 h 952195"/>
              <a:gd name="connsiteX215" fmla="*/ 264210 w 631865"/>
              <a:gd name="connsiteY215" fmla="*/ 765083 h 952195"/>
              <a:gd name="connsiteX216" fmla="*/ 247105 w 631865"/>
              <a:gd name="connsiteY216" fmla="*/ 765770 h 952195"/>
              <a:gd name="connsiteX217" fmla="*/ 244663 w 631865"/>
              <a:gd name="connsiteY217" fmla="*/ 777671 h 952195"/>
              <a:gd name="connsiteX218" fmla="*/ 240124 w 631865"/>
              <a:gd name="connsiteY218" fmla="*/ 779045 h 952195"/>
              <a:gd name="connsiteX219" fmla="*/ 233143 w 631865"/>
              <a:gd name="connsiteY219" fmla="*/ 776621 h 952195"/>
              <a:gd name="connsiteX220" fmla="*/ 227211 w 631865"/>
              <a:gd name="connsiteY220" fmla="*/ 777671 h 952195"/>
              <a:gd name="connsiteX221" fmla="*/ 227555 w 631865"/>
              <a:gd name="connsiteY221" fmla="*/ 782879 h 952195"/>
              <a:gd name="connsiteX222" fmla="*/ 231045 w 631865"/>
              <a:gd name="connsiteY222" fmla="*/ 784290 h 952195"/>
              <a:gd name="connsiteX223" fmla="*/ 231045 w 631865"/>
              <a:gd name="connsiteY223" fmla="*/ 788124 h 952195"/>
              <a:gd name="connsiteX224" fmla="*/ 227207 w 631865"/>
              <a:gd name="connsiteY224" fmla="*/ 788124 h 952195"/>
              <a:gd name="connsiteX225" fmla="*/ 221623 w 631865"/>
              <a:gd name="connsiteY225" fmla="*/ 795792 h 952195"/>
              <a:gd name="connsiteX226" fmla="*/ 223019 w 631865"/>
              <a:gd name="connsiteY226" fmla="*/ 801724 h 952195"/>
              <a:gd name="connsiteX227" fmla="*/ 210102 w 631865"/>
              <a:gd name="connsiteY227" fmla="*/ 811526 h 952195"/>
              <a:gd name="connsiteX228" fmla="*/ 206959 w 631865"/>
              <a:gd name="connsiteY228" fmla="*/ 823716 h 952195"/>
              <a:gd name="connsiteX229" fmla="*/ 211849 w 631865"/>
              <a:gd name="connsiteY229" fmla="*/ 830371 h 952195"/>
              <a:gd name="connsiteX230" fmla="*/ 207310 w 631865"/>
              <a:gd name="connsiteY230" fmla="*/ 833518 h 952195"/>
              <a:gd name="connsiteX231" fmla="*/ 206612 w 631865"/>
              <a:gd name="connsiteY231" fmla="*/ 840138 h 952195"/>
              <a:gd name="connsiteX232" fmla="*/ 202072 w 631865"/>
              <a:gd name="connsiteY232" fmla="*/ 841874 h 952195"/>
              <a:gd name="connsiteX233" fmla="*/ 202072 w 631865"/>
              <a:gd name="connsiteY233" fmla="*/ 843972 h 952195"/>
              <a:gd name="connsiteX234" fmla="*/ 210102 w 631865"/>
              <a:gd name="connsiteY234" fmla="*/ 847806 h 952195"/>
              <a:gd name="connsiteX235" fmla="*/ 206959 w 631865"/>
              <a:gd name="connsiteY235" fmla="*/ 849217 h 952195"/>
              <a:gd name="connsiteX236" fmla="*/ 206612 w 631865"/>
              <a:gd name="connsiteY236" fmla="*/ 855510 h 952195"/>
              <a:gd name="connsiteX237" fmla="*/ 195095 w 631865"/>
              <a:gd name="connsiteY237" fmla="*/ 863540 h 952195"/>
              <a:gd name="connsiteX238" fmla="*/ 181133 w 631865"/>
              <a:gd name="connsiteY238" fmla="*/ 876779 h 952195"/>
              <a:gd name="connsiteX239" fmla="*/ 155300 w 631865"/>
              <a:gd name="connsiteY239" fmla="*/ 895624 h 952195"/>
              <a:gd name="connsiteX240" fmla="*/ 147270 w 631865"/>
              <a:gd name="connsiteY240" fmla="*/ 895985 h 952195"/>
              <a:gd name="connsiteX241" fmla="*/ 141338 w 631865"/>
              <a:gd name="connsiteY241" fmla="*/ 905426 h 952195"/>
              <a:gd name="connsiteX242" fmla="*/ 137145 w 631865"/>
              <a:gd name="connsiteY242" fmla="*/ 905426 h 952195"/>
              <a:gd name="connsiteX243" fmla="*/ 122135 w 631865"/>
              <a:gd name="connsiteY243" fmla="*/ 917978 h 952195"/>
              <a:gd name="connsiteX244" fmla="*/ 120742 w 631865"/>
              <a:gd name="connsiteY244" fmla="*/ 938920 h 952195"/>
              <a:gd name="connsiteX245" fmla="*/ 111663 w 631865"/>
              <a:gd name="connsiteY245" fmla="*/ 952195 h 952195"/>
              <a:gd name="connsiteX246" fmla="*/ 93165 w 631865"/>
              <a:gd name="connsiteY246" fmla="*/ 951146 h 952195"/>
              <a:gd name="connsiteX247" fmla="*/ 73615 w 631865"/>
              <a:gd name="connsiteY247" fmla="*/ 937184 h 952195"/>
              <a:gd name="connsiteX248" fmla="*/ 60000 w 631865"/>
              <a:gd name="connsiteY248" fmla="*/ 935448 h 952195"/>
              <a:gd name="connsiteX249" fmla="*/ 60000 w 631865"/>
              <a:gd name="connsiteY249" fmla="*/ 928467 h 952195"/>
              <a:gd name="connsiteX250" fmla="*/ 51276 w 631865"/>
              <a:gd name="connsiteY250" fmla="*/ 921811 h 952195"/>
              <a:gd name="connsiteX251" fmla="*/ 49880 w 631865"/>
              <a:gd name="connsiteY251" fmla="*/ 913094 h 952195"/>
              <a:gd name="connsiteX252" fmla="*/ 37661 w 631865"/>
              <a:gd name="connsiteY252" fmla="*/ 910309 h 952195"/>
              <a:gd name="connsiteX253" fmla="*/ 36612 w 631865"/>
              <a:gd name="connsiteY253" fmla="*/ 903328 h 952195"/>
              <a:gd name="connsiteX254" fmla="*/ 26839 w 631865"/>
              <a:gd name="connsiteY254" fmla="*/ 900181 h 952195"/>
              <a:gd name="connsiteX255" fmla="*/ 24213 w 631865"/>
              <a:gd name="connsiteY255" fmla="*/ 893888 h 952195"/>
              <a:gd name="connsiteX256" fmla="*/ 23095 w 631865"/>
              <a:gd name="connsiteY256" fmla="*/ 887377 h 952195"/>
              <a:gd name="connsiteX257" fmla="*/ 16465 w 631865"/>
              <a:gd name="connsiteY257" fmla="*/ 884591 h 952195"/>
              <a:gd name="connsiteX258" fmla="*/ 14114 w 631865"/>
              <a:gd name="connsiteY258" fmla="*/ 873487 h 952195"/>
              <a:gd name="connsiteX259" fmla="*/ 10692 w 631865"/>
              <a:gd name="connsiteY259" fmla="*/ 867917 h 952195"/>
              <a:gd name="connsiteX260" fmla="*/ 213 w 631865"/>
              <a:gd name="connsiteY260" fmla="*/ 867266 h 952195"/>
              <a:gd name="connsiteX261" fmla="*/ 0 w 631865"/>
              <a:gd name="connsiteY261" fmla="*/ 862347 h 952195"/>
              <a:gd name="connsiteX262" fmla="*/ 5346 w 631865"/>
              <a:gd name="connsiteY262" fmla="*/ 861949 h 952195"/>
              <a:gd name="connsiteX263" fmla="*/ 7484 w 631865"/>
              <a:gd name="connsiteY263" fmla="*/ 858296 h 952195"/>
              <a:gd name="connsiteX264" fmla="*/ 14327 w 631865"/>
              <a:gd name="connsiteY264" fmla="*/ 857644 h 952195"/>
              <a:gd name="connsiteX265" fmla="*/ 16895 w 631865"/>
              <a:gd name="connsiteY265" fmla="*/ 851025 h 952195"/>
              <a:gd name="connsiteX266" fmla="*/ 8768 w 631865"/>
              <a:gd name="connsiteY266" fmla="*/ 842706 h 952195"/>
              <a:gd name="connsiteX267" fmla="*/ 11119 w 631865"/>
              <a:gd name="connsiteY267" fmla="*/ 840355 h 952195"/>
              <a:gd name="connsiteX268" fmla="*/ 11119 w 631865"/>
              <a:gd name="connsiteY268" fmla="*/ 834350 h 952195"/>
              <a:gd name="connsiteX269" fmla="*/ 5346 w 631865"/>
              <a:gd name="connsiteY269" fmla="*/ 832650 h 952195"/>
              <a:gd name="connsiteX270" fmla="*/ 2778 w 631865"/>
              <a:gd name="connsiteY270" fmla="*/ 828563 h 952195"/>
              <a:gd name="connsiteX271" fmla="*/ 2738 w 631865"/>
              <a:gd name="connsiteY271" fmla="*/ 821835 h 952195"/>
              <a:gd name="connsiteX272" fmla="*/ 9773 w 631865"/>
              <a:gd name="connsiteY272" fmla="*/ 822305 h 952195"/>
              <a:gd name="connsiteX273" fmla="*/ 16103 w 631865"/>
              <a:gd name="connsiteY273" fmla="*/ 819158 h 952195"/>
              <a:gd name="connsiteX274" fmla="*/ 15047 w 631865"/>
              <a:gd name="connsiteY274" fmla="*/ 809248 h 952195"/>
              <a:gd name="connsiteX275" fmla="*/ 21909 w 631865"/>
              <a:gd name="connsiteY275" fmla="*/ 804545 h 952195"/>
              <a:gd name="connsiteX276" fmla="*/ 22961 w 631865"/>
              <a:gd name="connsiteY276" fmla="*/ 799337 h 952195"/>
              <a:gd name="connsiteX277" fmla="*/ 18740 w 631865"/>
              <a:gd name="connsiteY277" fmla="*/ 796226 h 952195"/>
              <a:gd name="connsiteX278" fmla="*/ 18740 w 631865"/>
              <a:gd name="connsiteY278" fmla="*/ 789426 h 952195"/>
              <a:gd name="connsiteX279" fmla="*/ 22437 w 631865"/>
              <a:gd name="connsiteY279" fmla="*/ 786279 h 952195"/>
              <a:gd name="connsiteX280" fmla="*/ 22437 w 631865"/>
              <a:gd name="connsiteY280" fmla="*/ 776368 h 952195"/>
              <a:gd name="connsiteX281" fmla="*/ 14519 w 631865"/>
              <a:gd name="connsiteY281" fmla="*/ 771160 h 952195"/>
              <a:gd name="connsiteX282" fmla="*/ 14519 w 631865"/>
              <a:gd name="connsiteY282" fmla="*/ 762298 h 952195"/>
              <a:gd name="connsiteX283" fmla="*/ 21909 w 631865"/>
              <a:gd name="connsiteY283" fmla="*/ 758645 h 952195"/>
              <a:gd name="connsiteX284" fmla="*/ 22961 w 631865"/>
              <a:gd name="connsiteY284" fmla="*/ 754991 h 952195"/>
              <a:gd name="connsiteX285" fmla="*/ 27182 w 631865"/>
              <a:gd name="connsiteY285" fmla="*/ 751844 h 952195"/>
              <a:gd name="connsiteX286" fmla="*/ 27710 w 631865"/>
              <a:gd name="connsiteY286" fmla="*/ 748191 h 952195"/>
              <a:gd name="connsiteX287" fmla="*/ 21909 w 631865"/>
              <a:gd name="connsiteY287" fmla="*/ 745044 h 952195"/>
              <a:gd name="connsiteX288" fmla="*/ 19796 w 631865"/>
              <a:gd name="connsiteY288" fmla="*/ 728370 h 952195"/>
              <a:gd name="connsiteX289" fmla="*/ 28767 w 631865"/>
              <a:gd name="connsiteY289" fmla="*/ 723125 h 952195"/>
              <a:gd name="connsiteX290" fmla="*/ 31407 w 631865"/>
              <a:gd name="connsiteY290" fmla="*/ 716361 h 952195"/>
              <a:gd name="connsiteX291" fmla="*/ 29295 w 631865"/>
              <a:gd name="connsiteY291" fmla="*/ 707463 h 952195"/>
              <a:gd name="connsiteX292" fmla="*/ 34572 w 631865"/>
              <a:gd name="connsiteY292" fmla="*/ 697046 h 952195"/>
              <a:gd name="connsiteX293" fmla="*/ 39846 w 631865"/>
              <a:gd name="connsiteY293" fmla="*/ 694948 h 952195"/>
              <a:gd name="connsiteX294" fmla="*/ 44067 w 631865"/>
              <a:gd name="connsiteY294" fmla="*/ 669917 h 952195"/>
              <a:gd name="connsiteX295" fmla="*/ 40902 w 631865"/>
              <a:gd name="connsiteY295" fmla="*/ 665215 h 952195"/>
              <a:gd name="connsiteX296" fmla="*/ 44595 w 631865"/>
              <a:gd name="connsiteY296" fmla="*/ 659970 h 952195"/>
              <a:gd name="connsiteX297" fmla="*/ 38793 w 631865"/>
              <a:gd name="connsiteY297" fmla="*/ 655268 h 952195"/>
              <a:gd name="connsiteX298" fmla="*/ 41430 w 631865"/>
              <a:gd name="connsiteY298" fmla="*/ 650060 h 952195"/>
              <a:gd name="connsiteX299" fmla="*/ 48288 w 631865"/>
              <a:gd name="connsiteY299" fmla="*/ 649553 h 952195"/>
              <a:gd name="connsiteX300" fmla="*/ 58315 w 631865"/>
              <a:gd name="connsiteY300" fmla="*/ 642247 h 952195"/>
              <a:gd name="connsiteX301" fmla="*/ 54622 w 631865"/>
              <a:gd name="connsiteY301" fmla="*/ 635975 h 952195"/>
              <a:gd name="connsiteX302" fmla="*/ 54622 w 631865"/>
              <a:gd name="connsiteY302" fmla="*/ 623449 h 952195"/>
              <a:gd name="connsiteX303" fmla="*/ 60423 w 631865"/>
              <a:gd name="connsiteY303" fmla="*/ 617705 h 952195"/>
              <a:gd name="connsiteX304" fmla="*/ 65173 w 631865"/>
              <a:gd name="connsiteY304" fmla="*/ 615097 h 952195"/>
              <a:gd name="connsiteX305" fmla="*/ 77308 w 631865"/>
              <a:gd name="connsiteY305" fmla="*/ 599435 h 952195"/>
              <a:gd name="connsiteX306" fmla="*/ 78364 w 631865"/>
              <a:gd name="connsiteY306" fmla="*/ 591608 h 952195"/>
              <a:gd name="connsiteX307" fmla="*/ 84170 w 631865"/>
              <a:gd name="connsiteY307" fmla="*/ 585867 h 952195"/>
              <a:gd name="connsiteX308" fmla="*/ 89443 w 631865"/>
              <a:gd name="connsiteY308" fmla="*/ 585867 h 952195"/>
              <a:gd name="connsiteX309" fmla="*/ 94721 w 631865"/>
              <a:gd name="connsiteY309" fmla="*/ 570209 h 952195"/>
              <a:gd name="connsiteX310" fmla="*/ 92612 w 631865"/>
              <a:gd name="connsiteY310" fmla="*/ 560815 h 952195"/>
              <a:gd name="connsiteX311" fmla="*/ 101054 w 631865"/>
              <a:gd name="connsiteY311" fmla="*/ 550897 h 952195"/>
              <a:gd name="connsiteX312" fmla="*/ 105272 w 631865"/>
              <a:gd name="connsiteY312" fmla="*/ 551418 h 952195"/>
              <a:gd name="connsiteX313" fmla="*/ 112133 w 631865"/>
              <a:gd name="connsiteY313" fmla="*/ 544632 h 952195"/>
              <a:gd name="connsiteX314" fmla="*/ 115823 w 631865"/>
              <a:gd name="connsiteY314" fmla="*/ 530019 h 952195"/>
              <a:gd name="connsiteX315" fmla="*/ 121104 w 631865"/>
              <a:gd name="connsiteY315" fmla="*/ 524800 h 952195"/>
              <a:gd name="connsiteX316" fmla="*/ 116883 w 631865"/>
              <a:gd name="connsiteY316" fmla="*/ 519060 h 952195"/>
              <a:gd name="connsiteX317" fmla="*/ 121632 w 631865"/>
              <a:gd name="connsiteY317" fmla="*/ 509662 h 952195"/>
              <a:gd name="connsiteX318" fmla="*/ 125853 w 631865"/>
              <a:gd name="connsiteY318" fmla="*/ 508617 h 952195"/>
              <a:gd name="connsiteX319" fmla="*/ 139041 w 631865"/>
              <a:gd name="connsiteY319" fmla="*/ 492962 h 952195"/>
              <a:gd name="connsiteX320" fmla="*/ 139041 w 631865"/>
              <a:gd name="connsiteY320" fmla="*/ 489309 h 952195"/>
              <a:gd name="connsiteX321" fmla="*/ 132736 w 631865"/>
              <a:gd name="connsiteY321" fmla="*/ 486842 h 952195"/>
              <a:gd name="connsiteX322" fmla="*/ 131727 w 631865"/>
              <a:gd name="connsiteY322" fmla="*/ 482140 h 952195"/>
              <a:gd name="connsiteX323" fmla="*/ 139403 w 631865"/>
              <a:gd name="connsiteY323" fmla="*/ 475419 h 952195"/>
              <a:gd name="connsiteX324" fmla="*/ 143255 w 631865"/>
              <a:gd name="connsiteY324" fmla="*/ 474595 h 952195"/>
              <a:gd name="connsiteX325" fmla="*/ 145458 w 631865"/>
              <a:gd name="connsiteY325" fmla="*/ 470467 h 952195"/>
              <a:gd name="connsiteX326" fmla="*/ 148207 w 631865"/>
              <a:gd name="connsiteY326" fmla="*/ 469918 h 952195"/>
              <a:gd name="connsiteX327" fmla="*/ 151509 w 631865"/>
              <a:gd name="connsiteY327" fmla="*/ 464413 h 952195"/>
              <a:gd name="connsiteX328" fmla="*/ 155915 w 631865"/>
              <a:gd name="connsiteY328" fmla="*/ 464688 h 952195"/>
              <a:gd name="connsiteX329" fmla="*/ 159217 w 631865"/>
              <a:gd name="connsiteY329" fmla="*/ 459732 h 952195"/>
              <a:gd name="connsiteX330" fmla="*/ 157843 w 631865"/>
              <a:gd name="connsiteY330" fmla="*/ 450653 h 952195"/>
              <a:gd name="connsiteX331" fmla="*/ 163894 w 631865"/>
              <a:gd name="connsiteY331" fmla="*/ 444323 h 952195"/>
              <a:gd name="connsiteX332" fmla="*/ 166646 w 631865"/>
              <a:gd name="connsiteY332" fmla="*/ 444048 h 952195"/>
              <a:gd name="connsiteX333" fmla="*/ 171049 w 631865"/>
              <a:gd name="connsiteY333" fmla="*/ 436065 h 952195"/>
              <a:gd name="connsiteX334" fmla="*/ 171049 w 631865"/>
              <a:gd name="connsiteY334" fmla="*/ 426708 h 952195"/>
              <a:gd name="connsiteX335" fmla="*/ 175179 w 631865"/>
              <a:gd name="connsiteY335" fmla="*/ 427258 h 952195"/>
              <a:gd name="connsiteX336" fmla="*/ 183159 w 631865"/>
              <a:gd name="connsiteY336" fmla="*/ 420378 h 952195"/>
              <a:gd name="connsiteX337" fmla="*/ 185911 w 631865"/>
              <a:gd name="connsiteY337" fmla="*/ 412399 h 952195"/>
              <a:gd name="connsiteX338" fmla="*/ 192791 w 631865"/>
              <a:gd name="connsiteY338" fmla="*/ 411295 h 952195"/>
              <a:gd name="connsiteX339" fmla="*/ 196922 w 631865"/>
              <a:gd name="connsiteY339" fmla="*/ 407172 h 952195"/>
              <a:gd name="connsiteX340" fmla="*/ 196922 w 631865"/>
              <a:gd name="connsiteY340" fmla="*/ 396162 h 952195"/>
              <a:gd name="connsiteX341" fmla="*/ 194444 w 631865"/>
              <a:gd name="connsiteY341" fmla="*/ 391756 h 952195"/>
              <a:gd name="connsiteX342" fmla="*/ 196093 w 631865"/>
              <a:gd name="connsiteY342" fmla="*/ 380199 h 952195"/>
              <a:gd name="connsiteX343" fmla="*/ 201873 w 631865"/>
              <a:gd name="connsiteY343" fmla="*/ 372766 h 952195"/>
              <a:gd name="connsiteX344" fmla="*/ 202973 w 631865"/>
              <a:gd name="connsiteY344" fmla="*/ 360107 h 952195"/>
              <a:gd name="connsiteX345" fmla="*/ 199671 w 631865"/>
              <a:gd name="connsiteY345" fmla="*/ 355705 h 952195"/>
              <a:gd name="connsiteX346" fmla="*/ 199396 w 631865"/>
              <a:gd name="connsiteY346" fmla="*/ 348825 h 952195"/>
              <a:gd name="connsiteX347" fmla="*/ 205725 w 631865"/>
              <a:gd name="connsiteY347" fmla="*/ 342495 h 952195"/>
              <a:gd name="connsiteX348" fmla="*/ 205176 w 631865"/>
              <a:gd name="connsiteY348" fmla="*/ 331763 h 952195"/>
              <a:gd name="connsiteX349" fmla="*/ 206829 w 631865"/>
              <a:gd name="connsiteY349" fmla="*/ 328182 h 952195"/>
              <a:gd name="connsiteX350" fmla="*/ 209303 w 631865"/>
              <a:gd name="connsiteY350" fmla="*/ 330660 h 952195"/>
              <a:gd name="connsiteX351" fmla="*/ 215358 w 631865"/>
              <a:gd name="connsiteY351" fmla="*/ 328736 h 952195"/>
              <a:gd name="connsiteX352" fmla="*/ 219210 w 631865"/>
              <a:gd name="connsiteY352" fmla="*/ 321852 h 952195"/>
              <a:gd name="connsiteX353" fmla="*/ 224715 w 631865"/>
              <a:gd name="connsiteY353" fmla="*/ 320478 h 952195"/>
              <a:gd name="connsiteX354" fmla="*/ 227193 w 631865"/>
              <a:gd name="connsiteY354" fmla="*/ 314148 h 952195"/>
              <a:gd name="connsiteX355" fmla="*/ 223341 w 631865"/>
              <a:gd name="connsiteY355" fmla="*/ 310570 h 952195"/>
              <a:gd name="connsiteX356" fmla="*/ 226918 w 631865"/>
              <a:gd name="connsiteY356" fmla="*/ 306169 h 952195"/>
              <a:gd name="connsiteX357" fmla="*/ 227743 w 631865"/>
              <a:gd name="connsiteY357" fmla="*/ 297911 h 952195"/>
              <a:gd name="connsiteX358" fmla="*/ 236550 w 631865"/>
              <a:gd name="connsiteY358" fmla="*/ 295708 h 952195"/>
              <a:gd name="connsiteX359" fmla="*/ 242330 w 631865"/>
              <a:gd name="connsiteY359" fmla="*/ 286351 h 952195"/>
              <a:gd name="connsiteX360" fmla="*/ 249210 w 631865"/>
              <a:gd name="connsiteY360" fmla="*/ 283048 h 952195"/>
              <a:gd name="connsiteX361" fmla="*/ 250860 w 631865"/>
              <a:gd name="connsiteY361" fmla="*/ 280021 h 952195"/>
              <a:gd name="connsiteX362" fmla="*/ 258843 w 631865"/>
              <a:gd name="connsiteY362" fmla="*/ 280295 h 952195"/>
              <a:gd name="connsiteX363" fmla="*/ 267097 w 631865"/>
              <a:gd name="connsiteY363" fmla="*/ 273691 h 952195"/>
              <a:gd name="connsiteX364" fmla="*/ 268200 w 631865"/>
              <a:gd name="connsiteY364" fmla="*/ 264887 h 952195"/>
              <a:gd name="connsiteX365" fmla="*/ 264619 w 631865"/>
              <a:gd name="connsiteY365" fmla="*/ 262409 h 952195"/>
              <a:gd name="connsiteX366" fmla="*/ 264897 w 631865"/>
              <a:gd name="connsiteY366" fmla="*/ 255529 h 952195"/>
              <a:gd name="connsiteX367" fmla="*/ 273427 w 631865"/>
              <a:gd name="connsiteY367" fmla="*/ 251677 h 952195"/>
              <a:gd name="connsiteX368" fmla="*/ 276534 w 631865"/>
              <a:gd name="connsiteY368" fmla="*/ 240945 h 952195"/>
              <a:gd name="connsiteX369" fmla="*/ 281301 w 631865"/>
              <a:gd name="connsiteY369" fmla="*/ 230579 h 952195"/>
              <a:gd name="connsiteX370" fmla="*/ 281623 w 631865"/>
              <a:gd name="connsiteY370" fmla="*/ 195663 h 952195"/>
              <a:gd name="connsiteX371" fmla="*/ 287132 w 631865"/>
              <a:gd name="connsiteY371" fmla="*/ 185546 h 952195"/>
              <a:gd name="connsiteX372" fmla="*/ 295961 w 631865"/>
              <a:gd name="connsiteY372" fmla="*/ 178351 h 952195"/>
              <a:gd name="connsiteX373" fmla="*/ 299235 w 631865"/>
              <a:gd name="connsiteY373" fmla="*/ 178351 h 952195"/>
              <a:gd name="connsiteX374" fmla="*/ 303159 w 631865"/>
              <a:gd name="connsiteY374" fmla="*/ 166578 h 952195"/>
              <a:gd name="connsiteX375" fmla="*/ 297270 w 631865"/>
              <a:gd name="connsiteY375" fmla="*/ 164288 h 952195"/>
              <a:gd name="connsiteX376" fmla="*/ 292691 w 631865"/>
              <a:gd name="connsiteY376" fmla="*/ 157090 h 952195"/>
              <a:gd name="connsiteX377" fmla="*/ 293346 w 631865"/>
              <a:gd name="connsiteY377" fmla="*/ 151205 h 952195"/>
              <a:gd name="connsiteX378" fmla="*/ 289421 w 631865"/>
              <a:gd name="connsiteY378" fmla="*/ 149570 h 952195"/>
              <a:gd name="connsiteX379" fmla="*/ 289092 w 631865"/>
              <a:gd name="connsiteY379" fmla="*/ 137793 h 952195"/>
              <a:gd name="connsiteX380" fmla="*/ 296616 w 631865"/>
              <a:gd name="connsiteY380" fmla="*/ 136158 h 952195"/>
              <a:gd name="connsiteX381" fmla="*/ 301520 w 631865"/>
              <a:gd name="connsiteY381" fmla="*/ 127000 h 952195"/>
              <a:gd name="connsiteX382" fmla="*/ 305119 w 631865"/>
              <a:gd name="connsiteY382" fmla="*/ 125039 h 952195"/>
              <a:gd name="connsiteX383" fmla="*/ 308389 w 631865"/>
              <a:gd name="connsiteY383" fmla="*/ 111627 h 952195"/>
              <a:gd name="connsiteX384" fmla="*/ 301191 w 631865"/>
              <a:gd name="connsiteY384" fmla="*/ 108032 h 952195"/>
              <a:gd name="connsiteX385" fmla="*/ 298576 w 631865"/>
              <a:gd name="connsiteY385" fmla="*/ 102472 h 952195"/>
              <a:gd name="connsiteX386" fmla="*/ 294652 w 631865"/>
              <a:gd name="connsiteY386" fmla="*/ 101163 h 952195"/>
              <a:gd name="connsiteX387" fmla="*/ 293671 w 631865"/>
              <a:gd name="connsiteY387" fmla="*/ 92988 h 952195"/>
              <a:gd name="connsiteX388" fmla="*/ 298251 w 631865"/>
              <a:gd name="connsiteY388" fmla="*/ 92988 h 952195"/>
              <a:gd name="connsiteX389" fmla="*/ 301850 w 631865"/>
              <a:gd name="connsiteY389" fmla="*/ 85465 h 952195"/>
              <a:gd name="connsiteX390" fmla="*/ 305774 w 631865"/>
              <a:gd name="connsiteY390" fmla="*/ 83501 h 952195"/>
              <a:gd name="connsiteX391" fmla="*/ 306993 w 631865"/>
              <a:gd name="connsiteY391" fmla="*/ 77033 h 952195"/>
              <a:gd name="connsiteX392" fmla="*/ 314795 w 631865"/>
              <a:gd name="connsiteY392" fmla="*/ 71376 h 952195"/>
              <a:gd name="connsiteX393" fmla="*/ 319931 w 631865"/>
              <a:gd name="connsiteY393" fmla="*/ 71152 h 952195"/>
              <a:gd name="connsiteX394" fmla="*/ 323874 w 631865"/>
              <a:gd name="connsiteY394" fmla="*/ 66612 h 952195"/>
              <a:gd name="connsiteX395" fmla="*/ 328041 w 631865"/>
              <a:gd name="connsiteY395" fmla="*/ 65867 h 952195"/>
              <a:gd name="connsiteX396" fmla="*/ 331615 w 631865"/>
              <a:gd name="connsiteY396" fmla="*/ 71152 h 952195"/>
              <a:gd name="connsiteX397" fmla="*/ 344936 w 631865"/>
              <a:gd name="connsiteY397" fmla="*/ 70631 h 952195"/>
              <a:gd name="connsiteX398" fmla="*/ 352677 w 631865"/>
              <a:gd name="connsiteY398" fmla="*/ 59617 h 952195"/>
              <a:gd name="connsiteX399" fmla="*/ 362429 w 631865"/>
              <a:gd name="connsiteY399" fmla="*/ 55671 h 952195"/>
              <a:gd name="connsiteX400" fmla="*/ 370838 w 631865"/>
              <a:gd name="connsiteY400" fmla="*/ 55747 h 952195"/>
              <a:gd name="connsiteX401" fmla="*/ 374188 w 631865"/>
              <a:gd name="connsiteY401" fmla="*/ 59617 h 952195"/>
              <a:gd name="connsiteX402" fmla="*/ 381259 w 631865"/>
              <a:gd name="connsiteY402" fmla="*/ 59244 h 952195"/>
              <a:gd name="connsiteX403" fmla="*/ 398900 w 631865"/>
              <a:gd name="connsiteY403" fmla="*/ 36916 h 952195"/>
              <a:gd name="connsiteX404" fmla="*/ 411328 w 631865"/>
              <a:gd name="connsiteY404" fmla="*/ 11387 h 952195"/>
              <a:gd name="connsiteX405" fmla="*/ 436782 w 631865"/>
              <a:gd name="connsiteY405" fmla="*/ 10493 h 952195"/>
              <a:gd name="connsiteX406" fmla="*/ 444670 w 631865"/>
              <a:gd name="connsiteY406" fmla="*/ 4539 h 952195"/>
              <a:gd name="connsiteX407" fmla="*/ 463725 w 631865"/>
              <a:gd name="connsiteY407" fmla="*/ 3274 h 952195"/>
              <a:gd name="connsiteX408" fmla="*/ 468974 w 631865"/>
              <a:gd name="connsiteY408" fmla="*/ 7856 h 9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631865" h="952195">
                <a:moveTo>
                  <a:pt x="474522" y="9936"/>
                </a:moveTo>
                <a:lnTo>
                  <a:pt x="479579" y="10327"/>
                </a:lnTo>
                <a:lnTo>
                  <a:pt x="479774" y="6435"/>
                </a:lnTo>
                <a:lnTo>
                  <a:pt x="483475" y="4879"/>
                </a:lnTo>
                <a:lnTo>
                  <a:pt x="486585" y="15"/>
                </a:lnTo>
                <a:lnTo>
                  <a:pt x="492745" y="156"/>
                </a:lnTo>
                <a:lnTo>
                  <a:pt x="502204" y="0"/>
                </a:lnTo>
                <a:lnTo>
                  <a:pt x="510838" y="6475"/>
                </a:lnTo>
                <a:lnTo>
                  <a:pt x="518506" y="6771"/>
                </a:lnTo>
                <a:lnTo>
                  <a:pt x="523266" y="11238"/>
                </a:lnTo>
                <a:lnTo>
                  <a:pt x="534504" y="11383"/>
                </a:lnTo>
                <a:lnTo>
                  <a:pt x="534877" y="22697"/>
                </a:lnTo>
                <a:lnTo>
                  <a:pt x="538002" y="23442"/>
                </a:lnTo>
                <a:lnTo>
                  <a:pt x="537706" y="34087"/>
                </a:lnTo>
                <a:lnTo>
                  <a:pt x="533094" y="36912"/>
                </a:lnTo>
                <a:lnTo>
                  <a:pt x="533615" y="48675"/>
                </a:lnTo>
                <a:lnTo>
                  <a:pt x="537409" y="48747"/>
                </a:lnTo>
                <a:lnTo>
                  <a:pt x="538675" y="52918"/>
                </a:lnTo>
                <a:lnTo>
                  <a:pt x="541352" y="54112"/>
                </a:lnTo>
                <a:lnTo>
                  <a:pt x="541279" y="57906"/>
                </a:lnTo>
                <a:lnTo>
                  <a:pt x="533835" y="64901"/>
                </a:lnTo>
                <a:lnTo>
                  <a:pt x="534060" y="70931"/>
                </a:lnTo>
                <a:lnTo>
                  <a:pt x="537857" y="71600"/>
                </a:lnTo>
                <a:lnTo>
                  <a:pt x="537785" y="76216"/>
                </a:lnTo>
                <a:lnTo>
                  <a:pt x="542473" y="79713"/>
                </a:lnTo>
                <a:lnTo>
                  <a:pt x="537633" y="88420"/>
                </a:lnTo>
                <a:lnTo>
                  <a:pt x="537709" y="93628"/>
                </a:lnTo>
                <a:lnTo>
                  <a:pt x="534211" y="96457"/>
                </a:lnTo>
                <a:lnTo>
                  <a:pt x="534356" y="106209"/>
                </a:lnTo>
                <a:lnTo>
                  <a:pt x="531679" y="108144"/>
                </a:lnTo>
                <a:lnTo>
                  <a:pt x="533691" y="113949"/>
                </a:lnTo>
                <a:lnTo>
                  <a:pt x="530265" y="115736"/>
                </a:lnTo>
                <a:lnTo>
                  <a:pt x="529596" y="120127"/>
                </a:lnTo>
                <a:lnTo>
                  <a:pt x="541059" y="127423"/>
                </a:lnTo>
                <a:lnTo>
                  <a:pt x="540986" y="130696"/>
                </a:lnTo>
                <a:lnTo>
                  <a:pt x="536968" y="131069"/>
                </a:lnTo>
                <a:lnTo>
                  <a:pt x="527140" y="137916"/>
                </a:lnTo>
                <a:lnTo>
                  <a:pt x="527068" y="141490"/>
                </a:lnTo>
                <a:lnTo>
                  <a:pt x="530714" y="144539"/>
                </a:lnTo>
                <a:lnTo>
                  <a:pt x="530938" y="167761"/>
                </a:lnTo>
                <a:lnTo>
                  <a:pt x="524832" y="172152"/>
                </a:lnTo>
                <a:lnTo>
                  <a:pt x="525353" y="176471"/>
                </a:lnTo>
                <a:lnTo>
                  <a:pt x="520589" y="182200"/>
                </a:lnTo>
                <a:lnTo>
                  <a:pt x="519475" y="184956"/>
                </a:lnTo>
                <a:lnTo>
                  <a:pt x="523197" y="186146"/>
                </a:lnTo>
                <a:lnTo>
                  <a:pt x="524091" y="192918"/>
                </a:lnTo>
                <a:lnTo>
                  <a:pt x="527140" y="194408"/>
                </a:lnTo>
                <a:lnTo>
                  <a:pt x="526995" y="206391"/>
                </a:lnTo>
                <a:lnTo>
                  <a:pt x="514712" y="219340"/>
                </a:lnTo>
                <a:lnTo>
                  <a:pt x="508830" y="220382"/>
                </a:lnTo>
                <a:lnTo>
                  <a:pt x="504739" y="227678"/>
                </a:lnTo>
                <a:lnTo>
                  <a:pt x="500497" y="228198"/>
                </a:lnTo>
                <a:lnTo>
                  <a:pt x="498261" y="235194"/>
                </a:lnTo>
                <a:lnTo>
                  <a:pt x="504219" y="238992"/>
                </a:lnTo>
                <a:lnTo>
                  <a:pt x="504663" y="252759"/>
                </a:lnTo>
                <a:lnTo>
                  <a:pt x="508461" y="253504"/>
                </a:lnTo>
                <a:lnTo>
                  <a:pt x="511362" y="257522"/>
                </a:lnTo>
                <a:lnTo>
                  <a:pt x="507640" y="259606"/>
                </a:lnTo>
                <a:lnTo>
                  <a:pt x="507416" y="265936"/>
                </a:lnTo>
                <a:lnTo>
                  <a:pt x="500793" y="271813"/>
                </a:lnTo>
                <a:lnTo>
                  <a:pt x="499751" y="279554"/>
                </a:lnTo>
                <a:lnTo>
                  <a:pt x="504736" y="279999"/>
                </a:lnTo>
                <a:lnTo>
                  <a:pt x="504884" y="283500"/>
                </a:lnTo>
                <a:lnTo>
                  <a:pt x="500645" y="287515"/>
                </a:lnTo>
                <a:lnTo>
                  <a:pt x="500048" y="291016"/>
                </a:lnTo>
                <a:lnTo>
                  <a:pt x="504663" y="295111"/>
                </a:lnTo>
                <a:lnTo>
                  <a:pt x="503694" y="305604"/>
                </a:lnTo>
                <a:lnTo>
                  <a:pt x="509724" y="309699"/>
                </a:lnTo>
                <a:lnTo>
                  <a:pt x="508606" y="325180"/>
                </a:lnTo>
                <a:lnTo>
                  <a:pt x="505333" y="325849"/>
                </a:lnTo>
                <a:lnTo>
                  <a:pt x="500196" y="340733"/>
                </a:lnTo>
                <a:lnTo>
                  <a:pt x="493722" y="341254"/>
                </a:lnTo>
                <a:lnTo>
                  <a:pt x="492307" y="356439"/>
                </a:lnTo>
                <a:lnTo>
                  <a:pt x="485685" y="362393"/>
                </a:lnTo>
                <a:lnTo>
                  <a:pt x="485757" y="374152"/>
                </a:lnTo>
                <a:lnTo>
                  <a:pt x="482632" y="375045"/>
                </a:lnTo>
                <a:lnTo>
                  <a:pt x="478092" y="388891"/>
                </a:lnTo>
                <a:lnTo>
                  <a:pt x="471394" y="392089"/>
                </a:lnTo>
                <a:lnTo>
                  <a:pt x="470648" y="406456"/>
                </a:lnTo>
                <a:lnTo>
                  <a:pt x="476826" y="406528"/>
                </a:lnTo>
                <a:lnTo>
                  <a:pt x="479507" y="410995"/>
                </a:lnTo>
                <a:lnTo>
                  <a:pt x="484939" y="411444"/>
                </a:lnTo>
                <a:lnTo>
                  <a:pt x="486502" y="407870"/>
                </a:lnTo>
                <a:lnTo>
                  <a:pt x="493053" y="406384"/>
                </a:lnTo>
                <a:lnTo>
                  <a:pt x="496699" y="402882"/>
                </a:lnTo>
                <a:lnTo>
                  <a:pt x="507789" y="403852"/>
                </a:lnTo>
                <a:lnTo>
                  <a:pt x="508682" y="409433"/>
                </a:lnTo>
                <a:lnTo>
                  <a:pt x="517540" y="410326"/>
                </a:lnTo>
                <a:lnTo>
                  <a:pt x="519996" y="414345"/>
                </a:lnTo>
                <a:lnTo>
                  <a:pt x="528931" y="414273"/>
                </a:lnTo>
                <a:lnTo>
                  <a:pt x="538678" y="419629"/>
                </a:lnTo>
                <a:lnTo>
                  <a:pt x="541952" y="430198"/>
                </a:lnTo>
                <a:lnTo>
                  <a:pt x="548354" y="433324"/>
                </a:lnTo>
                <a:lnTo>
                  <a:pt x="548875" y="436897"/>
                </a:lnTo>
                <a:lnTo>
                  <a:pt x="555125" y="436970"/>
                </a:lnTo>
                <a:lnTo>
                  <a:pt x="556319" y="432803"/>
                </a:lnTo>
                <a:lnTo>
                  <a:pt x="569268" y="432358"/>
                </a:lnTo>
                <a:lnTo>
                  <a:pt x="575298" y="423279"/>
                </a:lnTo>
                <a:lnTo>
                  <a:pt x="575891" y="418070"/>
                </a:lnTo>
                <a:lnTo>
                  <a:pt x="583111" y="410699"/>
                </a:lnTo>
                <a:lnTo>
                  <a:pt x="590555" y="411295"/>
                </a:lnTo>
                <a:lnTo>
                  <a:pt x="595988" y="406159"/>
                </a:lnTo>
                <a:lnTo>
                  <a:pt x="607226" y="411223"/>
                </a:lnTo>
                <a:lnTo>
                  <a:pt x="608195" y="417398"/>
                </a:lnTo>
                <a:lnTo>
                  <a:pt x="615488" y="420074"/>
                </a:lnTo>
                <a:lnTo>
                  <a:pt x="616008" y="434293"/>
                </a:lnTo>
                <a:lnTo>
                  <a:pt x="621293" y="436970"/>
                </a:lnTo>
                <a:lnTo>
                  <a:pt x="625463" y="451633"/>
                </a:lnTo>
                <a:lnTo>
                  <a:pt x="631866" y="456325"/>
                </a:lnTo>
                <a:lnTo>
                  <a:pt x="630075" y="469422"/>
                </a:lnTo>
                <a:lnTo>
                  <a:pt x="626726" y="471433"/>
                </a:lnTo>
                <a:lnTo>
                  <a:pt x="625713" y="478740"/>
                </a:lnTo>
                <a:lnTo>
                  <a:pt x="618464" y="482263"/>
                </a:lnTo>
                <a:lnTo>
                  <a:pt x="616432" y="489895"/>
                </a:lnTo>
                <a:lnTo>
                  <a:pt x="610322" y="492441"/>
                </a:lnTo>
                <a:lnTo>
                  <a:pt x="610322" y="501094"/>
                </a:lnTo>
                <a:lnTo>
                  <a:pt x="612869" y="503130"/>
                </a:lnTo>
                <a:lnTo>
                  <a:pt x="612362" y="507709"/>
                </a:lnTo>
                <a:lnTo>
                  <a:pt x="607269" y="513815"/>
                </a:lnTo>
                <a:lnTo>
                  <a:pt x="609306" y="527046"/>
                </a:lnTo>
                <a:lnTo>
                  <a:pt x="617958" y="528066"/>
                </a:lnTo>
                <a:lnTo>
                  <a:pt x="618464" y="541297"/>
                </a:lnTo>
                <a:lnTo>
                  <a:pt x="613379" y="544350"/>
                </a:lnTo>
                <a:lnTo>
                  <a:pt x="612359" y="559108"/>
                </a:lnTo>
                <a:lnTo>
                  <a:pt x="606763" y="567756"/>
                </a:lnTo>
                <a:lnTo>
                  <a:pt x="609219" y="580944"/>
                </a:lnTo>
                <a:lnTo>
                  <a:pt x="608622" y="583947"/>
                </a:lnTo>
                <a:lnTo>
                  <a:pt x="604459" y="584229"/>
                </a:lnTo>
                <a:lnTo>
                  <a:pt x="603902" y="593112"/>
                </a:lnTo>
                <a:lnTo>
                  <a:pt x="600017" y="603660"/>
                </a:lnTo>
                <a:lnTo>
                  <a:pt x="591134" y="610322"/>
                </a:lnTo>
                <a:lnTo>
                  <a:pt x="588913" y="618927"/>
                </a:lnTo>
                <a:lnTo>
                  <a:pt x="584749" y="621148"/>
                </a:lnTo>
                <a:lnTo>
                  <a:pt x="579197" y="621148"/>
                </a:lnTo>
                <a:lnTo>
                  <a:pt x="564208" y="638340"/>
                </a:lnTo>
                <a:lnTo>
                  <a:pt x="553382" y="640836"/>
                </a:lnTo>
                <a:lnTo>
                  <a:pt x="545055" y="652519"/>
                </a:lnTo>
                <a:lnTo>
                  <a:pt x="546166" y="657222"/>
                </a:lnTo>
                <a:lnTo>
                  <a:pt x="541550" y="661345"/>
                </a:lnTo>
                <a:lnTo>
                  <a:pt x="541659" y="664998"/>
                </a:lnTo>
                <a:lnTo>
                  <a:pt x="534291" y="665613"/>
                </a:lnTo>
                <a:lnTo>
                  <a:pt x="534291" y="669411"/>
                </a:lnTo>
                <a:lnTo>
                  <a:pt x="529242" y="671726"/>
                </a:lnTo>
                <a:lnTo>
                  <a:pt x="530714" y="675741"/>
                </a:lnTo>
                <a:lnTo>
                  <a:pt x="538501" y="677405"/>
                </a:lnTo>
                <a:lnTo>
                  <a:pt x="538082" y="680552"/>
                </a:lnTo>
                <a:lnTo>
                  <a:pt x="535557" y="681601"/>
                </a:lnTo>
                <a:lnTo>
                  <a:pt x="534291" y="688148"/>
                </a:lnTo>
                <a:lnTo>
                  <a:pt x="531556" y="689196"/>
                </a:lnTo>
                <a:lnTo>
                  <a:pt x="531766" y="695309"/>
                </a:lnTo>
                <a:lnTo>
                  <a:pt x="521031" y="694875"/>
                </a:lnTo>
                <a:lnTo>
                  <a:pt x="515978" y="697407"/>
                </a:lnTo>
                <a:lnTo>
                  <a:pt x="515135" y="705618"/>
                </a:lnTo>
                <a:lnTo>
                  <a:pt x="511134" y="707101"/>
                </a:lnTo>
                <a:lnTo>
                  <a:pt x="511134" y="711731"/>
                </a:lnTo>
                <a:lnTo>
                  <a:pt x="514502" y="713395"/>
                </a:lnTo>
                <a:lnTo>
                  <a:pt x="514925" y="717193"/>
                </a:lnTo>
                <a:lnTo>
                  <a:pt x="522579" y="723993"/>
                </a:lnTo>
                <a:lnTo>
                  <a:pt x="525682" y="723848"/>
                </a:lnTo>
                <a:lnTo>
                  <a:pt x="528337" y="727140"/>
                </a:lnTo>
                <a:lnTo>
                  <a:pt x="522358" y="736363"/>
                </a:lnTo>
                <a:lnTo>
                  <a:pt x="518560" y="736906"/>
                </a:lnTo>
                <a:lnTo>
                  <a:pt x="514191" y="743417"/>
                </a:lnTo>
                <a:lnTo>
                  <a:pt x="509301" y="742874"/>
                </a:lnTo>
                <a:lnTo>
                  <a:pt x="500609" y="756474"/>
                </a:lnTo>
                <a:lnTo>
                  <a:pt x="497892" y="768411"/>
                </a:lnTo>
                <a:lnTo>
                  <a:pt x="489200" y="776549"/>
                </a:lnTo>
                <a:lnTo>
                  <a:pt x="478877" y="781975"/>
                </a:lnTo>
                <a:lnTo>
                  <a:pt x="468558" y="791235"/>
                </a:lnTo>
                <a:lnTo>
                  <a:pt x="464036" y="790764"/>
                </a:lnTo>
                <a:lnTo>
                  <a:pt x="451348" y="796552"/>
                </a:lnTo>
                <a:lnTo>
                  <a:pt x="451138" y="799916"/>
                </a:lnTo>
                <a:lnTo>
                  <a:pt x="447557" y="799916"/>
                </a:lnTo>
                <a:lnTo>
                  <a:pt x="445010" y="794454"/>
                </a:lnTo>
                <a:lnTo>
                  <a:pt x="437592" y="793405"/>
                </a:lnTo>
                <a:lnTo>
                  <a:pt x="434333" y="796660"/>
                </a:lnTo>
                <a:lnTo>
                  <a:pt x="429442" y="789607"/>
                </a:lnTo>
                <a:lnTo>
                  <a:pt x="411871" y="789535"/>
                </a:lnTo>
                <a:lnTo>
                  <a:pt x="406984" y="787437"/>
                </a:lnTo>
                <a:lnTo>
                  <a:pt x="406637" y="785339"/>
                </a:lnTo>
                <a:lnTo>
                  <a:pt x="411520" y="780781"/>
                </a:lnTo>
                <a:lnTo>
                  <a:pt x="414316" y="760887"/>
                </a:lnTo>
                <a:lnTo>
                  <a:pt x="413618" y="756004"/>
                </a:lnTo>
                <a:lnTo>
                  <a:pt x="419550" y="753581"/>
                </a:lnTo>
                <a:lnTo>
                  <a:pt x="421995" y="747287"/>
                </a:lnTo>
                <a:lnTo>
                  <a:pt x="417806" y="745551"/>
                </a:lnTo>
                <a:lnTo>
                  <a:pt x="417455" y="738895"/>
                </a:lnTo>
                <a:lnTo>
                  <a:pt x="420248" y="736797"/>
                </a:lnTo>
                <a:lnTo>
                  <a:pt x="418150" y="734012"/>
                </a:lnTo>
                <a:lnTo>
                  <a:pt x="386736" y="734374"/>
                </a:lnTo>
                <a:lnTo>
                  <a:pt x="381502" y="736110"/>
                </a:lnTo>
                <a:lnTo>
                  <a:pt x="380105" y="734374"/>
                </a:lnTo>
                <a:lnTo>
                  <a:pt x="374517" y="737521"/>
                </a:lnTo>
                <a:lnTo>
                  <a:pt x="375215" y="742404"/>
                </a:lnTo>
                <a:lnTo>
                  <a:pt x="365793" y="744502"/>
                </a:lnTo>
                <a:lnTo>
                  <a:pt x="366140" y="750759"/>
                </a:lnTo>
                <a:lnTo>
                  <a:pt x="360902" y="754268"/>
                </a:lnTo>
                <a:lnTo>
                  <a:pt x="357065" y="750759"/>
                </a:lnTo>
                <a:lnTo>
                  <a:pt x="357065" y="744828"/>
                </a:lnTo>
                <a:lnTo>
                  <a:pt x="347638" y="740668"/>
                </a:lnTo>
                <a:lnTo>
                  <a:pt x="338560" y="744828"/>
                </a:lnTo>
                <a:lnTo>
                  <a:pt x="339608" y="753219"/>
                </a:lnTo>
                <a:lnTo>
                  <a:pt x="334375" y="757053"/>
                </a:lnTo>
                <a:lnTo>
                  <a:pt x="333676" y="759838"/>
                </a:lnTo>
                <a:lnTo>
                  <a:pt x="325647" y="752170"/>
                </a:lnTo>
                <a:lnTo>
                  <a:pt x="316918" y="750072"/>
                </a:lnTo>
                <a:lnTo>
                  <a:pt x="313081" y="742042"/>
                </a:lnTo>
                <a:lnTo>
                  <a:pt x="309239" y="741681"/>
                </a:lnTo>
                <a:lnTo>
                  <a:pt x="308541" y="745189"/>
                </a:lnTo>
                <a:lnTo>
                  <a:pt x="293530" y="747612"/>
                </a:lnTo>
                <a:lnTo>
                  <a:pt x="293183" y="744140"/>
                </a:lnTo>
                <a:lnTo>
                  <a:pt x="290391" y="743778"/>
                </a:lnTo>
                <a:lnTo>
                  <a:pt x="285504" y="756691"/>
                </a:lnTo>
                <a:lnTo>
                  <a:pt x="273636" y="759151"/>
                </a:lnTo>
                <a:lnTo>
                  <a:pt x="266655" y="768592"/>
                </a:lnTo>
                <a:lnTo>
                  <a:pt x="264210" y="765083"/>
                </a:lnTo>
                <a:lnTo>
                  <a:pt x="247105" y="765770"/>
                </a:lnTo>
                <a:lnTo>
                  <a:pt x="244663" y="777671"/>
                </a:lnTo>
                <a:lnTo>
                  <a:pt x="240124" y="779045"/>
                </a:lnTo>
                <a:lnTo>
                  <a:pt x="233143" y="776621"/>
                </a:lnTo>
                <a:lnTo>
                  <a:pt x="227211" y="777671"/>
                </a:lnTo>
                <a:lnTo>
                  <a:pt x="227555" y="782879"/>
                </a:lnTo>
                <a:lnTo>
                  <a:pt x="231045" y="784290"/>
                </a:lnTo>
                <a:lnTo>
                  <a:pt x="231045" y="788124"/>
                </a:lnTo>
                <a:lnTo>
                  <a:pt x="227207" y="788124"/>
                </a:lnTo>
                <a:lnTo>
                  <a:pt x="221623" y="795792"/>
                </a:lnTo>
                <a:lnTo>
                  <a:pt x="223019" y="801724"/>
                </a:lnTo>
                <a:lnTo>
                  <a:pt x="210102" y="811526"/>
                </a:lnTo>
                <a:lnTo>
                  <a:pt x="206959" y="823716"/>
                </a:lnTo>
                <a:lnTo>
                  <a:pt x="211849" y="830371"/>
                </a:lnTo>
                <a:lnTo>
                  <a:pt x="207310" y="833518"/>
                </a:lnTo>
                <a:lnTo>
                  <a:pt x="206612" y="840138"/>
                </a:lnTo>
                <a:lnTo>
                  <a:pt x="202072" y="841874"/>
                </a:lnTo>
                <a:lnTo>
                  <a:pt x="202072" y="843972"/>
                </a:lnTo>
                <a:lnTo>
                  <a:pt x="210102" y="847806"/>
                </a:lnTo>
                <a:lnTo>
                  <a:pt x="206959" y="849217"/>
                </a:lnTo>
                <a:lnTo>
                  <a:pt x="206612" y="855510"/>
                </a:lnTo>
                <a:lnTo>
                  <a:pt x="195095" y="863540"/>
                </a:lnTo>
                <a:lnTo>
                  <a:pt x="181133" y="876779"/>
                </a:lnTo>
                <a:lnTo>
                  <a:pt x="155300" y="895624"/>
                </a:lnTo>
                <a:lnTo>
                  <a:pt x="147270" y="895985"/>
                </a:lnTo>
                <a:lnTo>
                  <a:pt x="141338" y="905426"/>
                </a:lnTo>
                <a:lnTo>
                  <a:pt x="137145" y="905426"/>
                </a:lnTo>
                <a:lnTo>
                  <a:pt x="122135" y="917978"/>
                </a:lnTo>
                <a:lnTo>
                  <a:pt x="120742" y="938920"/>
                </a:lnTo>
                <a:lnTo>
                  <a:pt x="111663" y="952195"/>
                </a:lnTo>
                <a:lnTo>
                  <a:pt x="93165" y="951146"/>
                </a:lnTo>
                <a:lnTo>
                  <a:pt x="73615" y="937184"/>
                </a:lnTo>
                <a:lnTo>
                  <a:pt x="60000" y="935448"/>
                </a:lnTo>
                <a:lnTo>
                  <a:pt x="60000" y="928467"/>
                </a:lnTo>
                <a:lnTo>
                  <a:pt x="51276" y="921811"/>
                </a:lnTo>
                <a:lnTo>
                  <a:pt x="49880" y="913094"/>
                </a:lnTo>
                <a:lnTo>
                  <a:pt x="37661" y="910309"/>
                </a:lnTo>
                <a:lnTo>
                  <a:pt x="36612" y="903328"/>
                </a:lnTo>
                <a:lnTo>
                  <a:pt x="26839" y="900181"/>
                </a:lnTo>
                <a:lnTo>
                  <a:pt x="24213" y="893888"/>
                </a:lnTo>
                <a:lnTo>
                  <a:pt x="23095" y="887377"/>
                </a:lnTo>
                <a:lnTo>
                  <a:pt x="16465" y="884591"/>
                </a:lnTo>
                <a:lnTo>
                  <a:pt x="14114" y="873487"/>
                </a:lnTo>
                <a:lnTo>
                  <a:pt x="10692" y="867917"/>
                </a:lnTo>
                <a:lnTo>
                  <a:pt x="213" y="867266"/>
                </a:lnTo>
                <a:lnTo>
                  <a:pt x="0" y="862347"/>
                </a:lnTo>
                <a:lnTo>
                  <a:pt x="5346" y="861949"/>
                </a:lnTo>
                <a:lnTo>
                  <a:pt x="7484" y="858296"/>
                </a:lnTo>
                <a:lnTo>
                  <a:pt x="14327" y="857644"/>
                </a:lnTo>
                <a:lnTo>
                  <a:pt x="16895" y="851025"/>
                </a:lnTo>
                <a:lnTo>
                  <a:pt x="8768" y="842706"/>
                </a:lnTo>
                <a:lnTo>
                  <a:pt x="11119" y="840355"/>
                </a:lnTo>
                <a:lnTo>
                  <a:pt x="11119" y="834350"/>
                </a:lnTo>
                <a:lnTo>
                  <a:pt x="5346" y="832650"/>
                </a:lnTo>
                <a:lnTo>
                  <a:pt x="2778" y="828563"/>
                </a:lnTo>
                <a:lnTo>
                  <a:pt x="2738" y="821835"/>
                </a:lnTo>
                <a:lnTo>
                  <a:pt x="9773" y="822305"/>
                </a:lnTo>
                <a:lnTo>
                  <a:pt x="16103" y="819158"/>
                </a:lnTo>
                <a:lnTo>
                  <a:pt x="15047" y="809248"/>
                </a:lnTo>
                <a:lnTo>
                  <a:pt x="21909" y="804545"/>
                </a:lnTo>
                <a:lnTo>
                  <a:pt x="22961" y="799337"/>
                </a:lnTo>
                <a:lnTo>
                  <a:pt x="18740" y="796226"/>
                </a:lnTo>
                <a:lnTo>
                  <a:pt x="18740" y="789426"/>
                </a:lnTo>
                <a:lnTo>
                  <a:pt x="22437" y="786279"/>
                </a:lnTo>
                <a:lnTo>
                  <a:pt x="22437" y="776368"/>
                </a:lnTo>
                <a:lnTo>
                  <a:pt x="14519" y="771160"/>
                </a:lnTo>
                <a:lnTo>
                  <a:pt x="14519" y="762298"/>
                </a:lnTo>
                <a:lnTo>
                  <a:pt x="21909" y="758645"/>
                </a:lnTo>
                <a:lnTo>
                  <a:pt x="22961" y="754991"/>
                </a:lnTo>
                <a:lnTo>
                  <a:pt x="27182" y="751844"/>
                </a:lnTo>
                <a:lnTo>
                  <a:pt x="27710" y="748191"/>
                </a:lnTo>
                <a:lnTo>
                  <a:pt x="21909" y="745044"/>
                </a:lnTo>
                <a:lnTo>
                  <a:pt x="19796" y="728370"/>
                </a:lnTo>
                <a:lnTo>
                  <a:pt x="28767" y="723125"/>
                </a:lnTo>
                <a:lnTo>
                  <a:pt x="31407" y="716361"/>
                </a:lnTo>
                <a:lnTo>
                  <a:pt x="29295" y="707463"/>
                </a:lnTo>
                <a:lnTo>
                  <a:pt x="34572" y="697046"/>
                </a:lnTo>
                <a:lnTo>
                  <a:pt x="39846" y="694948"/>
                </a:lnTo>
                <a:lnTo>
                  <a:pt x="44067" y="669917"/>
                </a:lnTo>
                <a:lnTo>
                  <a:pt x="40902" y="665215"/>
                </a:lnTo>
                <a:lnTo>
                  <a:pt x="44595" y="659970"/>
                </a:lnTo>
                <a:lnTo>
                  <a:pt x="38793" y="655268"/>
                </a:lnTo>
                <a:lnTo>
                  <a:pt x="41430" y="650060"/>
                </a:lnTo>
                <a:lnTo>
                  <a:pt x="48288" y="649553"/>
                </a:lnTo>
                <a:lnTo>
                  <a:pt x="58315" y="642247"/>
                </a:lnTo>
                <a:lnTo>
                  <a:pt x="54622" y="635975"/>
                </a:lnTo>
                <a:lnTo>
                  <a:pt x="54622" y="623449"/>
                </a:lnTo>
                <a:lnTo>
                  <a:pt x="60423" y="617705"/>
                </a:lnTo>
                <a:lnTo>
                  <a:pt x="65173" y="615097"/>
                </a:lnTo>
                <a:lnTo>
                  <a:pt x="77308" y="599435"/>
                </a:lnTo>
                <a:lnTo>
                  <a:pt x="78364" y="591608"/>
                </a:lnTo>
                <a:lnTo>
                  <a:pt x="84170" y="585867"/>
                </a:lnTo>
                <a:lnTo>
                  <a:pt x="89443" y="585867"/>
                </a:lnTo>
                <a:lnTo>
                  <a:pt x="94721" y="570209"/>
                </a:lnTo>
                <a:lnTo>
                  <a:pt x="92612" y="560815"/>
                </a:lnTo>
                <a:lnTo>
                  <a:pt x="101054" y="550897"/>
                </a:lnTo>
                <a:lnTo>
                  <a:pt x="105272" y="551418"/>
                </a:lnTo>
                <a:lnTo>
                  <a:pt x="112133" y="544632"/>
                </a:lnTo>
                <a:lnTo>
                  <a:pt x="115823" y="530019"/>
                </a:lnTo>
                <a:lnTo>
                  <a:pt x="121104" y="524800"/>
                </a:lnTo>
                <a:lnTo>
                  <a:pt x="116883" y="519060"/>
                </a:lnTo>
                <a:lnTo>
                  <a:pt x="121632" y="509662"/>
                </a:lnTo>
                <a:lnTo>
                  <a:pt x="125853" y="508617"/>
                </a:lnTo>
                <a:lnTo>
                  <a:pt x="139041" y="492962"/>
                </a:lnTo>
                <a:lnTo>
                  <a:pt x="139041" y="489309"/>
                </a:lnTo>
                <a:lnTo>
                  <a:pt x="132736" y="486842"/>
                </a:lnTo>
                <a:lnTo>
                  <a:pt x="131727" y="482140"/>
                </a:lnTo>
                <a:lnTo>
                  <a:pt x="139403" y="475419"/>
                </a:lnTo>
                <a:lnTo>
                  <a:pt x="143255" y="474595"/>
                </a:lnTo>
                <a:lnTo>
                  <a:pt x="145458" y="470467"/>
                </a:lnTo>
                <a:lnTo>
                  <a:pt x="148207" y="469918"/>
                </a:lnTo>
                <a:lnTo>
                  <a:pt x="151509" y="464413"/>
                </a:lnTo>
                <a:lnTo>
                  <a:pt x="155915" y="464688"/>
                </a:lnTo>
                <a:lnTo>
                  <a:pt x="159217" y="459732"/>
                </a:lnTo>
                <a:lnTo>
                  <a:pt x="157843" y="450653"/>
                </a:lnTo>
                <a:lnTo>
                  <a:pt x="163894" y="444323"/>
                </a:lnTo>
                <a:lnTo>
                  <a:pt x="166646" y="444048"/>
                </a:lnTo>
                <a:lnTo>
                  <a:pt x="171049" y="436065"/>
                </a:lnTo>
                <a:lnTo>
                  <a:pt x="171049" y="426708"/>
                </a:lnTo>
                <a:lnTo>
                  <a:pt x="175179" y="427258"/>
                </a:lnTo>
                <a:lnTo>
                  <a:pt x="183159" y="420378"/>
                </a:lnTo>
                <a:lnTo>
                  <a:pt x="185911" y="412399"/>
                </a:lnTo>
                <a:lnTo>
                  <a:pt x="192791" y="411295"/>
                </a:lnTo>
                <a:lnTo>
                  <a:pt x="196922" y="407172"/>
                </a:lnTo>
                <a:lnTo>
                  <a:pt x="196922" y="396162"/>
                </a:lnTo>
                <a:lnTo>
                  <a:pt x="194444" y="391756"/>
                </a:lnTo>
                <a:lnTo>
                  <a:pt x="196093" y="380199"/>
                </a:lnTo>
                <a:lnTo>
                  <a:pt x="201873" y="372766"/>
                </a:lnTo>
                <a:lnTo>
                  <a:pt x="202973" y="360107"/>
                </a:lnTo>
                <a:lnTo>
                  <a:pt x="199671" y="355705"/>
                </a:lnTo>
                <a:lnTo>
                  <a:pt x="199396" y="348825"/>
                </a:lnTo>
                <a:lnTo>
                  <a:pt x="205725" y="342495"/>
                </a:lnTo>
                <a:lnTo>
                  <a:pt x="205176" y="331763"/>
                </a:lnTo>
                <a:lnTo>
                  <a:pt x="206829" y="328182"/>
                </a:lnTo>
                <a:lnTo>
                  <a:pt x="209303" y="330660"/>
                </a:lnTo>
                <a:lnTo>
                  <a:pt x="215358" y="328736"/>
                </a:lnTo>
                <a:lnTo>
                  <a:pt x="219210" y="321852"/>
                </a:lnTo>
                <a:lnTo>
                  <a:pt x="224715" y="320478"/>
                </a:lnTo>
                <a:lnTo>
                  <a:pt x="227193" y="314148"/>
                </a:lnTo>
                <a:lnTo>
                  <a:pt x="223341" y="310570"/>
                </a:lnTo>
                <a:lnTo>
                  <a:pt x="226918" y="306169"/>
                </a:lnTo>
                <a:lnTo>
                  <a:pt x="227743" y="297911"/>
                </a:lnTo>
                <a:lnTo>
                  <a:pt x="236550" y="295708"/>
                </a:lnTo>
                <a:lnTo>
                  <a:pt x="242330" y="286351"/>
                </a:lnTo>
                <a:lnTo>
                  <a:pt x="249210" y="283048"/>
                </a:lnTo>
                <a:lnTo>
                  <a:pt x="250860" y="280021"/>
                </a:lnTo>
                <a:lnTo>
                  <a:pt x="258843" y="280295"/>
                </a:lnTo>
                <a:lnTo>
                  <a:pt x="267097" y="273691"/>
                </a:lnTo>
                <a:lnTo>
                  <a:pt x="268200" y="264887"/>
                </a:lnTo>
                <a:lnTo>
                  <a:pt x="264619" y="262409"/>
                </a:lnTo>
                <a:lnTo>
                  <a:pt x="264897" y="255529"/>
                </a:lnTo>
                <a:lnTo>
                  <a:pt x="273427" y="251677"/>
                </a:lnTo>
                <a:lnTo>
                  <a:pt x="276534" y="240945"/>
                </a:lnTo>
                <a:lnTo>
                  <a:pt x="281301" y="230579"/>
                </a:lnTo>
                <a:lnTo>
                  <a:pt x="281623" y="195663"/>
                </a:lnTo>
                <a:lnTo>
                  <a:pt x="287132" y="185546"/>
                </a:lnTo>
                <a:lnTo>
                  <a:pt x="295961" y="178351"/>
                </a:lnTo>
                <a:lnTo>
                  <a:pt x="299235" y="178351"/>
                </a:lnTo>
                <a:lnTo>
                  <a:pt x="303159" y="166578"/>
                </a:lnTo>
                <a:lnTo>
                  <a:pt x="297270" y="164288"/>
                </a:lnTo>
                <a:lnTo>
                  <a:pt x="292691" y="157090"/>
                </a:lnTo>
                <a:lnTo>
                  <a:pt x="293346" y="151205"/>
                </a:lnTo>
                <a:lnTo>
                  <a:pt x="289421" y="149570"/>
                </a:lnTo>
                <a:lnTo>
                  <a:pt x="289092" y="137793"/>
                </a:lnTo>
                <a:lnTo>
                  <a:pt x="296616" y="136158"/>
                </a:lnTo>
                <a:lnTo>
                  <a:pt x="301520" y="127000"/>
                </a:lnTo>
                <a:lnTo>
                  <a:pt x="305119" y="125039"/>
                </a:lnTo>
                <a:lnTo>
                  <a:pt x="308389" y="111627"/>
                </a:lnTo>
                <a:lnTo>
                  <a:pt x="301191" y="108032"/>
                </a:lnTo>
                <a:lnTo>
                  <a:pt x="298576" y="102472"/>
                </a:lnTo>
                <a:lnTo>
                  <a:pt x="294652" y="101163"/>
                </a:lnTo>
                <a:lnTo>
                  <a:pt x="293671" y="92988"/>
                </a:lnTo>
                <a:lnTo>
                  <a:pt x="298251" y="92988"/>
                </a:lnTo>
                <a:lnTo>
                  <a:pt x="301850" y="85465"/>
                </a:lnTo>
                <a:lnTo>
                  <a:pt x="305774" y="83501"/>
                </a:lnTo>
                <a:lnTo>
                  <a:pt x="306993" y="77033"/>
                </a:lnTo>
                <a:lnTo>
                  <a:pt x="314795" y="71376"/>
                </a:lnTo>
                <a:lnTo>
                  <a:pt x="319931" y="71152"/>
                </a:lnTo>
                <a:lnTo>
                  <a:pt x="323874" y="66612"/>
                </a:lnTo>
                <a:lnTo>
                  <a:pt x="328041" y="65867"/>
                </a:lnTo>
                <a:lnTo>
                  <a:pt x="331615" y="71152"/>
                </a:lnTo>
                <a:lnTo>
                  <a:pt x="344936" y="70631"/>
                </a:lnTo>
                <a:lnTo>
                  <a:pt x="352677" y="59617"/>
                </a:lnTo>
                <a:lnTo>
                  <a:pt x="362429" y="55671"/>
                </a:lnTo>
                <a:lnTo>
                  <a:pt x="370838" y="55747"/>
                </a:lnTo>
                <a:lnTo>
                  <a:pt x="374188" y="59617"/>
                </a:lnTo>
                <a:lnTo>
                  <a:pt x="381259" y="59244"/>
                </a:lnTo>
                <a:lnTo>
                  <a:pt x="398900" y="36916"/>
                </a:lnTo>
                <a:lnTo>
                  <a:pt x="411328" y="11387"/>
                </a:lnTo>
                <a:lnTo>
                  <a:pt x="436782" y="10493"/>
                </a:lnTo>
                <a:lnTo>
                  <a:pt x="444670" y="4539"/>
                </a:lnTo>
                <a:lnTo>
                  <a:pt x="463725" y="3274"/>
                </a:lnTo>
                <a:lnTo>
                  <a:pt x="468974" y="7856"/>
                </a:lnTo>
                <a:close/>
              </a:path>
            </a:pathLst>
          </a:custGeom>
          <a:solidFill>
            <a:srgbClr val="FADFD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E898DFA6-0BE3-512C-778D-DF3B76A8554F}"/>
              </a:ext>
            </a:extLst>
          </p:cNvPr>
          <p:cNvSpPr txBox="1">
            <a:spLocks/>
          </p:cNvSpPr>
          <p:nvPr/>
        </p:nvSpPr>
        <p:spPr>
          <a:xfrm>
            <a:off x="3706405" y="164816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Tolima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27662658-4C6C-5EC5-926A-6ACA5377BB2F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5B1B47BE-12FD-AB0B-17F5-30FED4ED34F5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F09CFAB5-DCB1-B9BA-58DF-59AF2FDD9A2A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FAF12468-3D83-5624-AFC3-379F0E2E1184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99405E55-F9F0-0D61-F0A7-3E0BB8AF52C7}"/>
                </a:ext>
              </a:extLst>
            </p:cNvPr>
            <p:cNvSpPr txBox="1"/>
            <p:nvPr/>
          </p:nvSpPr>
          <p:spPr>
            <a:xfrm>
              <a:off x="120982" y="966715"/>
              <a:ext cx="2462514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249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02127847-DAEA-B63F-2C61-139D7FEE3EE7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5B2E4DF0-17B2-D133-8980-576CA0A5025C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7064C493-80B5-B46E-1582-8E09696FCAEF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EE081FA9-45B4-7AD1-8D1D-6245E73AE721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709F01DC-BAEE-9E1C-1EA6-23AE02A3D9DB}"/>
                </a:ext>
              </a:extLst>
            </p:cNvPr>
            <p:cNvSpPr txBox="1"/>
            <p:nvPr/>
          </p:nvSpPr>
          <p:spPr>
            <a:xfrm>
              <a:off x="73463" y="989213"/>
              <a:ext cx="2337651" cy="1090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3800" dirty="0">
                  <a:solidFill>
                    <a:schemeClr val="bg1"/>
                  </a:solidFill>
                  <a:latin typeface="Poppins Heavy"/>
                </a:rPr>
                <a:t>40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BD9A32A0-8871-3B2C-BF18-46245E67E0D9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8779C7DB-4A2B-87B5-4455-89C3E4C95732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15EC0110-8AB2-68F2-8548-E0EDDF58D8A3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768E11BF-640B-CDCA-8C11-9893EF43DE20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81D4D4AD-C0F6-5FA0-7119-20D0093F3880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523%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79208935-E2BE-D686-FA42-4E3D676D03D2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FDD03083-7060-AF23-D08B-A4273766F862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0E0FD015-5AFC-F71C-3F2D-DC7A901C50BB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DC2D6B9-0F2D-C3FF-E214-2B2D1F488D41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D468A6AD-A5F9-F1C7-88C2-4810EA4A63E8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EB3815A-970A-FEC8-0133-B6C24FB10181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CC39F0C8-BA38-A660-6336-1D58E544D3C0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3C808300-1F07-B00F-58B8-2ED9F8F59F15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FFF66771-F05A-DDDD-F58D-8BC7E9B8D6F5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151645DC-828F-38E4-5E78-507955B8866B}"/>
              </a:ext>
            </a:extLst>
          </p:cNvPr>
          <p:cNvSpPr txBox="1"/>
          <p:nvPr/>
        </p:nvSpPr>
        <p:spPr>
          <a:xfrm>
            <a:off x="529026" y="8446694"/>
            <a:ext cx="3695310" cy="135507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80"/>
              </a:lnSpc>
            </a:pPr>
            <a:endParaRPr/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3A48A00A-7D1D-3E21-CD38-5A7DB64CFA5C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D1AD6856-F18D-15A5-8734-D1727718179C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646D199E-A2DA-DEE2-39A8-2247243DFD66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4D1DD938-52E9-E554-F6F2-78DA4B4A6AFE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72127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96127A-3376-5DA3-7CB2-F188AF8D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4509E666-5798-F612-AA3E-ADB5D957D1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72BCAB8B-8034-55FD-20FA-6D56EF2CB9D4}"/>
              </a:ext>
            </a:extLst>
          </p:cNvPr>
          <p:cNvSpPr/>
          <p:nvPr/>
        </p:nvSpPr>
        <p:spPr>
          <a:xfrm>
            <a:off x="1930845" y="1697974"/>
            <a:ext cx="5122932" cy="5415209"/>
          </a:xfrm>
          <a:custGeom>
            <a:avLst/>
            <a:gdLst>
              <a:gd name="connsiteX0" fmla="*/ 105688 w 716972"/>
              <a:gd name="connsiteY0" fmla="*/ 382482 h 757877"/>
              <a:gd name="connsiteX1" fmla="*/ 103337 w 716972"/>
              <a:gd name="connsiteY1" fmla="*/ 381209 h 757877"/>
              <a:gd name="connsiteX2" fmla="*/ 105243 w 716972"/>
              <a:gd name="connsiteY2" fmla="*/ 374535 h 757877"/>
              <a:gd name="connsiteX3" fmla="*/ 111537 w 716972"/>
              <a:gd name="connsiteY3" fmla="*/ 371801 h 757877"/>
              <a:gd name="connsiteX4" fmla="*/ 116745 w 716972"/>
              <a:gd name="connsiteY4" fmla="*/ 374853 h 757877"/>
              <a:gd name="connsiteX5" fmla="*/ 111916 w 716972"/>
              <a:gd name="connsiteY5" fmla="*/ 375613 h 757877"/>
              <a:gd name="connsiteX6" fmla="*/ 417036 w 716972"/>
              <a:gd name="connsiteY6" fmla="*/ 306545 h 757877"/>
              <a:gd name="connsiteX7" fmla="*/ 426299 w 716972"/>
              <a:gd name="connsiteY7" fmla="*/ 316861 h 757877"/>
              <a:gd name="connsiteX8" fmla="*/ 426089 w 716972"/>
              <a:gd name="connsiteY8" fmla="*/ 330016 h 757877"/>
              <a:gd name="connsiteX9" fmla="*/ 418931 w 716972"/>
              <a:gd name="connsiteY9" fmla="*/ 336020 h 757877"/>
              <a:gd name="connsiteX10" fmla="*/ 402723 w 716972"/>
              <a:gd name="connsiteY10" fmla="*/ 339807 h 757877"/>
              <a:gd name="connsiteX11" fmla="*/ 382301 w 716972"/>
              <a:gd name="connsiteY11" fmla="*/ 356439 h 757877"/>
              <a:gd name="connsiteX12" fmla="*/ 380619 w 716972"/>
              <a:gd name="connsiteY12" fmla="*/ 363702 h 757877"/>
              <a:gd name="connsiteX13" fmla="*/ 358410 w 716972"/>
              <a:gd name="connsiteY13" fmla="*/ 376224 h 757877"/>
              <a:gd name="connsiteX14" fmla="*/ 338936 w 716972"/>
              <a:gd name="connsiteY14" fmla="*/ 374962 h 757877"/>
              <a:gd name="connsiteX15" fmla="*/ 319042 w 716972"/>
              <a:gd name="connsiteY15" fmla="*/ 391593 h 757877"/>
              <a:gd name="connsiteX16" fmla="*/ 297043 w 716972"/>
              <a:gd name="connsiteY16" fmla="*/ 391488 h 757877"/>
              <a:gd name="connsiteX17" fmla="*/ 286307 w 716972"/>
              <a:gd name="connsiteY17" fmla="*/ 388121 h 757877"/>
              <a:gd name="connsiteX18" fmla="*/ 262098 w 716972"/>
              <a:gd name="connsiteY18" fmla="*/ 359911 h 757877"/>
              <a:gd name="connsiteX19" fmla="*/ 256517 w 716972"/>
              <a:gd name="connsiteY19" fmla="*/ 363069 h 757877"/>
              <a:gd name="connsiteX20" fmla="*/ 250834 w 716972"/>
              <a:gd name="connsiteY20" fmla="*/ 357701 h 757877"/>
              <a:gd name="connsiteX21" fmla="*/ 243152 w 716972"/>
              <a:gd name="connsiteY21" fmla="*/ 357701 h 757877"/>
              <a:gd name="connsiteX22" fmla="*/ 224835 w 716972"/>
              <a:gd name="connsiteY22" fmla="*/ 339073 h 757877"/>
              <a:gd name="connsiteX23" fmla="*/ 219991 w 716972"/>
              <a:gd name="connsiteY23" fmla="*/ 340231 h 757877"/>
              <a:gd name="connsiteX24" fmla="*/ 216627 w 716972"/>
              <a:gd name="connsiteY24" fmla="*/ 343595 h 757877"/>
              <a:gd name="connsiteX25" fmla="*/ 204521 w 716972"/>
              <a:gd name="connsiteY25" fmla="*/ 345490 h 757877"/>
              <a:gd name="connsiteX26" fmla="*/ 199153 w 716972"/>
              <a:gd name="connsiteY26" fmla="*/ 351277 h 757877"/>
              <a:gd name="connsiteX27" fmla="*/ 191152 w 716972"/>
              <a:gd name="connsiteY27" fmla="*/ 351277 h 757877"/>
              <a:gd name="connsiteX28" fmla="*/ 166310 w 716972"/>
              <a:gd name="connsiteY28" fmla="*/ 331911 h 757877"/>
              <a:gd name="connsiteX29" fmla="*/ 165681 w 716972"/>
              <a:gd name="connsiteY29" fmla="*/ 322966 h 757877"/>
              <a:gd name="connsiteX30" fmla="*/ 155784 w 716972"/>
              <a:gd name="connsiteY30" fmla="*/ 324439 h 757877"/>
              <a:gd name="connsiteX31" fmla="*/ 151892 w 716972"/>
              <a:gd name="connsiteY31" fmla="*/ 327386 h 757877"/>
              <a:gd name="connsiteX32" fmla="*/ 147469 w 716972"/>
              <a:gd name="connsiteY32" fmla="*/ 321491 h 757877"/>
              <a:gd name="connsiteX33" fmla="*/ 133156 w 716972"/>
              <a:gd name="connsiteY33" fmla="*/ 321281 h 757877"/>
              <a:gd name="connsiteX34" fmla="*/ 125683 w 716972"/>
              <a:gd name="connsiteY34" fmla="*/ 328649 h 757877"/>
              <a:gd name="connsiteX35" fmla="*/ 117577 w 716972"/>
              <a:gd name="connsiteY35" fmla="*/ 328124 h 757877"/>
              <a:gd name="connsiteX36" fmla="*/ 117262 w 716972"/>
              <a:gd name="connsiteY36" fmla="*/ 322757 h 757877"/>
              <a:gd name="connsiteX37" fmla="*/ 109786 w 716972"/>
              <a:gd name="connsiteY37" fmla="*/ 318018 h 757877"/>
              <a:gd name="connsiteX38" fmla="*/ 109576 w 716972"/>
              <a:gd name="connsiteY38" fmla="*/ 299495 h 757877"/>
              <a:gd name="connsiteX39" fmla="*/ 103894 w 716972"/>
              <a:gd name="connsiteY39" fmla="*/ 299495 h 757877"/>
              <a:gd name="connsiteX40" fmla="*/ 94630 w 716972"/>
              <a:gd name="connsiteY40" fmla="*/ 314336 h 757877"/>
              <a:gd name="connsiteX41" fmla="*/ 94316 w 716972"/>
              <a:gd name="connsiteY41" fmla="*/ 324019 h 757877"/>
              <a:gd name="connsiteX42" fmla="*/ 86210 w 716972"/>
              <a:gd name="connsiteY42" fmla="*/ 327915 h 757877"/>
              <a:gd name="connsiteX43" fmla="*/ 83685 w 716972"/>
              <a:gd name="connsiteY43" fmla="*/ 321281 h 757877"/>
              <a:gd name="connsiteX44" fmla="*/ 77789 w 716972"/>
              <a:gd name="connsiteY44" fmla="*/ 319809 h 757877"/>
              <a:gd name="connsiteX45" fmla="*/ 73789 w 716972"/>
              <a:gd name="connsiteY45" fmla="*/ 313178 h 757877"/>
              <a:gd name="connsiteX46" fmla="*/ 64211 w 716972"/>
              <a:gd name="connsiteY46" fmla="*/ 315284 h 757877"/>
              <a:gd name="connsiteX47" fmla="*/ 62210 w 716972"/>
              <a:gd name="connsiteY47" fmla="*/ 324757 h 757877"/>
              <a:gd name="connsiteX48" fmla="*/ 54423 w 716972"/>
              <a:gd name="connsiteY48" fmla="*/ 335492 h 757877"/>
              <a:gd name="connsiteX49" fmla="*/ 47369 w 716972"/>
              <a:gd name="connsiteY49" fmla="*/ 335597 h 757877"/>
              <a:gd name="connsiteX50" fmla="*/ 44631 w 716972"/>
              <a:gd name="connsiteY50" fmla="*/ 341070 h 757877"/>
              <a:gd name="connsiteX51" fmla="*/ 46107 w 716972"/>
              <a:gd name="connsiteY51" fmla="*/ 348333 h 757877"/>
              <a:gd name="connsiteX52" fmla="*/ 39582 w 716972"/>
              <a:gd name="connsiteY52" fmla="*/ 354648 h 757877"/>
              <a:gd name="connsiteX53" fmla="*/ 39582 w 716972"/>
              <a:gd name="connsiteY53" fmla="*/ 357072 h 757877"/>
              <a:gd name="connsiteX54" fmla="*/ 42946 w 716972"/>
              <a:gd name="connsiteY54" fmla="*/ 356649 h 757877"/>
              <a:gd name="connsiteX55" fmla="*/ 48527 w 716972"/>
              <a:gd name="connsiteY55" fmla="*/ 360649 h 757877"/>
              <a:gd name="connsiteX56" fmla="*/ 48635 w 716972"/>
              <a:gd name="connsiteY56" fmla="*/ 364331 h 757877"/>
              <a:gd name="connsiteX57" fmla="*/ 62420 w 716972"/>
              <a:gd name="connsiteY57" fmla="*/ 363069 h 757877"/>
              <a:gd name="connsiteX58" fmla="*/ 64106 w 716972"/>
              <a:gd name="connsiteY58" fmla="*/ 360862 h 757877"/>
              <a:gd name="connsiteX59" fmla="*/ 73684 w 716972"/>
              <a:gd name="connsiteY59" fmla="*/ 355806 h 757877"/>
              <a:gd name="connsiteX60" fmla="*/ 66630 w 716972"/>
              <a:gd name="connsiteY60" fmla="*/ 363912 h 757877"/>
              <a:gd name="connsiteX61" fmla="*/ 58105 w 716972"/>
              <a:gd name="connsiteY61" fmla="*/ 365178 h 757877"/>
              <a:gd name="connsiteX62" fmla="*/ 57790 w 716972"/>
              <a:gd name="connsiteY62" fmla="*/ 371594 h 757877"/>
              <a:gd name="connsiteX63" fmla="*/ 55895 w 716972"/>
              <a:gd name="connsiteY63" fmla="*/ 371594 h 757877"/>
              <a:gd name="connsiteX64" fmla="*/ 54737 w 716972"/>
              <a:gd name="connsiteY64" fmla="*/ 367703 h 757877"/>
              <a:gd name="connsiteX65" fmla="*/ 41369 w 716972"/>
              <a:gd name="connsiteY65" fmla="*/ 367279 h 757877"/>
              <a:gd name="connsiteX66" fmla="*/ 39687 w 716972"/>
              <a:gd name="connsiteY66" fmla="*/ 363174 h 757877"/>
              <a:gd name="connsiteX67" fmla="*/ 37053 w 716972"/>
              <a:gd name="connsiteY67" fmla="*/ 363174 h 757877"/>
              <a:gd name="connsiteX68" fmla="*/ 37053 w 716972"/>
              <a:gd name="connsiteY68" fmla="*/ 370542 h 757877"/>
              <a:gd name="connsiteX69" fmla="*/ 44421 w 716972"/>
              <a:gd name="connsiteY69" fmla="*/ 374857 h 757877"/>
              <a:gd name="connsiteX70" fmla="*/ 44845 w 716972"/>
              <a:gd name="connsiteY70" fmla="*/ 381173 h 757877"/>
              <a:gd name="connsiteX71" fmla="*/ 54842 w 716972"/>
              <a:gd name="connsiteY71" fmla="*/ 385911 h 757877"/>
              <a:gd name="connsiteX72" fmla="*/ 55262 w 716972"/>
              <a:gd name="connsiteY72" fmla="*/ 393279 h 757877"/>
              <a:gd name="connsiteX73" fmla="*/ 62525 w 716972"/>
              <a:gd name="connsiteY73" fmla="*/ 391174 h 757877"/>
              <a:gd name="connsiteX74" fmla="*/ 62420 w 716972"/>
              <a:gd name="connsiteY74" fmla="*/ 384544 h 757877"/>
              <a:gd name="connsiteX75" fmla="*/ 65892 w 716972"/>
              <a:gd name="connsiteY75" fmla="*/ 392541 h 757877"/>
              <a:gd name="connsiteX76" fmla="*/ 67158 w 716972"/>
              <a:gd name="connsiteY76" fmla="*/ 406015 h 757877"/>
              <a:gd name="connsiteX77" fmla="*/ 70421 w 716972"/>
              <a:gd name="connsiteY77" fmla="*/ 406648 h 757877"/>
              <a:gd name="connsiteX78" fmla="*/ 70421 w 716972"/>
              <a:gd name="connsiteY78" fmla="*/ 410120 h 757877"/>
              <a:gd name="connsiteX79" fmla="*/ 76632 w 716972"/>
              <a:gd name="connsiteY79" fmla="*/ 410120 h 757877"/>
              <a:gd name="connsiteX80" fmla="*/ 77579 w 716972"/>
              <a:gd name="connsiteY80" fmla="*/ 404015 h 757877"/>
              <a:gd name="connsiteX81" fmla="*/ 88210 w 716972"/>
              <a:gd name="connsiteY81" fmla="*/ 392751 h 757877"/>
              <a:gd name="connsiteX82" fmla="*/ 91577 w 716972"/>
              <a:gd name="connsiteY82" fmla="*/ 364331 h 757877"/>
              <a:gd name="connsiteX83" fmla="*/ 99893 w 716972"/>
              <a:gd name="connsiteY83" fmla="*/ 362125 h 757877"/>
              <a:gd name="connsiteX84" fmla="*/ 99785 w 716972"/>
              <a:gd name="connsiteY84" fmla="*/ 358334 h 757877"/>
              <a:gd name="connsiteX85" fmla="*/ 95683 w 716972"/>
              <a:gd name="connsiteY85" fmla="*/ 356334 h 757877"/>
              <a:gd name="connsiteX86" fmla="*/ 103999 w 716972"/>
              <a:gd name="connsiteY86" fmla="*/ 356334 h 757877"/>
              <a:gd name="connsiteX87" fmla="*/ 107579 w 716972"/>
              <a:gd name="connsiteY87" fmla="*/ 352543 h 757877"/>
              <a:gd name="connsiteX88" fmla="*/ 113786 w 716972"/>
              <a:gd name="connsiteY88" fmla="*/ 352019 h 757877"/>
              <a:gd name="connsiteX89" fmla="*/ 114629 w 716972"/>
              <a:gd name="connsiteY89" fmla="*/ 346647 h 757877"/>
              <a:gd name="connsiteX90" fmla="*/ 110524 w 716972"/>
              <a:gd name="connsiteY90" fmla="*/ 346647 h 757877"/>
              <a:gd name="connsiteX91" fmla="*/ 112947 w 716972"/>
              <a:gd name="connsiteY91" fmla="*/ 341913 h 757877"/>
              <a:gd name="connsiteX92" fmla="*/ 105471 w 716972"/>
              <a:gd name="connsiteY92" fmla="*/ 341913 h 757877"/>
              <a:gd name="connsiteX93" fmla="*/ 111258 w 716972"/>
              <a:gd name="connsiteY93" fmla="*/ 339070 h 757877"/>
              <a:gd name="connsiteX94" fmla="*/ 117472 w 716972"/>
              <a:gd name="connsiteY94" fmla="*/ 341598 h 757877"/>
              <a:gd name="connsiteX95" fmla="*/ 117682 w 716972"/>
              <a:gd name="connsiteY95" fmla="*/ 346966 h 757877"/>
              <a:gd name="connsiteX96" fmla="*/ 119997 w 716972"/>
              <a:gd name="connsiteY96" fmla="*/ 348232 h 757877"/>
              <a:gd name="connsiteX97" fmla="*/ 120105 w 716972"/>
              <a:gd name="connsiteY97" fmla="*/ 356334 h 757877"/>
              <a:gd name="connsiteX98" fmla="*/ 124840 w 716972"/>
              <a:gd name="connsiteY98" fmla="*/ 360544 h 757877"/>
              <a:gd name="connsiteX99" fmla="*/ 125155 w 716972"/>
              <a:gd name="connsiteY99" fmla="*/ 356016 h 757877"/>
              <a:gd name="connsiteX100" fmla="*/ 131365 w 716972"/>
              <a:gd name="connsiteY100" fmla="*/ 355806 h 757877"/>
              <a:gd name="connsiteX101" fmla="*/ 132418 w 716972"/>
              <a:gd name="connsiteY101" fmla="*/ 360016 h 757877"/>
              <a:gd name="connsiteX102" fmla="*/ 148626 w 716972"/>
              <a:gd name="connsiteY102" fmla="*/ 360125 h 757877"/>
              <a:gd name="connsiteX103" fmla="*/ 144524 w 716972"/>
              <a:gd name="connsiteY103" fmla="*/ 363174 h 757877"/>
              <a:gd name="connsiteX104" fmla="*/ 135681 w 716972"/>
              <a:gd name="connsiteY104" fmla="*/ 363597 h 757877"/>
              <a:gd name="connsiteX105" fmla="*/ 135890 w 716972"/>
              <a:gd name="connsiteY105" fmla="*/ 369384 h 757877"/>
              <a:gd name="connsiteX106" fmla="*/ 139262 w 716972"/>
              <a:gd name="connsiteY106" fmla="*/ 369808 h 757877"/>
              <a:gd name="connsiteX107" fmla="*/ 131998 w 716972"/>
              <a:gd name="connsiteY107" fmla="*/ 374857 h 757877"/>
              <a:gd name="connsiteX108" fmla="*/ 131890 w 716972"/>
              <a:gd name="connsiteY108" fmla="*/ 381386 h 757877"/>
              <a:gd name="connsiteX109" fmla="*/ 128732 w 716972"/>
              <a:gd name="connsiteY109" fmla="*/ 381491 h 757877"/>
              <a:gd name="connsiteX110" fmla="*/ 127365 w 716972"/>
              <a:gd name="connsiteY110" fmla="*/ 384963 h 757877"/>
              <a:gd name="connsiteX111" fmla="*/ 120420 w 716972"/>
              <a:gd name="connsiteY111" fmla="*/ 385911 h 757877"/>
              <a:gd name="connsiteX112" fmla="*/ 125260 w 716972"/>
              <a:gd name="connsiteY112" fmla="*/ 386226 h 757877"/>
              <a:gd name="connsiteX113" fmla="*/ 125683 w 716972"/>
              <a:gd name="connsiteY113" fmla="*/ 389173 h 757877"/>
              <a:gd name="connsiteX114" fmla="*/ 131051 w 716972"/>
              <a:gd name="connsiteY114" fmla="*/ 389065 h 757877"/>
              <a:gd name="connsiteX115" fmla="*/ 132418 w 716972"/>
              <a:gd name="connsiteY115" fmla="*/ 392226 h 757877"/>
              <a:gd name="connsiteX116" fmla="*/ 136104 w 716972"/>
              <a:gd name="connsiteY116" fmla="*/ 392436 h 757877"/>
              <a:gd name="connsiteX117" fmla="*/ 136209 w 716972"/>
              <a:gd name="connsiteY117" fmla="*/ 395171 h 757877"/>
              <a:gd name="connsiteX118" fmla="*/ 132838 w 716972"/>
              <a:gd name="connsiteY118" fmla="*/ 396437 h 757877"/>
              <a:gd name="connsiteX119" fmla="*/ 132733 w 716972"/>
              <a:gd name="connsiteY119" fmla="*/ 404434 h 757877"/>
              <a:gd name="connsiteX120" fmla="*/ 128946 w 716972"/>
              <a:gd name="connsiteY120" fmla="*/ 391803 h 757877"/>
              <a:gd name="connsiteX121" fmla="*/ 125683 w 716972"/>
              <a:gd name="connsiteY121" fmla="*/ 391803 h 757877"/>
              <a:gd name="connsiteX122" fmla="*/ 124207 w 716972"/>
              <a:gd name="connsiteY122" fmla="*/ 395066 h 757877"/>
              <a:gd name="connsiteX123" fmla="*/ 121154 w 716972"/>
              <a:gd name="connsiteY123" fmla="*/ 395380 h 757877"/>
              <a:gd name="connsiteX124" fmla="*/ 119577 w 716972"/>
              <a:gd name="connsiteY124" fmla="*/ 398748 h 757877"/>
              <a:gd name="connsiteX125" fmla="*/ 113577 w 716972"/>
              <a:gd name="connsiteY125" fmla="*/ 398856 h 757877"/>
              <a:gd name="connsiteX126" fmla="*/ 109894 w 716972"/>
              <a:gd name="connsiteY126" fmla="*/ 404116 h 757877"/>
              <a:gd name="connsiteX127" fmla="*/ 109999 w 716972"/>
              <a:gd name="connsiteY127" fmla="*/ 399276 h 757877"/>
              <a:gd name="connsiteX128" fmla="*/ 103789 w 716972"/>
              <a:gd name="connsiteY128" fmla="*/ 399381 h 757877"/>
              <a:gd name="connsiteX129" fmla="*/ 111576 w 716972"/>
              <a:gd name="connsiteY129" fmla="*/ 396328 h 757877"/>
              <a:gd name="connsiteX130" fmla="*/ 113577 w 716972"/>
              <a:gd name="connsiteY130" fmla="*/ 392432 h 757877"/>
              <a:gd name="connsiteX131" fmla="*/ 118315 w 716972"/>
              <a:gd name="connsiteY131" fmla="*/ 392642 h 757877"/>
              <a:gd name="connsiteX132" fmla="*/ 116101 w 716972"/>
              <a:gd name="connsiteY132" fmla="*/ 387380 h 757877"/>
              <a:gd name="connsiteX133" fmla="*/ 107999 w 716972"/>
              <a:gd name="connsiteY133" fmla="*/ 388432 h 757877"/>
              <a:gd name="connsiteX134" fmla="*/ 104841 w 716972"/>
              <a:gd name="connsiteY134" fmla="*/ 392642 h 757877"/>
              <a:gd name="connsiteX135" fmla="*/ 97368 w 716972"/>
              <a:gd name="connsiteY135" fmla="*/ 393065 h 757877"/>
              <a:gd name="connsiteX136" fmla="*/ 100313 w 716972"/>
              <a:gd name="connsiteY136" fmla="*/ 400853 h 757877"/>
              <a:gd name="connsiteX137" fmla="*/ 98106 w 716972"/>
              <a:gd name="connsiteY137" fmla="*/ 401696 h 757877"/>
              <a:gd name="connsiteX138" fmla="*/ 96631 w 716972"/>
              <a:gd name="connsiteY138" fmla="*/ 399486 h 757877"/>
              <a:gd name="connsiteX139" fmla="*/ 90315 w 716972"/>
              <a:gd name="connsiteY139" fmla="*/ 399486 h 757877"/>
              <a:gd name="connsiteX140" fmla="*/ 91581 w 716972"/>
              <a:gd name="connsiteY140" fmla="*/ 404011 h 757877"/>
              <a:gd name="connsiteX141" fmla="*/ 97788 w 716972"/>
              <a:gd name="connsiteY141" fmla="*/ 404539 h 757877"/>
              <a:gd name="connsiteX142" fmla="*/ 98103 w 716972"/>
              <a:gd name="connsiteY142" fmla="*/ 407064 h 757877"/>
              <a:gd name="connsiteX143" fmla="*/ 93997 w 716972"/>
              <a:gd name="connsiteY143" fmla="*/ 406854 h 757877"/>
              <a:gd name="connsiteX144" fmla="*/ 93892 w 716972"/>
              <a:gd name="connsiteY144" fmla="*/ 412326 h 757877"/>
              <a:gd name="connsiteX145" fmla="*/ 88210 w 716972"/>
              <a:gd name="connsiteY145" fmla="*/ 412435 h 757877"/>
              <a:gd name="connsiteX146" fmla="*/ 88000 w 716972"/>
              <a:gd name="connsiteY146" fmla="*/ 418114 h 757877"/>
              <a:gd name="connsiteX147" fmla="*/ 91581 w 716972"/>
              <a:gd name="connsiteY147" fmla="*/ 418222 h 757877"/>
              <a:gd name="connsiteX148" fmla="*/ 90735 w 716972"/>
              <a:gd name="connsiteY148" fmla="*/ 422009 h 757877"/>
              <a:gd name="connsiteX149" fmla="*/ 97050 w 716972"/>
              <a:gd name="connsiteY149" fmla="*/ 423167 h 757877"/>
              <a:gd name="connsiteX150" fmla="*/ 101680 w 716972"/>
              <a:gd name="connsiteY150" fmla="*/ 418429 h 757877"/>
              <a:gd name="connsiteX151" fmla="*/ 101680 w 716972"/>
              <a:gd name="connsiteY151" fmla="*/ 422852 h 757877"/>
              <a:gd name="connsiteX152" fmla="*/ 105261 w 716972"/>
              <a:gd name="connsiteY152" fmla="*/ 422852 h 757877"/>
              <a:gd name="connsiteX153" fmla="*/ 104946 w 716972"/>
              <a:gd name="connsiteY153" fmla="*/ 428640 h 757877"/>
              <a:gd name="connsiteX154" fmla="*/ 100208 w 716972"/>
              <a:gd name="connsiteY154" fmla="*/ 429273 h 757877"/>
              <a:gd name="connsiteX155" fmla="*/ 97578 w 716972"/>
              <a:gd name="connsiteY155" fmla="*/ 432220 h 757877"/>
              <a:gd name="connsiteX156" fmla="*/ 94106 w 716972"/>
              <a:gd name="connsiteY156" fmla="*/ 432745 h 757877"/>
              <a:gd name="connsiteX157" fmla="*/ 94106 w 716972"/>
              <a:gd name="connsiteY157" fmla="*/ 436431 h 757877"/>
              <a:gd name="connsiteX158" fmla="*/ 98627 w 716972"/>
              <a:gd name="connsiteY158" fmla="*/ 438536 h 757877"/>
              <a:gd name="connsiteX159" fmla="*/ 98736 w 716972"/>
              <a:gd name="connsiteY159" fmla="*/ 442218 h 757877"/>
              <a:gd name="connsiteX160" fmla="*/ 103051 w 716972"/>
              <a:gd name="connsiteY160" fmla="*/ 446323 h 757877"/>
              <a:gd name="connsiteX161" fmla="*/ 110314 w 716972"/>
              <a:gd name="connsiteY161" fmla="*/ 446956 h 757877"/>
              <a:gd name="connsiteX162" fmla="*/ 111157 w 716972"/>
              <a:gd name="connsiteY162" fmla="*/ 450639 h 757877"/>
              <a:gd name="connsiteX163" fmla="*/ 114105 w 716972"/>
              <a:gd name="connsiteY163" fmla="*/ 450747 h 757877"/>
              <a:gd name="connsiteX164" fmla="*/ 119049 w 716972"/>
              <a:gd name="connsiteY164" fmla="*/ 445900 h 757877"/>
              <a:gd name="connsiteX165" fmla="*/ 139052 w 716972"/>
              <a:gd name="connsiteY165" fmla="*/ 446114 h 757877"/>
              <a:gd name="connsiteX166" fmla="*/ 141996 w 716972"/>
              <a:gd name="connsiteY166" fmla="*/ 451167 h 757877"/>
              <a:gd name="connsiteX167" fmla="*/ 142944 w 716972"/>
              <a:gd name="connsiteY167" fmla="*/ 443904 h 757877"/>
              <a:gd name="connsiteX168" fmla="*/ 155260 w 716972"/>
              <a:gd name="connsiteY168" fmla="*/ 439798 h 757877"/>
              <a:gd name="connsiteX169" fmla="*/ 161366 w 716972"/>
              <a:gd name="connsiteY169" fmla="*/ 431696 h 757877"/>
              <a:gd name="connsiteX170" fmla="*/ 173049 w 716972"/>
              <a:gd name="connsiteY170" fmla="*/ 432640 h 757877"/>
              <a:gd name="connsiteX171" fmla="*/ 173049 w 716972"/>
              <a:gd name="connsiteY171" fmla="*/ 429273 h 757877"/>
              <a:gd name="connsiteX172" fmla="*/ 176102 w 716972"/>
              <a:gd name="connsiteY172" fmla="*/ 425377 h 757877"/>
              <a:gd name="connsiteX173" fmla="*/ 171891 w 716972"/>
              <a:gd name="connsiteY173" fmla="*/ 423272 h 757877"/>
              <a:gd name="connsiteX174" fmla="*/ 172940 w 716972"/>
              <a:gd name="connsiteY174" fmla="*/ 414956 h 757877"/>
              <a:gd name="connsiteX175" fmla="*/ 168101 w 716972"/>
              <a:gd name="connsiteY175" fmla="*/ 414956 h 757877"/>
              <a:gd name="connsiteX176" fmla="*/ 161890 w 716972"/>
              <a:gd name="connsiteY176" fmla="*/ 422009 h 757877"/>
              <a:gd name="connsiteX177" fmla="*/ 159680 w 716972"/>
              <a:gd name="connsiteY177" fmla="*/ 419061 h 757877"/>
              <a:gd name="connsiteX178" fmla="*/ 167782 w 716972"/>
              <a:gd name="connsiteY178" fmla="*/ 411903 h 757877"/>
              <a:gd name="connsiteX179" fmla="*/ 176836 w 716972"/>
              <a:gd name="connsiteY179" fmla="*/ 411903 h 757877"/>
              <a:gd name="connsiteX180" fmla="*/ 177783 w 716972"/>
              <a:gd name="connsiteY180" fmla="*/ 418747 h 757877"/>
              <a:gd name="connsiteX181" fmla="*/ 201045 w 716972"/>
              <a:gd name="connsiteY181" fmla="*/ 417694 h 757877"/>
              <a:gd name="connsiteX182" fmla="*/ 194310 w 716972"/>
              <a:gd name="connsiteY182" fmla="*/ 421800 h 757877"/>
              <a:gd name="connsiteX183" fmla="*/ 185361 w 716972"/>
              <a:gd name="connsiteY183" fmla="*/ 421167 h 757877"/>
              <a:gd name="connsiteX184" fmla="*/ 184837 w 716972"/>
              <a:gd name="connsiteY184" fmla="*/ 425062 h 757877"/>
              <a:gd name="connsiteX185" fmla="*/ 178941 w 716972"/>
              <a:gd name="connsiteY185" fmla="*/ 426534 h 757877"/>
              <a:gd name="connsiteX186" fmla="*/ 179049 w 716972"/>
              <a:gd name="connsiteY186" fmla="*/ 429273 h 757877"/>
              <a:gd name="connsiteX187" fmla="*/ 184417 w 716972"/>
              <a:gd name="connsiteY187" fmla="*/ 428849 h 757877"/>
              <a:gd name="connsiteX188" fmla="*/ 190942 w 716972"/>
              <a:gd name="connsiteY188" fmla="*/ 425377 h 757877"/>
              <a:gd name="connsiteX189" fmla="*/ 200835 w 716972"/>
              <a:gd name="connsiteY189" fmla="*/ 425377 h 757877"/>
              <a:gd name="connsiteX190" fmla="*/ 199363 w 716972"/>
              <a:gd name="connsiteY190" fmla="*/ 428325 h 757877"/>
              <a:gd name="connsiteX191" fmla="*/ 189886 w 716972"/>
              <a:gd name="connsiteY191" fmla="*/ 428430 h 757877"/>
              <a:gd name="connsiteX192" fmla="*/ 189572 w 716972"/>
              <a:gd name="connsiteY192" fmla="*/ 431378 h 757877"/>
              <a:gd name="connsiteX193" fmla="*/ 196205 w 716972"/>
              <a:gd name="connsiteY193" fmla="*/ 433273 h 757877"/>
              <a:gd name="connsiteX194" fmla="*/ 195467 w 716972"/>
              <a:gd name="connsiteY194" fmla="*/ 436217 h 757877"/>
              <a:gd name="connsiteX195" fmla="*/ 189995 w 716972"/>
              <a:gd name="connsiteY195" fmla="*/ 434745 h 757877"/>
              <a:gd name="connsiteX196" fmla="*/ 183679 w 716972"/>
              <a:gd name="connsiteY196" fmla="*/ 436322 h 757877"/>
              <a:gd name="connsiteX197" fmla="*/ 187466 w 716972"/>
              <a:gd name="connsiteY197" fmla="*/ 440113 h 757877"/>
              <a:gd name="connsiteX198" fmla="*/ 179994 w 716972"/>
              <a:gd name="connsiteY198" fmla="*/ 440008 h 757877"/>
              <a:gd name="connsiteX199" fmla="*/ 177787 w 716972"/>
              <a:gd name="connsiteY199" fmla="*/ 446009 h 757877"/>
              <a:gd name="connsiteX200" fmla="*/ 176836 w 716972"/>
              <a:gd name="connsiteY200" fmla="*/ 439484 h 757877"/>
              <a:gd name="connsiteX201" fmla="*/ 172416 w 716972"/>
              <a:gd name="connsiteY201" fmla="*/ 446428 h 757877"/>
              <a:gd name="connsiteX202" fmla="*/ 167786 w 716972"/>
              <a:gd name="connsiteY202" fmla="*/ 446638 h 757877"/>
              <a:gd name="connsiteX203" fmla="*/ 167786 w 716972"/>
              <a:gd name="connsiteY203" fmla="*/ 449796 h 757877"/>
              <a:gd name="connsiteX204" fmla="*/ 176836 w 716972"/>
              <a:gd name="connsiteY204" fmla="*/ 453268 h 757877"/>
              <a:gd name="connsiteX205" fmla="*/ 173472 w 716972"/>
              <a:gd name="connsiteY205" fmla="*/ 456534 h 757877"/>
              <a:gd name="connsiteX206" fmla="*/ 170206 w 716972"/>
              <a:gd name="connsiteY206" fmla="*/ 454006 h 757877"/>
              <a:gd name="connsiteX207" fmla="*/ 162733 w 716972"/>
              <a:gd name="connsiteY207" fmla="*/ 453163 h 757877"/>
              <a:gd name="connsiteX208" fmla="*/ 156313 w 716972"/>
              <a:gd name="connsiteY208" fmla="*/ 457482 h 757877"/>
              <a:gd name="connsiteX209" fmla="*/ 158519 w 716972"/>
              <a:gd name="connsiteY209" fmla="*/ 460846 h 757877"/>
              <a:gd name="connsiteX210" fmla="*/ 169573 w 716972"/>
              <a:gd name="connsiteY210" fmla="*/ 460745 h 757877"/>
              <a:gd name="connsiteX211" fmla="*/ 169681 w 716972"/>
              <a:gd name="connsiteY211" fmla="*/ 464850 h 757877"/>
              <a:gd name="connsiteX212" fmla="*/ 161890 w 716972"/>
              <a:gd name="connsiteY212" fmla="*/ 463584 h 757877"/>
              <a:gd name="connsiteX213" fmla="*/ 156732 w 716972"/>
              <a:gd name="connsiteY213" fmla="*/ 465798 h 757877"/>
              <a:gd name="connsiteX214" fmla="*/ 152945 w 716972"/>
              <a:gd name="connsiteY214" fmla="*/ 457377 h 757877"/>
              <a:gd name="connsiteX215" fmla="*/ 147892 w 716972"/>
              <a:gd name="connsiteY215" fmla="*/ 456954 h 757877"/>
              <a:gd name="connsiteX216" fmla="*/ 147154 w 716972"/>
              <a:gd name="connsiteY216" fmla="*/ 461164 h 757877"/>
              <a:gd name="connsiteX217" fmla="*/ 143258 w 716972"/>
              <a:gd name="connsiteY217" fmla="*/ 461164 h 757877"/>
              <a:gd name="connsiteX218" fmla="*/ 143996 w 716972"/>
              <a:gd name="connsiteY218" fmla="*/ 472533 h 757877"/>
              <a:gd name="connsiteX219" fmla="*/ 151364 w 716972"/>
              <a:gd name="connsiteY219" fmla="*/ 472638 h 757877"/>
              <a:gd name="connsiteX220" fmla="*/ 156627 w 716972"/>
              <a:gd name="connsiteY220" fmla="*/ 467375 h 757877"/>
              <a:gd name="connsiteX221" fmla="*/ 155889 w 716972"/>
              <a:gd name="connsiteY221" fmla="*/ 471690 h 757877"/>
              <a:gd name="connsiteX222" fmla="*/ 159890 w 716972"/>
              <a:gd name="connsiteY222" fmla="*/ 474323 h 757877"/>
              <a:gd name="connsiteX223" fmla="*/ 163257 w 716972"/>
              <a:gd name="connsiteY223" fmla="*/ 478006 h 757877"/>
              <a:gd name="connsiteX224" fmla="*/ 145364 w 716972"/>
              <a:gd name="connsiteY224" fmla="*/ 477163 h 757877"/>
              <a:gd name="connsiteX225" fmla="*/ 145472 w 716972"/>
              <a:gd name="connsiteY225" fmla="*/ 480530 h 757877"/>
              <a:gd name="connsiteX226" fmla="*/ 150731 w 716972"/>
              <a:gd name="connsiteY226" fmla="*/ 483478 h 757877"/>
              <a:gd name="connsiteX227" fmla="*/ 150840 w 716972"/>
              <a:gd name="connsiteY227" fmla="*/ 488741 h 757877"/>
              <a:gd name="connsiteX228" fmla="*/ 156736 w 716972"/>
              <a:gd name="connsiteY228" fmla="*/ 489689 h 757877"/>
              <a:gd name="connsiteX229" fmla="*/ 156627 w 716972"/>
              <a:gd name="connsiteY229" fmla="*/ 496109 h 757877"/>
              <a:gd name="connsiteX230" fmla="*/ 158837 w 716972"/>
              <a:gd name="connsiteY230" fmla="*/ 496109 h 757877"/>
              <a:gd name="connsiteX231" fmla="*/ 163467 w 716972"/>
              <a:gd name="connsiteY231" fmla="*/ 485478 h 757877"/>
              <a:gd name="connsiteX232" fmla="*/ 167468 w 716972"/>
              <a:gd name="connsiteY232" fmla="*/ 495480 h 757877"/>
              <a:gd name="connsiteX233" fmla="*/ 162628 w 716972"/>
              <a:gd name="connsiteY233" fmla="*/ 497903 h 757877"/>
              <a:gd name="connsiteX234" fmla="*/ 163890 w 716972"/>
              <a:gd name="connsiteY234" fmla="*/ 506110 h 757877"/>
              <a:gd name="connsiteX235" fmla="*/ 161785 w 716972"/>
              <a:gd name="connsiteY235" fmla="*/ 506215 h 757877"/>
              <a:gd name="connsiteX236" fmla="*/ 158627 w 716972"/>
              <a:gd name="connsiteY236" fmla="*/ 498952 h 757877"/>
              <a:gd name="connsiteX237" fmla="*/ 144944 w 716972"/>
              <a:gd name="connsiteY237" fmla="*/ 499162 h 757877"/>
              <a:gd name="connsiteX238" fmla="*/ 143154 w 716972"/>
              <a:gd name="connsiteY238" fmla="*/ 505268 h 757877"/>
              <a:gd name="connsiteX239" fmla="*/ 147783 w 716972"/>
              <a:gd name="connsiteY239" fmla="*/ 508848 h 757877"/>
              <a:gd name="connsiteX240" fmla="*/ 147892 w 716972"/>
              <a:gd name="connsiteY240" fmla="*/ 519692 h 757877"/>
              <a:gd name="connsiteX241" fmla="*/ 153365 w 716972"/>
              <a:gd name="connsiteY241" fmla="*/ 520525 h 757877"/>
              <a:gd name="connsiteX242" fmla="*/ 157680 w 716972"/>
              <a:gd name="connsiteY242" fmla="*/ 514737 h 757877"/>
              <a:gd name="connsiteX243" fmla="*/ 158837 w 716972"/>
              <a:gd name="connsiteY243" fmla="*/ 522333 h 757877"/>
              <a:gd name="connsiteX244" fmla="*/ 153365 w 716972"/>
              <a:gd name="connsiteY244" fmla="*/ 525154 h 757877"/>
              <a:gd name="connsiteX245" fmla="*/ 150840 w 716972"/>
              <a:gd name="connsiteY245" fmla="*/ 522224 h 757877"/>
              <a:gd name="connsiteX246" fmla="*/ 145468 w 716972"/>
              <a:gd name="connsiteY246" fmla="*/ 523056 h 757877"/>
              <a:gd name="connsiteX247" fmla="*/ 144524 w 716972"/>
              <a:gd name="connsiteY247" fmla="*/ 518969 h 757877"/>
              <a:gd name="connsiteX248" fmla="*/ 144839 w 716972"/>
              <a:gd name="connsiteY248" fmla="*/ 510531 h 757877"/>
              <a:gd name="connsiteX249" fmla="*/ 139891 w 716972"/>
              <a:gd name="connsiteY249" fmla="*/ 507478 h 757877"/>
              <a:gd name="connsiteX250" fmla="*/ 142839 w 716972"/>
              <a:gd name="connsiteY250" fmla="*/ 496952 h 757877"/>
              <a:gd name="connsiteX251" fmla="*/ 154102 w 716972"/>
              <a:gd name="connsiteY251" fmla="*/ 496843 h 757877"/>
              <a:gd name="connsiteX252" fmla="*/ 155050 w 716972"/>
              <a:gd name="connsiteY252" fmla="*/ 492742 h 757877"/>
              <a:gd name="connsiteX253" fmla="*/ 148312 w 716972"/>
              <a:gd name="connsiteY253" fmla="*/ 490637 h 757877"/>
              <a:gd name="connsiteX254" fmla="*/ 147469 w 716972"/>
              <a:gd name="connsiteY254" fmla="*/ 484741 h 757877"/>
              <a:gd name="connsiteX255" fmla="*/ 139048 w 716972"/>
              <a:gd name="connsiteY255" fmla="*/ 482740 h 757877"/>
              <a:gd name="connsiteX256" fmla="*/ 138629 w 716972"/>
              <a:gd name="connsiteY256" fmla="*/ 478425 h 757877"/>
              <a:gd name="connsiteX257" fmla="*/ 134838 w 716972"/>
              <a:gd name="connsiteY257" fmla="*/ 479583 h 757877"/>
              <a:gd name="connsiteX258" fmla="*/ 134838 w 716972"/>
              <a:gd name="connsiteY258" fmla="*/ 510845 h 757877"/>
              <a:gd name="connsiteX259" fmla="*/ 131474 w 716972"/>
              <a:gd name="connsiteY259" fmla="*/ 512111 h 757877"/>
              <a:gd name="connsiteX260" fmla="*/ 131474 w 716972"/>
              <a:gd name="connsiteY260" fmla="*/ 517993 h 757877"/>
              <a:gd name="connsiteX261" fmla="*/ 141576 w 716972"/>
              <a:gd name="connsiteY261" fmla="*/ 518861 h 757877"/>
              <a:gd name="connsiteX262" fmla="*/ 136523 w 716972"/>
              <a:gd name="connsiteY262" fmla="*/ 519909 h 757877"/>
              <a:gd name="connsiteX263" fmla="*/ 136415 w 716972"/>
              <a:gd name="connsiteY263" fmla="*/ 527578 h 757877"/>
              <a:gd name="connsiteX264" fmla="*/ 142629 w 716972"/>
              <a:gd name="connsiteY264" fmla="*/ 529784 h 757877"/>
              <a:gd name="connsiteX265" fmla="*/ 134838 w 716972"/>
              <a:gd name="connsiteY265" fmla="*/ 531050 h 757877"/>
              <a:gd name="connsiteX266" fmla="*/ 134418 w 716972"/>
              <a:gd name="connsiteY266" fmla="*/ 537271 h 757877"/>
              <a:gd name="connsiteX267" fmla="*/ 129050 w 716972"/>
              <a:gd name="connsiteY267" fmla="*/ 541901 h 757877"/>
              <a:gd name="connsiteX268" fmla="*/ 122312 w 716972"/>
              <a:gd name="connsiteY268" fmla="*/ 548304 h 757877"/>
              <a:gd name="connsiteX269" fmla="*/ 125893 w 716972"/>
              <a:gd name="connsiteY269" fmla="*/ 552427 h 757877"/>
              <a:gd name="connsiteX270" fmla="*/ 121050 w 716972"/>
              <a:gd name="connsiteY270" fmla="*/ 553259 h 757877"/>
              <a:gd name="connsiteX271" fmla="*/ 119892 w 716972"/>
              <a:gd name="connsiteY271" fmla="*/ 549678 h 757877"/>
              <a:gd name="connsiteX272" fmla="*/ 108842 w 716972"/>
              <a:gd name="connsiteY272" fmla="*/ 549461 h 757877"/>
              <a:gd name="connsiteX273" fmla="*/ 106209 w 716972"/>
              <a:gd name="connsiteY273" fmla="*/ 554959 h 757877"/>
              <a:gd name="connsiteX274" fmla="*/ 102841 w 716972"/>
              <a:gd name="connsiteY274" fmla="*/ 555466 h 757877"/>
              <a:gd name="connsiteX275" fmla="*/ 102841 w 716972"/>
              <a:gd name="connsiteY275" fmla="*/ 559372 h 757877"/>
              <a:gd name="connsiteX276" fmla="*/ 113052 w 716972"/>
              <a:gd name="connsiteY276" fmla="*/ 561795 h 757877"/>
              <a:gd name="connsiteX277" fmla="*/ 125260 w 716972"/>
              <a:gd name="connsiteY277" fmla="*/ 570947 h 757877"/>
              <a:gd name="connsiteX278" fmla="*/ 123364 w 716972"/>
              <a:gd name="connsiteY278" fmla="*/ 578217 h 757877"/>
              <a:gd name="connsiteX279" fmla="*/ 120102 w 716972"/>
              <a:gd name="connsiteY279" fmla="*/ 578217 h 757877"/>
              <a:gd name="connsiteX280" fmla="*/ 119682 w 716972"/>
              <a:gd name="connsiteY280" fmla="*/ 571164 h 757877"/>
              <a:gd name="connsiteX281" fmla="*/ 110422 w 716972"/>
              <a:gd name="connsiteY281" fmla="*/ 562953 h 757877"/>
              <a:gd name="connsiteX282" fmla="*/ 100421 w 716972"/>
              <a:gd name="connsiteY282" fmla="*/ 561904 h 757877"/>
              <a:gd name="connsiteX283" fmla="*/ 99474 w 716972"/>
              <a:gd name="connsiteY283" fmla="*/ 557600 h 757877"/>
              <a:gd name="connsiteX284" fmla="*/ 95683 w 716972"/>
              <a:gd name="connsiteY284" fmla="*/ 554742 h 757877"/>
              <a:gd name="connsiteX285" fmla="*/ 93892 w 716972"/>
              <a:gd name="connsiteY285" fmla="*/ 563495 h 757877"/>
              <a:gd name="connsiteX286" fmla="*/ 86948 w 716972"/>
              <a:gd name="connsiteY286" fmla="*/ 568415 h 757877"/>
              <a:gd name="connsiteX287" fmla="*/ 89682 w 716972"/>
              <a:gd name="connsiteY287" fmla="*/ 570947 h 757877"/>
              <a:gd name="connsiteX288" fmla="*/ 90105 w 716972"/>
              <a:gd name="connsiteY288" fmla="*/ 567691 h 757877"/>
              <a:gd name="connsiteX289" fmla="*/ 99474 w 716972"/>
              <a:gd name="connsiteY289" fmla="*/ 569066 h 757877"/>
              <a:gd name="connsiteX290" fmla="*/ 105369 w 716972"/>
              <a:gd name="connsiteY290" fmla="*/ 565991 h 757877"/>
              <a:gd name="connsiteX291" fmla="*/ 103894 w 716972"/>
              <a:gd name="connsiteY291" fmla="*/ 571164 h 757877"/>
              <a:gd name="connsiteX292" fmla="*/ 94630 w 716972"/>
              <a:gd name="connsiteY292" fmla="*/ 572104 h 757877"/>
              <a:gd name="connsiteX293" fmla="*/ 97893 w 716972"/>
              <a:gd name="connsiteY293" fmla="*/ 577059 h 757877"/>
              <a:gd name="connsiteX294" fmla="*/ 104523 w 716972"/>
              <a:gd name="connsiteY294" fmla="*/ 575468 h 757877"/>
              <a:gd name="connsiteX295" fmla="*/ 105576 w 716972"/>
              <a:gd name="connsiteY295" fmla="*/ 577783 h 757877"/>
              <a:gd name="connsiteX296" fmla="*/ 100421 w 716972"/>
              <a:gd name="connsiteY296" fmla="*/ 579483 h 757877"/>
              <a:gd name="connsiteX297" fmla="*/ 98945 w 716972"/>
              <a:gd name="connsiteY297" fmla="*/ 586319 h 757877"/>
              <a:gd name="connsiteX298" fmla="*/ 102313 w 716972"/>
              <a:gd name="connsiteY298" fmla="*/ 587151 h 757877"/>
              <a:gd name="connsiteX299" fmla="*/ 102421 w 716972"/>
              <a:gd name="connsiteY299" fmla="*/ 591058 h 757877"/>
              <a:gd name="connsiteX300" fmla="*/ 96526 w 716972"/>
              <a:gd name="connsiteY300" fmla="*/ 594422 h 757877"/>
              <a:gd name="connsiteX301" fmla="*/ 94735 w 716972"/>
              <a:gd name="connsiteY301" fmla="*/ 603898 h 757877"/>
              <a:gd name="connsiteX302" fmla="*/ 91787 w 716972"/>
              <a:gd name="connsiteY302" fmla="*/ 601258 h 757877"/>
              <a:gd name="connsiteX303" fmla="*/ 91473 w 716972"/>
              <a:gd name="connsiteY303" fmla="*/ 597460 h 757877"/>
              <a:gd name="connsiteX304" fmla="*/ 96526 w 716972"/>
              <a:gd name="connsiteY304" fmla="*/ 592649 h 757877"/>
              <a:gd name="connsiteX305" fmla="*/ 96526 w 716972"/>
              <a:gd name="connsiteY305" fmla="*/ 578651 h 757877"/>
              <a:gd name="connsiteX306" fmla="*/ 91577 w 716972"/>
              <a:gd name="connsiteY306" fmla="*/ 577783 h 757877"/>
              <a:gd name="connsiteX307" fmla="*/ 89262 w 716972"/>
              <a:gd name="connsiteY307" fmla="*/ 573370 h 757877"/>
              <a:gd name="connsiteX308" fmla="*/ 85472 w 716972"/>
              <a:gd name="connsiteY308" fmla="*/ 573262 h 757877"/>
              <a:gd name="connsiteX309" fmla="*/ 85895 w 716972"/>
              <a:gd name="connsiteY309" fmla="*/ 577494 h 757877"/>
              <a:gd name="connsiteX310" fmla="*/ 74212 w 716972"/>
              <a:gd name="connsiteY310" fmla="*/ 580532 h 757877"/>
              <a:gd name="connsiteX311" fmla="*/ 73264 w 716972"/>
              <a:gd name="connsiteY311" fmla="*/ 585270 h 757877"/>
              <a:gd name="connsiteX312" fmla="*/ 69893 w 716972"/>
              <a:gd name="connsiteY312" fmla="*/ 587911 h 757877"/>
              <a:gd name="connsiteX313" fmla="*/ 70421 w 716972"/>
              <a:gd name="connsiteY313" fmla="*/ 590841 h 757877"/>
              <a:gd name="connsiteX314" fmla="*/ 77579 w 716972"/>
              <a:gd name="connsiteY314" fmla="*/ 590841 h 757877"/>
              <a:gd name="connsiteX315" fmla="*/ 84314 w 716972"/>
              <a:gd name="connsiteY315" fmla="*/ 595471 h 757877"/>
              <a:gd name="connsiteX316" fmla="*/ 84423 w 716972"/>
              <a:gd name="connsiteY316" fmla="*/ 598328 h 757877"/>
              <a:gd name="connsiteX317" fmla="*/ 81790 w 716972"/>
              <a:gd name="connsiteY317" fmla="*/ 599268 h 757877"/>
              <a:gd name="connsiteX318" fmla="*/ 75789 w 716972"/>
              <a:gd name="connsiteY318" fmla="*/ 609252 h 757877"/>
              <a:gd name="connsiteX319" fmla="*/ 76422 w 716972"/>
              <a:gd name="connsiteY319" fmla="*/ 612435 h 757877"/>
              <a:gd name="connsiteX320" fmla="*/ 79684 w 716972"/>
              <a:gd name="connsiteY320" fmla="*/ 612326 h 757877"/>
              <a:gd name="connsiteX321" fmla="*/ 80632 w 716972"/>
              <a:gd name="connsiteY321" fmla="*/ 616847 h 757877"/>
              <a:gd name="connsiteX322" fmla="*/ 70421 w 716972"/>
              <a:gd name="connsiteY322" fmla="*/ 619054 h 757877"/>
              <a:gd name="connsiteX323" fmla="*/ 73789 w 716972"/>
              <a:gd name="connsiteY323" fmla="*/ 625890 h 757877"/>
              <a:gd name="connsiteX324" fmla="*/ 69893 w 716972"/>
              <a:gd name="connsiteY324" fmla="*/ 623792 h 757877"/>
              <a:gd name="connsiteX325" fmla="*/ 69054 w 716972"/>
              <a:gd name="connsiteY325" fmla="*/ 616631 h 757877"/>
              <a:gd name="connsiteX326" fmla="*/ 72946 w 716972"/>
              <a:gd name="connsiteY326" fmla="*/ 614316 h 757877"/>
              <a:gd name="connsiteX327" fmla="*/ 72421 w 716972"/>
              <a:gd name="connsiteY327" fmla="*/ 598545 h 757877"/>
              <a:gd name="connsiteX328" fmla="*/ 70421 w 716972"/>
              <a:gd name="connsiteY328" fmla="*/ 598545 h 757877"/>
              <a:gd name="connsiteX329" fmla="*/ 69473 w 716972"/>
              <a:gd name="connsiteY329" fmla="*/ 604513 h 757877"/>
              <a:gd name="connsiteX330" fmla="*/ 66630 w 716972"/>
              <a:gd name="connsiteY330" fmla="*/ 605273 h 757877"/>
              <a:gd name="connsiteX331" fmla="*/ 64630 w 716972"/>
              <a:gd name="connsiteY331" fmla="*/ 608962 h 757877"/>
              <a:gd name="connsiteX332" fmla="*/ 58948 w 716972"/>
              <a:gd name="connsiteY332" fmla="*/ 617065 h 757877"/>
              <a:gd name="connsiteX333" fmla="*/ 58839 w 716972"/>
              <a:gd name="connsiteY333" fmla="*/ 629905 h 757877"/>
              <a:gd name="connsiteX334" fmla="*/ 52003 w 716972"/>
              <a:gd name="connsiteY334" fmla="*/ 631352 h 757877"/>
              <a:gd name="connsiteX335" fmla="*/ 51789 w 716972"/>
              <a:gd name="connsiteY335" fmla="*/ 637139 h 757877"/>
              <a:gd name="connsiteX336" fmla="*/ 59790 w 716972"/>
              <a:gd name="connsiteY336" fmla="*/ 642637 h 757877"/>
              <a:gd name="connsiteX337" fmla="*/ 60738 w 716972"/>
              <a:gd name="connsiteY337" fmla="*/ 657250 h 757877"/>
              <a:gd name="connsiteX338" fmla="*/ 57790 w 716972"/>
              <a:gd name="connsiteY338" fmla="*/ 657359 h 757877"/>
              <a:gd name="connsiteX339" fmla="*/ 57682 w 716972"/>
              <a:gd name="connsiteY339" fmla="*/ 649148 h 757877"/>
              <a:gd name="connsiteX340" fmla="*/ 52737 w 716972"/>
              <a:gd name="connsiteY340" fmla="*/ 641263 h 757877"/>
              <a:gd name="connsiteX341" fmla="*/ 48632 w 716972"/>
              <a:gd name="connsiteY341" fmla="*/ 639671 h 757877"/>
              <a:gd name="connsiteX342" fmla="*/ 48422 w 716972"/>
              <a:gd name="connsiteY342" fmla="*/ 632003 h 757877"/>
              <a:gd name="connsiteX343" fmla="*/ 44736 w 716972"/>
              <a:gd name="connsiteY343" fmla="*/ 632003 h 757877"/>
              <a:gd name="connsiteX344" fmla="*/ 42107 w 716972"/>
              <a:gd name="connsiteY344" fmla="*/ 637682 h 757877"/>
              <a:gd name="connsiteX345" fmla="*/ 37791 w 716972"/>
              <a:gd name="connsiteY345" fmla="*/ 642203 h 757877"/>
              <a:gd name="connsiteX346" fmla="*/ 30847 w 716972"/>
              <a:gd name="connsiteY346" fmla="*/ 641046 h 757877"/>
              <a:gd name="connsiteX347" fmla="*/ 27157 w 716972"/>
              <a:gd name="connsiteY347" fmla="*/ 645278 h 757877"/>
              <a:gd name="connsiteX348" fmla="*/ 31895 w 716972"/>
              <a:gd name="connsiteY348" fmla="*/ 651065 h 757877"/>
              <a:gd name="connsiteX349" fmla="*/ 37477 w 716972"/>
              <a:gd name="connsiteY349" fmla="*/ 649799 h 757877"/>
              <a:gd name="connsiteX350" fmla="*/ 50947 w 716972"/>
              <a:gd name="connsiteY350" fmla="*/ 656744 h 757877"/>
              <a:gd name="connsiteX351" fmla="*/ 54419 w 716972"/>
              <a:gd name="connsiteY351" fmla="*/ 660434 h 757877"/>
              <a:gd name="connsiteX352" fmla="*/ 48212 w 716972"/>
              <a:gd name="connsiteY352" fmla="*/ 659457 h 757877"/>
              <a:gd name="connsiteX353" fmla="*/ 44002 w 716972"/>
              <a:gd name="connsiteY353" fmla="*/ 653886 h 757877"/>
              <a:gd name="connsiteX354" fmla="*/ 33368 w 716972"/>
              <a:gd name="connsiteY354" fmla="*/ 653597 h 757877"/>
              <a:gd name="connsiteX355" fmla="*/ 30004 w 716972"/>
              <a:gd name="connsiteY355" fmla="*/ 656744 h 757877"/>
              <a:gd name="connsiteX356" fmla="*/ 27056 w 716972"/>
              <a:gd name="connsiteY356" fmla="*/ 650197 h 757877"/>
              <a:gd name="connsiteX357" fmla="*/ 19894 w 716972"/>
              <a:gd name="connsiteY357" fmla="*/ 653995 h 757877"/>
              <a:gd name="connsiteX358" fmla="*/ 10844 w 716972"/>
              <a:gd name="connsiteY358" fmla="*/ 667884 h 757877"/>
              <a:gd name="connsiteX359" fmla="*/ 109 w 716972"/>
              <a:gd name="connsiteY359" fmla="*/ 674214 h 757877"/>
              <a:gd name="connsiteX360" fmla="*/ 0 w 716972"/>
              <a:gd name="connsiteY360" fmla="*/ 685572 h 757877"/>
              <a:gd name="connsiteX361" fmla="*/ 2319 w 716972"/>
              <a:gd name="connsiteY361" fmla="*/ 685066 h 757877"/>
              <a:gd name="connsiteX362" fmla="*/ 4319 w 716972"/>
              <a:gd name="connsiteY362" fmla="*/ 680436 h 757877"/>
              <a:gd name="connsiteX363" fmla="*/ 19793 w 716972"/>
              <a:gd name="connsiteY363" fmla="*/ 681485 h 757877"/>
              <a:gd name="connsiteX364" fmla="*/ 20635 w 716972"/>
              <a:gd name="connsiteY364" fmla="*/ 685572 h 757877"/>
              <a:gd name="connsiteX365" fmla="*/ 27895 w 716972"/>
              <a:gd name="connsiteY365" fmla="*/ 686838 h 757877"/>
              <a:gd name="connsiteX366" fmla="*/ 32319 w 716972"/>
              <a:gd name="connsiteY366" fmla="*/ 676747 h 757877"/>
              <a:gd name="connsiteX367" fmla="*/ 46736 w 716972"/>
              <a:gd name="connsiteY367" fmla="*/ 671465 h 757877"/>
              <a:gd name="connsiteX368" fmla="*/ 53157 w 716972"/>
              <a:gd name="connsiteY368" fmla="*/ 663255 h 757877"/>
              <a:gd name="connsiteX369" fmla="*/ 56105 w 716972"/>
              <a:gd name="connsiteY369" fmla="*/ 663146 h 757877"/>
              <a:gd name="connsiteX370" fmla="*/ 53052 w 716972"/>
              <a:gd name="connsiteY370" fmla="*/ 674612 h 757877"/>
              <a:gd name="connsiteX371" fmla="*/ 54318 w 716972"/>
              <a:gd name="connsiteY371" fmla="*/ 684306 h 757877"/>
              <a:gd name="connsiteX372" fmla="*/ 59284 w 716972"/>
              <a:gd name="connsiteY372" fmla="*/ 689045 h 757877"/>
              <a:gd name="connsiteX373" fmla="*/ 66099 w 716972"/>
              <a:gd name="connsiteY373" fmla="*/ 694796 h 757877"/>
              <a:gd name="connsiteX374" fmla="*/ 68479 w 716972"/>
              <a:gd name="connsiteY374" fmla="*/ 708215 h 757877"/>
              <a:gd name="connsiteX375" fmla="*/ 71752 w 716972"/>
              <a:gd name="connsiteY375" fmla="*/ 709409 h 757877"/>
              <a:gd name="connsiteX376" fmla="*/ 75923 w 716972"/>
              <a:gd name="connsiteY376" fmla="*/ 717149 h 757877"/>
              <a:gd name="connsiteX377" fmla="*/ 81876 w 716972"/>
              <a:gd name="connsiteY377" fmla="*/ 717439 h 757877"/>
              <a:gd name="connsiteX378" fmla="*/ 82470 w 716972"/>
              <a:gd name="connsiteY378" fmla="*/ 712375 h 757877"/>
              <a:gd name="connsiteX379" fmla="*/ 91404 w 716972"/>
              <a:gd name="connsiteY379" fmla="*/ 707600 h 757877"/>
              <a:gd name="connsiteX380" fmla="*/ 95571 w 716972"/>
              <a:gd name="connsiteY380" fmla="*/ 708794 h 757877"/>
              <a:gd name="connsiteX381" fmla="*/ 95571 w 716972"/>
              <a:gd name="connsiteY381" fmla="*/ 713279 h 757877"/>
              <a:gd name="connsiteX382" fmla="*/ 109562 w 716972"/>
              <a:gd name="connsiteY382" fmla="*/ 718632 h 757877"/>
              <a:gd name="connsiteX383" fmla="*/ 117042 w 716972"/>
              <a:gd name="connsiteY383" fmla="*/ 727964 h 757877"/>
              <a:gd name="connsiteX384" fmla="*/ 122055 w 716972"/>
              <a:gd name="connsiteY384" fmla="*/ 731509 h 757877"/>
              <a:gd name="connsiteX385" fmla="*/ 132342 w 716972"/>
              <a:gd name="connsiteY385" fmla="*/ 728869 h 757877"/>
              <a:gd name="connsiteX386" fmla="*/ 134715 w 716972"/>
              <a:gd name="connsiteY386" fmla="*/ 723335 h 757877"/>
              <a:gd name="connsiteX387" fmla="*/ 149755 w 716972"/>
              <a:gd name="connsiteY387" fmla="*/ 713315 h 757877"/>
              <a:gd name="connsiteX388" fmla="*/ 154504 w 716972"/>
              <a:gd name="connsiteY388" fmla="*/ 713568 h 757877"/>
              <a:gd name="connsiteX389" fmla="*/ 156613 w 716972"/>
              <a:gd name="connsiteY389" fmla="*/ 718307 h 757877"/>
              <a:gd name="connsiteX390" fmla="*/ 161626 w 716972"/>
              <a:gd name="connsiteY390" fmla="*/ 718053 h 757877"/>
              <a:gd name="connsiteX391" fmla="*/ 170068 w 716972"/>
              <a:gd name="connsiteY391" fmla="*/ 709083 h 757877"/>
              <a:gd name="connsiteX392" fmla="*/ 175874 w 716972"/>
              <a:gd name="connsiteY392" fmla="*/ 710132 h 757877"/>
              <a:gd name="connsiteX393" fmla="*/ 177190 w 716972"/>
              <a:gd name="connsiteY393" fmla="*/ 712520 h 757877"/>
              <a:gd name="connsiteX394" fmla="*/ 193286 w 716972"/>
              <a:gd name="connsiteY394" fmla="*/ 712520 h 757877"/>
              <a:gd name="connsiteX395" fmla="*/ 194339 w 716972"/>
              <a:gd name="connsiteY395" fmla="*/ 717258 h 757877"/>
              <a:gd name="connsiteX396" fmla="*/ 212016 w 716972"/>
              <a:gd name="connsiteY396" fmla="*/ 734656 h 757877"/>
              <a:gd name="connsiteX397" fmla="*/ 218082 w 716972"/>
              <a:gd name="connsiteY397" fmla="*/ 734945 h 757877"/>
              <a:gd name="connsiteX398" fmla="*/ 218877 w 716972"/>
              <a:gd name="connsiteY398" fmla="*/ 739431 h 757877"/>
              <a:gd name="connsiteX399" fmla="*/ 223623 w 716972"/>
              <a:gd name="connsiteY399" fmla="*/ 736790 h 757877"/>
              <a:gd name="connsiteX400" fmla="*/ 233649 w 716972"/>
              <a:gd name="connsiteY400" fmla="*/ 738346 h 757877"/>
              <a:gd name="connsiteX401" fmla="*/ 233910 w 716972"/>
              <a:gd name="connsiteY401" fmla="*/ 741782 h 757877"/>
              <a:gd name="connsiteX402" fmla="*/ 253435 w 716972"/>
              <a:gd name="connsiteY402" fmla="*/ 753393 h 757877"/>
              <a:gd name="connsiteX403" fmla="*/ 253699 w 716972"/>
              <a:gd name="connsiteY403" fmla="*/ 757878 h 757877"/>
              <a:gd name="connsiteX404" fmla="*/ 264778 w 716972"/>
              <a:gd name="connsiteY404" fmla="*/ 755527 h 757877"/>
              <a:gd name="connsiteX405" fmla="*/ 264778 w 716972"/>
              <a:gd name="connsiteY405" fmla="*/ 753393 h 757877"/>
              <a:gd name="connsiteX406" fmla="*/ 275329 w 716972"/>
              <a:gd name="connsiteY406" fmla="*/ 753393 h 757877"/>
              <a:gd name="connsiteX407" fmla="*/ 284828 w 716972"/>
              <a:gd name="connsiteY407" fmla="*/ 745218 h 757877"/>
              <a:gd name="connsiteX408" fmla="*/ 282719 w 716972"/>
              <a:gd name="connsiteY408" fmla="*/ 742831 h 757877"/>
              <a:gd name="connsiteX409" fmla="*/ 286148 w 716972"/>
              <a:gd name="connsiteY409" fmla="*/ 739394 h 757877"/>
              <a:gd name="connsiteX410" fmla="*/ 298547 w 716972"/>
              <a:gd name="connsiteY410" fmla="*/ 737839 h 757877"/>
              <a:gd name="connsiteX411" fmla="*/ 297491 w 716972"/>
              <a:gd name="connsiteY411" fmla="*/ 730460 h 757877"/>
              <a:gd name="connsiteX412" fmla="*/ 294326 w 716972"/>
              <a:gd name="connsiteY412" fmla="*/ 728073 h 757877"/>
              <a:gd name="connsiteX413" fmla="*/ 298811 w 716972"/>
              <a:gd name="connsiteY413" fmla="*/ 723588 h 757877"/>
              <a:gd name="connsiteX414" fmla="*/ 300920 w 716972"/>
              <a:gd name="connsiteY414" fmla="*/ 726482 h 757877"/>
              <a:gd name="connsiteX415" fmla="*/ 317541 w 716972"/>
              <a:gd name="connsiteY415" fmla="*/ 733354 h 757877"/>
              <a:gd name="connsiteX416" fmla="*/ 330204 w 716972"/>
              <a:gd name="connsiteY416" fmla="*/ 735198 h 757877"/>
              <a:gd name="connsiteX417" fmla="*/ 335803 w 716972"/>
              <a:gd name="connsiteY417" fmla="*/ 740118 h 757877"/>
              <a:gd name="connsiteX418" fmla="*/ 344014 w 716972"/>
              <a:gd name="connsiteY418" fmla="*/ 738707 h 757877"/>
              <a:gd name="connsiteX419" fmla="*/ 347736 w 716972"/>
              <a:gd name="connsiteY419" fmla="*/ 735741 h 757877"/>
              <a:gd name="connsiteX420" fmla="*/ 355922 w 716972"/>
              <a:gd name="connsiteY420" fmla="*/ 735452 h 757877"/>
              <a:gd name="connsiteX421" fmla="*/ 355777 w 716972"/>
              <a:gd name="connsiteY421" fmla="*/ 744531 h 757877"/>
              <a:gd name="connsiteX422" fmla="*/ 360685 w 716972"/>
              <a:gd name="connsiteY422" fmla="*/ 747497 h 757877"/>
              <a:gd name="connsiteX423" fmla="*/ 365004 w 716972"/>
              <a:gd name="connsiteY423" fmla="*/ 738273 h 757877"/>
              <a:gd name="connsiteX424" fmla="*/ 374680 w 716972"/>
              <a:gd name="connsiteY424" fmla="*/ 733209 h 757877"/>
              <a:gd name="connsiteX425" fmla="*/ 379143 w 716972"/>
              <a:gd name="connsiteY425" fmla="*/ 734403 h 757877"/>
              <a:gd name="connsiteX426" fmla="*/ 378999 w 716972"/>
              <a:gd name="connsiteY426" fmla="*/ 741709 h 757877"/>
              <a:gd name="connsiteX427" fmla="*/ 384800 w 716972"/>
              <a:gd name="connsiteY427" fmla="*/ 743627 h 757877"/>
              <a:gd name="connsiteX428" fmla="*/ 385249 w 716972"/>
              <a:gd name="connsiteY428" fmla="*/ 738563 h 757877"/>
              <a:gd name="connsiteX429" fmla="*/ 397008 w 716972"/>
              <a:gd name="connsiteY429" fmla="*/ 735597 h 757877"/>
              <a:gd name="connsiteX430" fmla="*/ 395369 w 716972"/>
              <a:gd name="connsiteY430" fmla="*/ 727711 h 757877"/>
              <a:gd name="connsiteX431" fmla="*/ 405790 w 716972"/>
              <a:gd name="connsiteY431" fmla="*/ 720260 h 757877"/>
              <a:gd name="connsiteX432" fmla="*/ 408170 w 716972"/>
              <a:gd name="connsiteY432" fmla="*/ 711760 h 757877"/>
              <a:gd name="connsiteX433" fmla="*/ 403559 w 716972"/>
              <a:gd name="connsiteY433" fmla="*/ 703585 h 757877"/>
              <a:gd name="connsiteX434" fmla="*/ 403855 w 716972"/>
              <a:gd name="connsiteY434" fmla="*/ 700474 h 757877"/>
              <a:gd name="connsiteX435" fmla="*/ 412489 w 716972"/>
              <a:gd name="connsiteY435" fmla="*/ 696894 h 757877"/>
              <a:gd name="connsiteX436" fmla="*/ 412193 w 716972"/>
              <a:gd name="connsiteY436" fmla="*/ 690925 h 757877"/>
              <a:gd name="connsiteX437" fmla="*/ 415169 w 716972"/>
              <a:gd name="connsiteY437" fmla="*/ 688249 h 757877"/>
              <a:gd name="connsiteX438" fmla="*/ 415021 w 716972"/>
              <a:gd name="connsiteY438" fmla="*/ 673057 h 757877"/>
              <a:gd name="connsiteX439" fmla="*/ 407874 w 716972"/>
              <a:gd name="connsiteY439" fmla="*/ 670851 h 757877"/>
              <a:gd name="connsiteX440" fmla="*/ 412341 w 716972"/>
              <a:gd name="connsiteY440" fmla="*/ 663833 h 757877"/>
              <a:gd name="connsiteX441" fmla="*/ 412489 w 716972"/>
              <a:gd name="connsiteY441" fmla="*/ 658625 h 757877"/>
              <a:gd name="connsiteX442" fmla="*/ 419633 w 716972"/>
              <a:gd name="connsiteY442" fmla="*/ 652223 h 757877"/>
              <a:gd name="connsiteX443" fmla="*/ 423651 w 716972"/>
              <a:gd name="connsiteY443" fmla="*/ 653706 h 757877"/>
              <a:gd name="connsiteX444" fmla="*/ 427077 w 716972"/>
              <a:gd name="connsiteY444" fmla="*/ 661012 h 757877"/>
              <a:gd name="connsiteX445" fmla="*/ 441220 w 716972"/>
              <a:gd name="connsiteY445" fmla="*/ 663978 h 757877"/>
              <a:gd name="connsiteX446" fmla="*/ 445683 w 716972"/>
              <a:gd name="connsiteY446" fmla="*/ 668463 h 757877"/>
              <a:gd name="connsiteX447" fmla="*/ 466525 w 716972"/>
              <a:gd name="connsiteY447" fmla="*/ 668897 h 757877"/>
              <a:gd name="connsiteX448" fmla="*/ 468757 w 716972"/>
              <a:gd name="connsiteY448" fmla="*/ 672334 h 757877"/>
              <a:gd name="connsiteX449" fmla="*/ 482899 w 716972"/>
              <a:gd name="connsiteY449" fmla="*/ 672912 h 757877"/>
              <a:gd name="connsiteX450" fmla="*/ 483941 w 716972"/>
              <a:gd name="connsiteY450" fmla="*/ 669512 h 757877"/>
              <a:gd name="connsiteX451" fmla="*/ 487663 w 716972"/>
              <a:gd name="connsiteY451" fmla="*/ 668319 h 757877"/>
              <a:gd name="connsiteX452" fmla="*/ 490640 w 716972"/>
              <a:gd name="connsiteY452" fmla="*/ 672768 h 757877"/>
              <a:gd name="connsiteX453" fmla="*/ 503882 w 716972"/>
              <a:gd name="connsiteY453" fmla="*/ 672153 h 757877"/>
              <a:gd name="connsiteX454" fmla="*/ 513876 w 716972"/>
              <a:gd name="connsiteY454" fmla="*/ 673491 h 757877"/>
              <a:gd name="connsiteX455" fmla="*/ 518318 w 716972"/>
              <a:gd name="connsiteY455" fmla="*/ 675951 h 757877"/>
              <a:gd name="connsiteX456" fmla="*/ 517576 w 716972"/>
              <a:gd name="connsiteY456" fmla="*/ 677795 h 757877"/>
              <a:gd name="connsiteX457" fmla="*/ 522268 w 716972"/>
              <a:gd name="connsiteY457" fmla="*/ 686187 h 757877"/>
              <a:gd name="connsiteX458" fmla="*/ 524981 w 716972"/>
              <a:gd name="connsiteY458" fmla="*/ 687308 h 757877"/>
              <a:gd name="connsiteX459" fmla="*/ 525476 w 716972"/>
              <a:gd name="connsiteY459" fmla="*/ 689913 h 757877"/>
              <a:gd name="connsiteX460" fmla="*/ 538932 w 716972"/>
              <a:gd name="connsiteY460" fmla="*/ 690383 h 757877"/>
              <a:gd name="connsiteX461" fmla="*/ 539916 w 716972"/>
              <a:gd name="connsiteY461" fmla="*/ 688430 h 757877"/>
              <a:gd name="connsiteX462" fmla="*/ 542628 w 716972"/>
              <a:gd name="connsiteY462" fmla="*/ 687562 h 757877"/>
              <a:gd name="connsiteX463" fmla="*/ 542628 w 716972"/>
              <a:gd name="connsiteY463" fmla="*/ 691504 h 757877"/>
              <a:gd name="connsiteX464" fmla="*/ 548184 w 716972"/>
              <a:gd name="connsiteY464" fmla="*/ 695085 h 757877"/>
              <a:gd name="connsiteX465" fmla="*/ 554355 w 716972"/>
              <a:gd name="connsiteY465" fmla="*/ 694941 h 757877"/>
              <a:gd name="connsiteX466" fmla="*/ 562273 w 716972"/>
              <a:gd name="connsiteY466" fmla="*/ 698341 h 757877"/>
              <a:gd name="connsiteX467" fmla="*/ 569228 w 716972"/>
              <a:gd name="connsiteY467" fmla="*/ 698702 h 757877"/>
              <a:gd name="connsiteX468" fmla="*/ 575558 w 716972"/>
              <a:gd name="connsiteY468" fmla="*/ 695555 h 757877"/>
              <a:gd name="connsiteX469" fmla="*/ 574509 w 716972"/>
              <a:gd name="connsiteY469" fmla="*/ 685645 h 757877"/>
              <a:gd name="connsiteX470" fmla="*/ 581364 w 716972"/>
              <a:gd name="connsiteY470" fmla="*/ 680942 h 757877"/>
              <a:gd name="connsiteX471" fmla="*/ 582420 w 716972"/>
              <a:gd name="connsiteY471" fmla="*/ 675734 h 757877"/>
              <a:gd name="connsiteX472" fmla="*/ 578199 w 716972"/>
              <a:gd name="connsiteY472" fmla="*/ 672623 h 757877"/>
              <a:gd name="connsiteX473" fmla="*/ 578199 w 716972"/>
              <a:gd name="connsiteY473" fmla="*/ 665823 h 757877"/>
              <a:gd name="connsiteX474" fmla="*/ 581892 w 716972"/>
              <a:gd name="connsiteY474" fmla="*/ 662676 h 757877"/>
              <a:gd name="connsiteX475" fmla="*/ 581892 w 716972"/>
              <a:gd name="connsiteY475" fmla="*/ 652765 h 757877"/>
              <a:gd name="connsiteX476" fmla="*/ 573978 w 716972"/>
              <a:gd name="connsiteY476" fmla="*/ 647556 h 757877"/>
              <a:gd name="connsiteX477" fmla="*/ 573978 w 716972"/>
              <a:gd name="connsiteY477" fmla="*/ 638695 h 757877"/>
              <a:gd name="connsiteX478" fmla="*/ 581364 w 716972"/>
              <a:gd name="connsiteY478" fmla="*/ 635041 h 757877"/>
              <a:gd name="connsiteX479" fmla="*/ 582420 w 716972"/>
              <a:gd name="connsiteY479" fmla="*/ 631388 h 757877"/>
              <a:gd name="connsiteX480" fmla="*/ 586641 w 716972"/>
              <a:gd name="connsiteY480" fmla="*/ 628241 h 757877"/>
              <a:gd name="connsiteX481" fmla="*/ 587169 w 716972"/>
              <a:gd name="connsiteY481" fmla="*/ 624588 h 757877"/>
              <a:gd name="connsiteX482" fmla="*/ 581364 w 716972"/>
              <a:gd name="connsiteY482" fmla="*/ 621441 h 757877"/>
              <a:gd name="connsiteX483" fmla="*/ 579255 w 716972"/>
              <a:gd name="connsiteY483" fmla="*/ 604766 h 757877"/>
              <a:gd name="connsiteX484" fmla="*/ 588225 w 716972"/>
              <a:gd name="connsiteY484" fmla="*/ 599522 h 757877"/>
              <a:gd name="connsiteX485" fmla="*/ 590866 w 716972"/>
              <a:gd name="connsiteY485" fmla="*/ 592758 h 757877"/>
              <a:gd name="connsiteX486" fmla="*/ 588754 w 716972"/>
              <a:gd name="connsiteY486" fmla="*/ 583860 h 757877"/>
              <a:gd name="connsiteX487" fmla="*/ 594027 w 716972"/>
              <a:gd name="connsiteY487" fmla="*/ 573442 h 757877"/>
              <a:gd name="connsiteX488" fmla="*/ 599308 w 716972"/>
              <a:gd name="connsiteY488" fmla="*/ 571345 h 757877"/>
              <a:gd name="connsiteX489" fmla="*/ 603526 w 716972"/>
              <a:gd name="connsiteY489" fmla="*/ 546314 h 757877"/>
              <a:gd name="connsiteX490" fmla="*/ 600361 w 716972"/>
              <a:gd name="connsiteY490" fmla="*/ 541612 h 757877"/>
              <a:gd name="connsiteX491" fmla="*/ 604054 w 716972"/>
              <a:gd name="connsiteY491" fmla="*/ 536367 h 757877"/>
              <a:gd name="connsiteX492" fmla="*/ 598248 w 716972"/>
              <a:gd name="connsiteY492" fmla="*/ 531665 h 757877"/>
              <a:gd name="connsiteX493" fmla="*/ 600889 w 716972"/>
              <a:gd name="connsiteY493" fmla="*/ 526456 h 757877"/>
              <a:gd name="connsiteX494" fmla="*/ 607747 w 716972"/>
              <a:gd name="connsiteY494" fmla="*/ 525950 h 757877"/>
              <a:gd name="connsiteX495" fmla="*/ 617773 w 716972"/>
              <a:gd name="connsiteY495" fmla="*/ 518644 h 757877"/>
              <a:gd name="connsiteX496" fmla="*/ 614080 w 716972"/>
              <a:gd name="connsiteY496" fmla="*/ 512368 h 757877"/>
              <a:gd name="connsiteX497" fmla="*/ 614080 w 716972"/>
              <a:gd name="connsiteY497" fmla="*/ 499842 h 757877"/>
              <a:gd name="connsiteX498" fmla="*/ 619882 w 716972"/>
              <a:gd name="connsiteY498" fmla="*/ 494102 h 757877"/>
              <a:gd name="connsiteX499" fmla="*/ 624632 w 716972"/>
              <a:gd name="connsiteY499" fmla="*/ 491490 h 757877"/>
              <a:gd name="connsiteX500" fmla="*/ 636767 w 716972"/>
              <a:gd name="connsiteY500" fmla="*/ 475832 h 757877"/>
              <a:gd name="connsiteX501" fmla="*/ 637823 w 716972"/>
              <a:gd name="connsiteY501" fmla="*/ 468004 h 757877"/>
              <a:gd name="connsiteX502" fmla="*/ 643625 w 716972"/>
              <a:gd name="connsiteY502" fmla="*/ 462264 h 757877"/>
              <a:gd name="connsiteX503" fmla="*/ 648906 w 716972"/>
              <a:gd name="connsiteY503" fmla="*/ 462264 h 757877"/>
              <a:gd name="connsiteX504" fmla="*/ 654179 w 716972"/>
              <a:gd name="connsiteY504" fmla="*/ 446602 h 757877"/>
              <a:gd name="connsiteX505" fmla="*/ 652067 w 716972"/>
              <a:gd name="connsiteY505" fmla="*/ 437209 h 757877"/>
              <a:gd name="connsiteX506" fmla="*/ 660509 w 716972"/>
              <a:gd name="connsiteY506" fmla="*/ 427290 h 757877"/>
              <a:gd name="connsiteX507" fmla="*/ 664731 w 716972"/>
              <a:gd name="connsiteY507" fmla="*/ 427815 h 757877"/>
              <a:gd name="connsiteX508" fmla="*/ 671592 w 716972"/>
              <a:gd name="connsiteY508" fmla="*/ 421029 h 757877"/>
              <a:gd name="connsiteX509" fmla="*/ 675282 w 716972"/>
              <a:gd name="connsiteY509" fmla="*/ 406416 h 757877"/>
              <a:gd name="connsiteX510" fmla="*/ 680562 w 716972"/>
              <a:gd name="connsiteY510" fmla="*/ 401193 h 757877"/>
              <a:gd name="connsiteX511" fmla="*/ 676338 w 716972"/>
              <a:gd name="connsiteY511" fmla="*/ 395453 h 757877"/>
              <a:gd name="connsiteX512" fmla="*/ 681087 w 716972"/>
              <a:gd name="connsiteY512" fmla="*/ 386059 h 757877"/>
              <a:gd name="connsiteX513" fmla="*/ 685308 w 716972"/>
              <a:gd name="connsiteY513" fmla="*/ 385014 h 757877"/>
              <a:gd name="connsiteX514" fmla="*/ 698500 w 716972"/>
              <a:gd name="connsiteY514" fmla="*/ 369355 h 757877"/>
              <a:gd name="connsiteX515" fmla="*/ 698500 w 716972"/>
              <a:gd name="connsiteY515" fmla="*/ 365702 h 757877"/>
              <a:gd name="connsiteX516" fmla="*/ 692361 w 716972"/>
              <a:gd name="connsiteY516" fmla="*/ 363434 h 757877"/>
              <a:gd name="connsiteX517" fmla="*/ 683807 w 716972"/>
              <a:gd name="connsiteY517" fmla="*/ 365279 h 757877"/>
              <a:gd name="connsiteX518" fmla="*/ 675839 w 716972"/>
              <a:gd name="connsiteY518" fmla="*/ 356244 h 757877"/>
              <a:gd name="connsiteX519" fmla="*/ 664119 w 716972"/>
              <a:gd name="connsiteY519" fmla="*/ 354558 h 757877"/>
              <a:gd name="connsiteX520" fmla="*/ 661562 w 716972"/>
              <a:gd name="connsiteY520" fmla="*/ 336501 h 757877"/>
              <a:gd name="connsiteX521" fmla="*/ 665812 w 716972"/>
              <a:gd name="connsiteY521" fmla="*/ 333846 h 757877"/>
              <a:gd name="connsiteX522" fmla="*/ 663714 w 716972"/>
              <a:gd name="connsiteY522" fmla="*/ 321187 h 757877"/>
              <a:gd name="connsiteX523" fmla="*/ 669559 w 716972"/>
              <a:gd name="connsiteY523" fmla="*/ 309764 h 757877"/>
              <a:gd name="connsiteX524" fmla="*/ 669028 w 716972"/>
              <a:gd name="connsiteY524" fmla="*/ 304186 h 757877"/>
              <a:gd name="connsiteX525" fmla="*/ 673542 w 716972"/>
              <a:gd name="connsiteY525" fmla="*/ 295155 h 757877"/>
              <a:gd name="connsiteX526" fmla="*/ 675933 w 716972"/>
              <a:gd name="connsiteY526" fmla="*/ 294623 h 757877"/>
              <a:gd name="connsiteX527" fmla="*/ 679948 w 716972"/>
              <a:gd name="connsiteY527" fmla="*/ 283240 h 757877"/>
              <a:gd name="connsiteX528" fmla="*/ 680237 w 716972"/>
              <a:gd name="connsiteY528" fmla="*/ 256021 h 757877"/>
              <a:gd name="connsiteX529" fmla="*/ 676291 w 716972"/>
              <a:gd name="connsiteY529" fmla="*/ 251496 h 757877"/>
              <a:gd name="connsiteX530" fmla="*/ 677850 w 716972"/>
              <a:gd name="connsiteY530" fmla="*/ 237635 h 757877"/>
              <a:gd name="connsiteX531" fmla="*/ 670019 w 716972"/>
              <a:gd name="connsiteY531" fmla="*/ 233863 h 757877"/>
              <a:gd name="connsiteX532" fmla="*/ 663927 w 716972"/>
              <a:gd name="connsiteY532" fmla="*/ 237053 h 757877"/>
              <a:gd name="connsiteX533" fmla="*/ 656093 w 716972"/>
              <a:gd name="connsiteY533" fmla="*/ 231541 h 757877"/>
              <a:gd name="connsiteX534" fmla="*/ 642456 w 716972"/>
              <a:gd name="connsiteY534" fmla="*/ 231251 h 757877"/>
              <a:gd name="connsiteX535" fmla="*/ 641299 w 716972"/>
              <a:gd name="connsiteY535" fmla="*/ 225450 h 757877"/>
              <a:gd name="connsiteX536" fmla="*/ 646811 w 716972"/>
              <a:gd name="connsiteY536" fmla="*/ 217326 h 757877"/>
              <a:gd name="connsiteX537" fmla="*/ 650165 w 716972"/>
              <a:gd name="connsiteY537" fmla="*/ 203968 h 757877"/>
              <a:gd name="connsiteX538" fmla="*/ 648262 w 716972"/>
              <a:gd name="connsiteY538" fmla="*/ 199627 h 757877"/>
              <a:gd name="connsiteX539" fmla="*/ 650580 w 716972"/>
              <a:gd name="connsiteY539" fmla="*/ 185412 h 757877"/>
              <a:gd name="connsiteX540" fmla="*/ 647101 w 716972"/>
              <a:gd name="connsiteY540" fmla="*/ 181932 h 757877"/>
              <a:gd name="connsiteX541" fmla="*/ 650580 w 716972"/>
              <a:gd name="connsiteY541" fmla="*/ 175841 h 757877"/>
              <a:gd name="connsiteX542" fmla="*/ 653691 w 716972"/>
              <a:gd name="connsiteY542" fmla="*/ 175049 h 757877"/>
              <a:gd name="connsiteX543" fmla="*/ 653923 w 716972"/>
              <a:gd name="connsiteY543" fmla="*/ 159868 h 757877"/>
              <a:gd name="connsiteX544" fmla="*/ 649448 w 716972"/>
              <a:gd name="connsiteY544" fmla="*/ 156920 h 757877"/>
              <a:gd name="connsiteX545" fmla="*/ 649503 w 716972"/>
              <a:gd name="connsiteY545" fmla="*/ 148659 h 757877"/>
              <a:gd name="connsiteX546" fmla="*/ 657876 w 716972"/>
              <a:gd name="connsiteY546" fmla="*/ 140864 h 757877"/>
              <a:gd name="connsiteX547" fmla="*/ 662119 w 716972"/>
              <a:gd name="connsiteY547" fmla="*/ 140585 h 757877"/>
              <a:gd name="connsiteX548" fmla="*/ 666083 w 716972"/>
              <a:gd name="connsiteY548" fmla="*/ 137945 h 757877"/>
              <a:gd name="connsiteX549" fmla="*/ 666579 w 716972"/>
              <a:gd name="connsiteY549" fmla="*/ 134147 h 757877"/>
              <a:gd name="connsiteX550" fmla="*/ 672189 w 716972"/>
              <a:gd name="connsiteY550" fmla="*/ 132165 h 757877"/>
              <a:gd name="connsiteX551" fmla="*/ 672851 w 716972"/>
              <a:gd name="connsiteY551" fmla="*/ 134805 h 757877"/>
              <a:gd name="connsiteX552" fmla="*/ 684245 w 716972"/>
              <a:gd name="connsiteY552" fmla="*/ 136950 h 757877"/>
              <a:gd name="connsiteX553" fmla="*/ 684737 w 716972"/>
              <a:gd name="connsiteY553" fmla="*/ 138766 h 757877"/>
              <a:gd name="connsiteX554" fmla="*/ 700182 w 716972"/>
              <a:gd name="connsiteY554" fmla="*/ 143873 h 757877"/>
              <a:gd name="connsiteX555" fmla="*/ 705708 w 716972"/>
              <a:gd name="connsiteY555" fmla="*/ 138498 h 757877"/>
              <a:gd name="connsiteX556" fmla="*/ 711868 w 716972"/>
              <a:gd name="connsiteY556" fmla="*/ 138607 h 757877"/>
              <a:gd name="connsiteX557" fmla="*/ 715026 w 716972"/>
              <a:gd name="connsiteY557" fmla="*/ 134133 h 757877"/>
              <a:gd name="connsiteX558" fmla="*/ 709239 w 716972"/>
              <a:gd name="connsiteY558" fmla="*/ 130027 h 757877"/>
              <a:gd name="connsiteX559" fmla="*/ 709394 w 716972"/>
              <a:gd name="connsiteY559" fmla="*/ 124395 h 757877"/>
              <a:gd name="connsiteX560" fmla="*/ 713554 w 716972"/>
              <a:gd name="connsiteY560" fmla="*/ 122710 h 757877"/>
              <a:gd name="connsiteX561" fmla="*/ 713764 w 716972"/>
              <a:gd name="connsiteY561" fmla="*/ 115237 h 757877"/>
              <a:gd name="connsiteX562" fmla="*/ 716972 w 716972"/>
              <a:gd name="connsiteY562" fmla="*/ 111605 h 757877"/>
              <a:gd name="connsiteX563" fmla="*/ 703343 w 716972"/>
              <a:gd name="connsiteY563" fmla="*/ 111714 h 757877"/>
              <a:gd name="connsiteX564" fmla="*/ 694239 w 716972"/>
              <a:gd name="connsiteY564" fmla="*/ 115342 h 757877"/>
              <a:gd name="connsiteX565" fmla="*/ 670294 w 716972"/>
              <a:gd name="connsiteY565" fmla="*/ 104396 h 757877"/>
              <a:gd name="connsiteX566" fmla="*/ 653713 w 716972"/>
              <a:gd name="connsiteY566" fmla="*/ 105764 h 757877"/>
              <a:gd name="connsiteX567" fmla="*/ 653763 w 716972"/>
              <a:gd name="connsiteY567" fmla="*/ 101394 h 757877"/>
              <a:gd name="connsiteX568" fmla="*/ 659254 w 716972"/>
              <a:gd name="connsiteY568" fmla="*/ 96634 h 757877"/>
              <a:gd name="connsiteX569" fmla="*/ 657388 w 716972"/>
              <a:gd name="connsiteY569" fmla="*/ 91541 h 757877"/>
              <a:gd name="connsiteX570" fmla="*/ 657196 w 716972"/>
              <a:gd name="connsiteY570" fmla="*/ 88250 h 757877"/>
              <a:gd name="connsiteX571" fmla="*/ 650808 w 716972"/>
              <a:gd name="connsiteY571" fmla="*/ 87092 h 757877"/>
              <a:gd name="connsiteX572" fmla="*/ 641520 w 716972"/>
              <a:gd name="connsiteY572" fmla="*/ 93672 h 757877"/>
              <a:gd name="connsiteX573" fmla="*/ 640746 w 716972"/>
              <a:gd name="connsiteY573" fmla="*/ 98316 h 757877"/>
              <a:gd name="connsiteX574" fmla="*/ 633392 w 716972"/>
              <a:gd name="connsiteY574" fmla="*/ 98316 h 757877"/>
              <a:gd name="connsiteX575" fmla="*/ 627200 w 716972"/>
              <a:gd name="connsiteY575" fmla="*/ 93867 h 757877"/>
              <a:gd name="connsiteX576" fmla="*/ 626230 w 716972"/>
              <a:gd name="connsiteY576" fmla="*/ 84379 h 757877"/>
              <a:gd name="connsiteX577" fmla="*/ 629326 w 716972"/>
              <a:gd name="connsiteY577" fmla="*/ 82444 h 757877"/>
              <a:gd name="connsiteX578" fmla="*/ 628552 w 716972"/>
              <a:gd name="connsiteY578" fmla="*/ 80896 h 757877"/>
              <a:gd name="connsiteX579" fmla="*/ 624874 w 716972"/>
              <a:gd name="connsiteY579" fmla="*/ 80318 h 757877"/>
              <a:gd name="connsiteX580" fmla="*/ 623716 w 716972"/>
              <a:gd name="connsiteY580" fmla="*/ 77605 h 757877"/>
              <a:gd name="connsiteX581" fmla="*/ 623872 w 716972"/>
              <a:gd name="connsiteY581" fmla="*/ 74975 h 757877"/>
              <a:gd name="connsiteX582" fmla="*/ 635081 w 716972"/>
              <a:gd name="connsiteY582" fmla="*/ 67502 h 757877"/>
              <a:gd name="connsiteX583" fmla="*/ 636195 w 716972"/>
              <a:gd name="connsiteY583" fmla="*/ 60937 h 757877"/>
              <a:gd name="connsiteX584" fmla="*/ 633005 w 716972"/>
              <a:gd name="connsiteY584" fmla="*/ 57483 h 757877"/>
              <a:gd name="connsiteX585" fmla="*/ 631649 w 716972"/>
              <a:gd name="connsiteY585" fmla="*/ 52256 h 757877"/>
              <a:gd name="connsiteX586" fmla="*/ 628357 w 716972"/>
              <a:gd name="connsiteY586" fmla="*/ 53226 h 757877"/>
              <a:gd name="connsiteX587" fmla="*/ 626617 w 716972"/>
              <a:gd name="connsiteY587" fmla="*/ 55935 h 757877"/>
              <a:gd name="connsiteX588" fmla="*/ 607071 w 716972"/>
              <a:gd name="connsiteY588" fmla="*/ 56126 h 757877"/>
              <a:gd name="connsiteX589" fmla="*/ 605714 w 716972"/>
              <a:gd name="connsiteY589" fmla="*/ 54191 h 757877"/>
              <a:gd name="connsiteX590" fmla="*/ 602618 w 716972"/>
              <a:gd name="connsiteY590" fmla="*/ 53804 h 757877"/>
              <a:gd name="connsiteX591" fmla="*/ 598361 w 716972"/>
              <a:gd name="connsiteY591" fmla="*/ 48964 h 757877"/>
              <a:gd name="connsiteX592" fmla="*/ 598748 w 716972"/>
              <a:gd name="connsiteY592" fmla="*/ 46060 h 757877"/>
              <a:gd name="connsiteX593" fmla="*/ 603974 w 716972"/>
              <a:gd name="connsiteY593" fmla="*/ 41416 h 757877"/>
              <a:gd name="connsiteX594" fmla="*/ 602231 w 716972"/>
              <a:gd name="connsiteY594" fmla="*/ 35806 h 757877"/>
              <a:gd name="connsiteX595" fmla="*/ 598748 w 716972"/>
              <a:gd name="connsiteY595" fmla="*/ 35806 h 757877"/>
              <a:gd name="connsiteX596" fmla="*/ 594490 w 716972"/>
              <a:gd name="connsiteY596" fmla="*/ 34644 h 757877"/>
              <a:gd name="connsiteX597" fmla="*/ 594299 w 716972"/>
              <a:gd name="connsiteY597" fmla="*/ 30579 h 757877"/>
              <a:gd name="connsiteX598" fmla="*/ 591202 w 716972"/>
              <a:gd name="connsiteY598" fmla="*/ 30000 h 757877"/>
              <a:gd name="connsiteX599" fmla="*/ 585976 w 716972"/>
              <a:gd name="connsiteY599" fmla="*/ 24773 h 757877"/>
              <a:gd name="connsiteX600" fmla="*/ 586167 w 716972"/>
              <a:gd name="connsiteY600" fmla="*/ 17033 h 757877"/>
              <a:gd name="connsiteX601" fmla="*/ 584814 w 716972"/>
              <a:gd name="connsiteY601" fmla="*/ 14128 h 757877"/>
              <a:gd name="connsiteX602" fmla="*/ 579783 w 716972"/>
              <a:gd name="connsiteY602" fmla="*/ 12967 h 757877"/>
              <a:gd name="connsiteX603" fmla="*/ 578814 w 716972"/>
              <a:gd name="connsiteY603" fmla="*/ 7936 h 757877"/>
              <a:gd name="connsiteX604" fmla="*/ 578622 w 716972"/>
              <a:gd name="connsiteY604" fmla="*/ 2322 h 757877"/>
              <a:gd name="connsiteX605" fmla="*/ 573240 w 716972"/>
              <a:gd name="connsiteY605" fmla="*/ 0 h 757877"/>
              <a:gd name="connsiteX606" fmla="*/ 561448 w 716972"/>
              <a:gd name="connsiteY606" fmla="*/ 6558 h 757877"/>
              <a:gd name="connsiteX607" fmla="*/ 550452 w 716972"/>
              <a:gd name="connsiteY607" fmla="*/ 7715 h 757877"/>
              <a:gd name="connsiteX608" fmla="*/ 538241 w 716972"/>
              <a:gd name="connsiteY608" fmla="*/ 21453 h 757877"/>
              <a:gd name="connsiteX609" fmla="*/ 530717 w 716972"/>
              <a:gd name="connsiteY609" fmla="*/ 45134 h 757877"/>
              <a:gd name="connsiteX610" fmla="*/ 515225 w 716972"/>
              <a:gd name="connsiteY610" fmla="*/ 66591 h 757877"/>
              <a:gd name="connsiteX611" fmla="*/ 503716 w 716972"/>
              <a:gd name="connsiteY611" fmla="*/ 67025 h 757877"/>
              <a:gd name="connsiteX612" fmla="*/ 488600 w 716972"/>
              <a:gd name="connsiteY612" fmla="*/ 75423 h 757877"/>
              <a:gd name="connsiteX613" fmla="*/ 475166 w 716972"/>
              <a:gd name="connsiteY613" fmla="*/ 92214 h 757877"/>
              <a:gd name="connsiteX614" fmla="*/ 469570 w 716972"/>
              <a:gd name="connsiteY614" fmla="*/ 93896 h 757877"/>
              <a:gd name="connsiteX615" fmla="*/ 460611 w 716972"/>
              <a:gd name="connsiteY615" fmla="*/ 103409 h 757877"/>
              <a:gd name="connsiteX616" fmla="*/ 463971 w 716972"/>
              <a:gd name="connsiteY616" fmla="*/ 112926 h 757877"/>
              <a:gd name="connsiteX617" fmla="*/ 460054 w 716972"/>
              <a:gd name="connsiteY617" fmla="*/ 114047 h 757877"/>
              <a:gd name="connsiteX618" fmla="*/ 451098 w 716972"/>
              <a:gd name="connsiteY618" fmla="*/ 126359 h 757877"/>
              <a:gd name="connsiteX619" fmla="*/ 440464 w 716972"/>
              <a:gd name="connsiteY619" fmla="*/ 131398 h 757877"/>
              <a:gd name="connsiteX620" fmla="*/ 425348 w 716972"/>
              <a:gd name="connsiteY620" fmla="*/ 157148 h 757877"/>
              <a:gd name="connsiteX621" fmla="*/ 420309 w 716972"/>
              <a:gd name="connsiteY621" fmla="*/ 180659 h 757877"/>
              <a:gd name="connsiteX622" fmla="*/ 418631 w 716972"/>
              <a:gd name="connsiteY622" fmla="*/ 192972 h 757877"/>
              <a:gd name="connsiteX623" fmla="*/ 405197 w 716972"/>
              <a:gd name="connsiteY623" fmla="*/ 199689 h 757877"/>
              <a:gd name="connsiteX624" fmla="*/ 407997 w 716972"/>
              <a:gd name="connsiteY624" fmla="*/ 209205 h 757877"/>
              <a:gd name="connsiteX625" fmla="*/ 421431 w 716972"/>
              <a:gd name="connsiteY625" fmla="*/ 215362 h 757877"/>
              <a:gd name="connsiteX626" fmla="*/ 422552 w 716972"/>
              <a:gd name="connsiteY626" fmla="*/ 228238 h 757877"/>
              <a:gd name="connsiteX627" fmla="*/ 411353 w 716972"/>
              <a:gd name="connsiteY627" fmla="*/ 233273 h 757877"/>
              <a:gd name="connsiteX628" fmla="*/ 405197 w 716972"/>
              <a:gd name="connsiteY628" fmla="*/ 232152 h 757877"/>
              <a:gd name="connsiteX629" fmla="*/ 387842 w 716972"/>
              <a:gd name="connsiteY629" fmla="*/ 237751 h 757877"/>
              <a:gd name="connsiteX630" fmla="*/ 383925 w 716972"/>
              <a:gd name="connsiteY630" fmla="*/ 246707 h 757877"/>
              <a:gd name="connsiteX631" fmla="*/ 391203 w 716972"/>
              <a:gd name="connsiteY631" fmla="*/ 260705 h 757877"/>
              <a:gd name="connsiteX632" fmla="*/ 404079 w 716972"/>
              <a:gd name="connsiteY632" fmla="*/ 266862 h 757877"/>
              <a:gd name="connsiteX633" fmla="*/ 402958 w 716972"/>
              <a:gd name="connsiteY633" fmla="*/ 283095 h 757877"/>
              <a:gd name="connsiteX634" fmla="*/ 397920 w 716972"/>
              <a:gd name="connsiteY634" fmla="*/ 290369 h 757877"/>
              <a:gd name="connsiteX635" fmla="*/ 407060 w 716972"/>
              <a:gd name="connsiteY635" fmla="*/ 306523 h 75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</a:cxnLst>
            <a:rect l="l" t="t" r="r" b="b"/>
            <a:pathLst>
              <a:path w="716972" h="757877">
                <a:moveTo>
                  <a:pt x="105688" y="382482"/>
                </a:moveTo>
                <a:lnTo>
                  <a:pt x="103337" y="381209"/>
                </a:lnTo>
                <a:lnTo>
                  <a:pt x="105243" y="374535"/>
                </a:lnTo>
                <a:lnTo>
                  <a:pt x="111537" y="371801"/>
                </a:lnTo>
                <a:lnTo>
                  <a:pt x="116745" y="374853"/>
                </a:lnTo>
                <a:lnTo>
                  <a:pt x="111916" y="375613"/>
                </a:lnTo>
                <a:close/>
                <a:moveTo>
                  <a:pt x="417036" y="306545"/>
                </a:moveTo>
                <a:lnTo>
                  <a:pt x="426299" y="316861"/>
                </a:lnTo>
                <a:lnTo>
                  <a:pt x="426089" y="330016"/>
                </a:lnTo>
                <a:lnTo>
                  <a:pt x="418931" y="336020"/>
                </a:lnTo>
                <a:lnTo>
                  <a:pt x="402723" y="339807"/>
                </a:lnTo>
                <a:lnTo>
                  <a:pt x="382301" y="356439"/>
                </a:lnTo>
                <a:lnTo>
                  <a:pt x="380619" y="363702"/>
                </a:lnTo>
                <a:lnTo>
                  <a:pt x="358410" y="376224"/>
                </a:lnTo>
                <a:lnTo>
                  <a:pt x="338936" y="374962"/>
                </a:lnTo>
                <a:lnTo>
                  <a:pt x="319042" y="391593"/>
                </a:lnTo>
                <a:lnTo>
                  <a:pt x="297043" y="391488"/>
                </a:lnTo>
                <a:lnTo>
                  <a:pt x="286307" y="388121"/>
                </a:lnTo>
                <a:lnTo>
                  <a:pt x="262098" y="359911"/>
                </a:lnTo>
                <a:lnTo>
                  <a:pt x="256517" y="363069"/>
                </a:lnTo>
                <a:lnTo>
                  <a:pt x="250834" y="357701"/>
                </a:lnTo>
                <a:lnTo>
                  <a:pt x="243152" y="357701"/>
                </a:lnTo>
                <a:lnTo>
                  <a:pt x="224835" y="339073"/>
                </a:lnTo>
                <a:lnTo>
                  <a:pt x="219991" y="340231"/>
                </a:lnTo>
                <a:lnTo>
                  <a:pt x="216627" y="343595"/>
                </a:lnTo>
                <a:lnTo>
                  <a:pt x="204521" y="345490"/>
                </a:lnTo>
                <a:lnTo>
                  <a:pt x="199153" y="351277"/>
                </a:lnTo>
                <a:lnTo>
                  <a:pt x="191152" y="351277"/>
                </a:lnTo>
                <a:lnTo>
                  <a:pt x="166310" y="331911"/>
                </a:lnTo>
                <a:lnTo>
                  <a:pt x="165681" y="322966"/>
                </a:lnTo>
                <a:lnTo>
                  <a:pt x="155784" y="324439"/>
                </a:lnTo>
                <a:lnTo>
                  <a:pt x="151892" y="327386"/>
                </a:lnTo>
                <a:lnTo>
                  <a:pt x="147469" y="321491"/>
                </a:lnTo>
                <a:lnTo>
                  <a:pt x="133156" y="321281"/>
                </a:lnTo>
                <a:lnTo>
                  <a:pt x="125683" y="328649"/>
                </a:lnTo>
                <a:lnTo>
                  <a:pt x="117577" y="328124"/>
                </a:lnTo>
                <a:lnTo>
                  <a:pt x="117262" y="322757"/>
                </a:lnTo>
                <a:lnTo>
                  <a:pt x="109786" y="318018"/>
                </a:lnTo>
                <a:lnTo>
                  <a:pt x="109576" y="299495"/>
                </a:lnTo>
                <a:lnTo>
                  <a:pt x="103894" y="299495"/>
                </a:lnTo>
                <a:lnTo>
                  <a:pt x="94630" y="314336"/>
                </a:lnTo>
                <a:lnTo>
                  <a:pt x="94316" y="324019"/>
                </a:lnTo>
                <a:lnTo>
                  <a:pt x="86210" y="327915"/>
                </a:lnTo>
                <a:lnTo>
                  <a:pt x="83685" y="321281"/>
                </a:lnTo>
                <a:lnTo>
                  <a:pt x="77789" y="319809"/>
                </a:lnTo>
                <a:lnTo>
                  <a:pt x="73789" y="313178"/>
                </a:lnTo>
                <a:lnTo>
                  <a:pt x="64211" y="315284"/>
                </a:lnTo>
                <a:lnTo>
                  <a:pt x="62210" y="324757"/>
                </a:lnTo>
                <a:lnTo>
                  <a:pt x="54423" y="335492"/>
                </a:lnTo>
                <a:lnTo>
                  <a:pt x="47369" y="335597"/>
                </a:lnTo>
                <a:lnTo>
                  <a:pt x="44631" y="341070"/>
                </a:lnTo>
                <a:lnTo>
                  <a:pt x="46107" y="348333"/>
                </a:lnTo>
                <a:lnTo>
                  <a:pt x="39582" y="354648"/>
                </a:lnTo>
                <a:lnTo>
                  <a:pt x="39582" y="357072"/>
                </a:lnTo>
                <a:lnTo>
                  <a:pt x="42946" y="356649"/>
                </a:lnTo>
                <a:lnTo>
                  <a:pt x="48527" y="360649"/>
                </a:lnTo>
                <a:lnTo>
                  <a:pt x="48635" y="364331"/>
                </a:lnTo>
                <a:lnTo>
                  <a:pt x="62420" y="363069"/>
                </a:lnTo>
                <a:lnTo>
                  <a:pt x="64106" y="360862"/>
                </a:lnTo>
                <a:lnTo>
                  <a:pt x="73684" y="355806"/>
                </a:lnTo>
                <a:lnTo>
                  <a:pt x="66630" y="363912"/>
                </a:lnTo>
                <a:lnTo>
                  <a:pt x="58105" y="365178"/>
                </a:lnTo>
                <a:lnTo>
                  <a:pt x="57790" y="371594"/>
                </a:lnTo>
                <a:lnTo>
                  <a:pt x="55895" y="371594"/>
                </a:lnTo>
                <a:lnTo>
                  <a:pt x="54737" y="367703"/>
                </a:lnTo>
                <a:lnTo>
                  <a:pt x="41369" y="367279"/>
                </a:lnTo>
                <a:lnTo>
                  <a:pt x="39687" y="363174"/>
                </a:lnTo>
                <a:lnTo>
                  <a:pt x="37053" y="363174"/>
                </a:lnTo>
                <a:lnTo>
                  <a:pt x="37053" y="370542"/>
                </a:lnTo>
                <a:lnTo>
                  <a:pt x="44421" y="374857"/>
                </a:lnTo>
                <a:lnTo>
                  <a:pt x="44845" y="381173"/>
                </a:lnTo>
                <a:lnTo>
                  <a:pt x="54842" y="385911"/>
                </a:lnTo>
                <a:lnTo>
                  <a:pt x="55262" y="393279"/>
                </a:lnTo>
                <a:lnTo>
                  <a:pt x="62525" y="391174"/>
                </a:lnTo>
                <a:lnTo>
                  <a:pt x="62420" y="384544"/>
                </a:lnTo>
                <a:lnTo>
                  <a:pt x="65892" y="392541"/>
                </a:lnTo>
                <a:lnTo>
                  <a:pt x="67158" y="406015"/>
                </a:lnTo>
                <a:lnTo>
                  <a:pt x="70421" y="406648"/>
                </a:lnTo>
                <a:lnTo>
                  <a:pt x="70421" y="410120"/>
                </a:lnTo>
                <a:lnTo>
                  <a:pt x="76632" y="410120"/>
                </a:lnTo>
                <a:lnTo>
                  <a:pt x="77579" y="404015"/>
                </a:lnTo>
                <a:lnTo>
                  <a:pt x="88210" y="392751"/>
                </a:lnTo>
                <a:lnTo>
                  <a:pt x="91577" y="364331"/>
                </a:lnTo>
                <a:lnTo>
                  <a:pt x="99893" y="362125"/>
                </a:lnTo>
                <a:lnTo>
                  <a:pt x="99785" y="358334"/>
                </a:lnTo>
                <a:lnTo>
                  <a:pt x="95683" y="356334"/>
                </a:lnTo>
                <a:lnTo>
                  <a:pt x="103999" y="356334"/>
                </a:lnTo>
                <a:lnTo>
                  <a:pt x="107579" y="352543"/>
                </a:lnTo>
                <a:lnTo>
                  <a:pt x="113786" y="352019"/>
                </a:lnTo>
                <a:lnTo>
                  <a:pt x="114629" y="346647"/>
                </a:lnTo>
                <a:lnTo>
                  <a:pt x="110524" y="346647"/>
                </a:lnTo>
                <a:lnTo>
                  <a:pt x="112947" y="341913"/>
                </a:lnTo>
                <a:lnTo>
                  <a:pt x="105471" y="341913"/>
                </a:lnTo>
                <a:lnTo>
                  <a:pt x="111258" y="339070"/>
                </a:lnTo>
                <a:lnTo>
                  <a:pt x="117472" y="341598"/>
                </a:lnTo>
                <a:lnTo>
                  <a:pt x="117682" y="346966"/>
                </a:lnTo>
                <a:lnTo>
                  <a:pt x="119997" y="348232"/>
                </a:lnTo>
                <a:lnTo>
                  <a:pt x="120105" y="356334"/>
                </a:lnTo>
                <a:lnTo>
                  <a:pt x="124840" y="360544"/>
                </a:lnTo>
                <a:lnTo>
                  <a:pt x="125155" y="356016"/>
                </a:lnTo>
                <a:lnTo>
                  <a:pt x="131365" y="355806"/>
                </a:lnTo>
                <a:lnTo>
                  <a:pt x="132418" y="360016"/>
                </a:lnTo>
                <a:lnTo>
                  <a:pt x="148626" y="360125"/>
                </a:lnTo>
                <a:lnTo>
                  <a:pt x="144524" y="363174"/>
                </a:lnTo>
                <a:lnTo>
                  <a:pt x="135681" y="363597"/>
                </a:lnTo>
                <a:lnTo>
                  <a:pt x="135890" y="369384"/>
                </a:lnTo>
                <a:lnTo>
                  <a:pt x="139262" y="369808"/>
                </a:lnTo>
                <a:lnTo>
                  <a:pt x="131998" y="374857"/>
                </a:lnTo>
                <a:lnTo>
                  <a:pt x="131890" y="381386"/>
                </a:lnTo>
                <a:lnTo>
                  <a:pt x="128732" y="381491"/>
                </a:lnTo>
                <a:lnTo>
                  <a:pt x="127365" y="384963"/>
                </a:lnTo>
                <a:lnTo>
                  <a:pt x="120420" y="385911"/>
                </a:lnTo>
                <a:lnTo>
                  <a:pt x="125260" y="386226"/>
                </a:lnTo>
                <a:lnTo>
                  <a:pt x="125683" y="389173"/>
                </a:lnTo>
                <a:lnTo>
                  <a:pt x="131051" y="389065"/>
                </a:lnTo>
                <a:lnTo>
                  <a:pt x="132418" y="392226"/>
                </a:lnTo>
                <a:lnTo>
                  <a:pt x="136104" y="392436"/>
                </a:lnTo>
                <a:lnTo>
                  <a:pt x="136209" y="395171"/>
                </a:lnTo>
                <a:lnTo>
                  <a:pt x="132838" y="396437"/>
                </a:lnTo>
                <a:lnTo>
                  <a:pt x="132733" y="404434"/>
                </a:lnTo>
                <a:lnTo>
                  <a:pt x="128946" y="391803"/>
                </a:lnTo>
                <a:lnTo>
                  <a:pt x="125683" y="391803"/>
                </a:lnTo>
                <a:lnTo>
                  <a:pt x="124207" y="395066"/>
                </a:lnTo>
                <a:lnTo>
                  <a:pt x="121154" y="395380"/>
                </a:lnTo>
                <a:lnTo>
                  <a:pt x="119577" y="398748"/>
                </a:lnTo>
                <a:lnTo>
                  <a:pt x="113577" y="398856"/>
                </a:lnTo>
                <a:lnTo>
                  <a:pt x="109894" y="404116"/>
                </a:lnTo>
                <a:lnTo>
                  <a:pt x="109999" y="399276"/>
                </a:lnTo>
                <a:lnTo>
                  <a:pt x="103789" y="399381"/>
                </a:lnTo>
                <a:lnTo>
                  <a:pt x="111576" y="396328"/>
                </a:lnTo>
                <a:lnTo>
                  <a:pt x="113577" y="392432"/>
                </a:lnTo>
                <a:lnTo>
                  <a:pt x="118315" y="392642"/>
                </a:lnTo>
                <a:lnTo>
                  <a:pt x="116101" y="387380"/>
                </a:lnTo>
                <a:lnTo>
                  <a:pt x="107999" y="388432"/>
                </a:lnTo>
                <a:lnTo>
                  <a:pt x="104841" y="392642"/>
                </a:lnTo>
                <a:lnTo>
                  <a:pt x="97368" y="393065"/>
                </a:lnTo>
                <a:lnTo>
                  <a:pt x="100313" y="400853"/>
                </a:lnTo>
                <a:lnTo>
                  <a:pt x="98106" y="401696"/>
                </a:lnTo>
                <a:lnTo>
                  <a:pt x="96631" y="399486"/>
                </a:lnTo>
                <a:lnTo>
                  <a:pt x="90315" y="399486"/>
                </a:lnTo>
                <a:lnTo>
                  <a:pt x="91581" y="404011"/>
                </a:lnTo>
                <a:lnTo>
                  <a:pt x="97788" y="404539"/>
                </a:lnTo>
                <a:lnTo>
                  <a:pt x="98103" y="407064"/>
                </a:lnTo>
                <a:lnTo>
                  <a:pt x="93997" y="406854"/>
                </a:lnTo>
                <a:lnTo>
                  <a:pt x="93892" y="412326"/>
                </a:lnTo>
                <a:lnTo>
                  <a:pt x="88210" y="412435"/>
                </a:lnTo>
                <a:lnTo>
                  <a:pt x="88000" y="418114"/>
                </a:lnTo>
                <a:lnTo>
                  <a:pt x="91581" y="418222"/>
                </a:lnTo>
                <a:lnTo>
                  <a:pt x="90735" y="422009"/>
                </a:lnTo>
                <a:lnTo>
                  <a:pt x="97050" y="423167"/>
                </a:lnTo>
                <a:lnTo>
                  <a:pt x="101680" y="418429"/>
                </a:lnTo>
                <a:lnTo>
                  <a:pt x="101680" y="422852"/>
                </a:lnTo>
                <a:lnTo>
                  <a:pt x="105261" y="422852"/>
                </a:lnTo>
                <a:lnTo>
                  <a:pt x="104946" y="428640"/>
                </a:lnTo>
                <a:lnTo>
                  <a:pt x="100208" y="429273"/>
                </a:lnTo>
                <a:lnTo>
                  <a:pt x="97578" y="432220"/>
                </a:lnTo>
                <a:lnTo>
                  <a:pt x="94106" y="432745"/>
                </a:lnTo>
                <a:lnTo>
                  <a:pt x="94106" y="436431"/>
                </a:lnTo>
                <a:lnTo>
                  <a:pt x="98627" y="438536"/>
                </a:lnTo>
                <a:lnTo>
                  <a:pt x="98736" y="442218"/>
                </a:lnTo>
                <a:lnTo>
                  <a:pt x="103051" y="446323"/>
                </a:lnTo>
                <a:lnTo>
                  <a:pt x="110314" y="446956"/>
                </a:lnTo>
                <a:lnTo>
                  <a:pt x="111157" y="450639"/>
                </a:lnTo>
                <a:lnTo>
                  <a:pt x="114105" y="450747"/>
                </a:lnTo>
                <a:lnTo>
                  <a:pt x="119049" y="445900"/>
                </a:lnTo>
                <a:lnTo>
                  <a:pt x="139052" y="446114"/>
                </a:lnTo>
                <a:lnTo>
                  <a:pt x="141996" y="451167"/>
                </a:lnTo>
                <a:lnTo>
                  <a:pt x="142944" y="443904"/>
                </a:lnTo>
                <a:lnTo>
                  <a:pt x="155260" y="439798"/>
                </a:lnTo>
                <a:lnTo>
                  <a:pt x="161366" y="431696"/>
                </a:lnTo>
                <a:lnTo>
                  <a:pt x="173049" y="432640"/>
                </a:lnTo>
                <a:lnTo>
                  <a:pt x="173049" y="429273"/>
                </a:lnTo>
                <a:lnTo>
                  <a:pt x="176102" y="425377"/>
                </a:lnTo>
                <a:lnTo>
                  <a:pt x="171891" y="423272"/>
                </a:lnTo>
                <a:lnTo>
                  <a:pt x="172940" y="414956"/>
                </a:lnTo>
                <a:lnTo>
                  <a:pt x="168101" y="414956"/>
                </a:lnTo>
                <a:lnTo>
                  <a:pt x="161890" y="422009"/>
                </a:lnTo>
                <a:lnTo>
                  <a:pt x="159680" y="419061"/>
                </a:lnTo>
                <a:lnTo>
                  <a:pt x="167782" y="411903"/>
                </a:lnTo>
                <a:lnTo>
                  <a:pt x="176836" y="411903"/>
                </a:lnTo>
                <a:lnTo>
                  <a:pt x="177783" y="418747"/>
                </a:lnTo>
                <a:lnTo>
                  <a:pt x="201045" y="417694"/>
                </a:lnTo>
                <a:lnTo>
                  <a:pt x="194310" y="421800"/>
                </a:lnTo>
                <a:lnTo>
                  <a:pt x="185361" y="421167"/>
                </a:lnTo>
                <a:lnTo>
                  <a:pt x="184837" y="425062"/>
                </a:lnTo>
                <a:lnTo>
                  <a:pt x="178941" y="426534"/>
                </a:lnTo>
                <a:lnTo>
                  <a:pt x="179049" y="429273"/>
                </a:lnTo>
                <a:lnTo>
                  <a:pt x="184417" y="428849"/>
                </a:lnTo>
                <a:lnTo>
                  <a:pt x="190942" y="425377"/>
                </a:lnTo>
                <a:lnTo>
                  <a:pt x="200835" y="425377"/>
                </a:lnTo>
                <a:lnTo>
                  <a:pt x="199363" y="428325"/>
                </a:lnTo>
                <a:lnTo>
                  <a:pt x="189886" y="428430"/>
                </a:lnTo>
                <a:lnTo>
                  <a:pt x="189572" y="431378"/>
                </a:lnTo>
                <a:lnTo>
                  <a:pt x="196205" y="433273"/>
                </a:lnTo>
                <a:lnTo>
                  <a:pt x="195467" y="436217"/>
                </a:lnTo>
                <a:lnTo>
                  <a:pt x="189995" y="434745"/>
                </a:lnTo>
                <a:lnTo>
                  <a:pt x="183679" y="436322"/>
                </a:lnTo>
                <a:lnTo>
                  <a:pt x="187466" y="440113"/>
                </a:lnTo>
                <a:lnTo>
                  <a:pt x="179994" y="440008"/>
                </a:lnTo>
                <a:lnTo>
                  <a:pt x="177787" y="446009"/>
                </a:lnTo>
                <a:lnTo>
                  <a:pt x="176836" y="439484"/>
                </a:lnTo>
                <a:lnTo>
                  <a:pt x="172416" y="446428"/>
                </a:lnTo>
                <a:lnTo>
                  <a:pt x="167786" y="446638"/>
                </a:lnTo>
                <a:lnTo>
                  <a:pt x="167786" y="449796"/>
                </a:lnTo>
                <a:lnTo>
                  <a:pt x="176836" y="453268"/>
                </a:lnTo>
                <a:lnTo>
                  <a:pt x="173472" y="456534"/>
                </a:lnTo>
                <a:lnTo>
                  <a:pt x="170206" y="454006"/>
                </a:lnTo>
                <a:lnTo>
                  <a:pt x="162733" y="453163"/>
                </a:lnTo>
                <a:lnTo>
                  <a:pt x="156313" y="457482"/>
                </a:lnTo>
                <a:lnTo>
                  <a:pt x="158519" y="460846"/>
                </a:lnTo>
                <a:lnTo>
                  <a:pt x="169573" y="460745"/>
                </a:lnTo>
                <a:lnTo>
                  <a:pt x="169681" y="464850"/>
                </a:lnTo>
                <a:lnTo>
                  <a:pt x="161890" y="463584"/>
                </a:lnTo>
                <a:lnTo>
                  <a:pt x="156732" y="465798"/>
                </a:lnTo>
                <a:lnTo>
                  <a:pt x="152945" y="457377"/>
                </a:lnTo>
                <a:lnTo>
                  <a:pt x="147892" y="456954"/>
                </a:lnTo>
                <a:lnTo>
                  <a:pt x="147154" y="461164"/>
                </a:lnTo>
                <a:lnTo>
                  <a:pt x="143258" y="461164"/>
                </a:lnTo>
                <a:lnTo>
                  <a:pt x="143996" y="472533"/>
                </a:lnTo>
                <a:lnTo>
                  <a:pt x="151364" y="472638"/>
                </a:lnTo>
                <a:lnTo>
                  <a:pt x="156627" y="467375"/>
                </a:lnTo>
                <a:lnTo>
                  <a:pt x="155889" y="471690"/>
                </a:lnTo>
                <a:lnTo>
                  <a:pt x="159890" y="474323"/>
                </a:lnTo>
                <a:lnTo>
                  <a:pt x="163257" y="478006"/>
                </a:lnTo>
                <a:lnTo>
                  <a:pt x="145364" y="477163"/>
                </a:lnTo>
                <a:lnTo>
                  <a:pt x="145472" y="480530"/>
                </a:lnTo>
                <a:lnTo>
                  <a:pt x="150731" y="483478"/>
                </a:lnTo>
                <a:lnTo>
                  <a:pt x="150840" y="488741"/>
                </a:lnTo>
                <a:lnTo>
                  <a:pt x="156736" y="489689"/>
                </a:lnTo>
                <a:lnTo>
                  <a:pt x="156627" y="496109"/>
                </a:lnTo>
                <a:lnTo>
                  <a:pt x="158837" y="496109"/>
                </a:lnTo>
                <a:lnTo>
                  <a:pt x="163467" y="485478"/>
                </a:lnTo>
                <a:lnTo>
                  <a:pt x="167468" y="495480"/>
                </a:lnTo>
                <a:lnTo>
                  <a:pt x="162628" y="497903"/>
                </a:lnTo>
                <a:lnTo>
                  <a:pt x="163890" y="506110"/>
                </a:lnTo>
                <a:lnTo>
                  <a:pt x="161785" y="506215"/>
                </a:lnTo>
                <a:lnTo>
                  <a:pt x="158627" y="498952"/>
                </a:lnTo>
                <a:lnTo>
                  <a:pt x="144944" y="499162"/>
                </a:lnTo>
                <a:lnTo>
                  <a:pt x="143154" y="505268"/>
                </a:lnTo>
                <a:lnTo>
                  <a:pt x="147783" y="508848"/>
                </a:lnTo>
                <a:lnTo>
                  <a:pt x="147892" y="519692"/>
                </a:lnTo>
                <a:lnTo>
                  <a:pt x="153365" y="520525"/>
                </a:lnTo>
                <a:lnTo>
                  <a:pt x="157680" y="514737"/>
                </a:lnTo>
                <a:lnTo>
                  <a:pt x="158837" y="522333"/>
                </a:lnTo>
                <a:lnTo>
                  <a:pt x="153365" y="525154"/>
                </a:lnTo>
                <a:lnTo>
                  <a:pt x="150840" y="522224"/>
                </a:lnTo>
                <a:lnTo>
                  <a:pt x="145468" y="523056"/>
                </a:lnTo>
                <a:lnTo>
                  <a:pt x="144524" y="518969"/>
                </a:lnTo>
                <a:lnTo>
                  <a:pt x="144839" y="510531"/>
                </a:lnTo>
                <a:lnTo>
                  <a:pt x="139891" y="507478"/>
                </a:lnTo>
                <a:lnTo>
                  <a:pt x="142839" y="496952"/>
                </a:lnTo>
                <a:lnTo>
                  <a:pt x="154102" y="496843"/>
                </a:lnTo>
                <a:lnTo>
                  <a:pt x="155050" y="492742"/>
                </a:lnTo>
                <a:lnTo>
                  <a:pt x="148312" y="490637"/>
                </a:lnTo>
                <a:lnTo>
                  <a:pt x="147469" y="484741"/>
                </a:lnTo>
                <a:lnTo>
                  <a:pt x="139048" y="482740"/>
                </a:lnTo>
                <a:lnTo>
                  <a:pt x="138629" y="478425"/>
                </a:lnTo>
                <a:lnTo>
                  <a:pt x="134838" y="479583"/>
                </a:lnTo>
                <a:lnTo>
                  <a:pt x="134838" y="510845"/>
                </a:lnTo>
                <a:lnTo>
                  <a:pt x="131474" y="512111"/>
                </a:lnTo>
                <a:lnTo>
                  <a:pt x="131474" y="517993"/>
                </a:lnTo>
                <a:lnTo>
                  <a:pt x="141576" y="518861"/>
                </a:lnTo>
                <a:lnTo>
                  <a:pt x="136523" y="519909"/>
                </a:lnTo>
                <a:lnTo>
                  <a:pt x="136415" y="527578"/>
                </a:lnTo>
                <a:lnTo>
                  <a:pt x="142629" y="529784"/>
                </a:lnTo>
                <a:lnTo>
                  <a:pt x="134838" y="531050"/>
                </a:lnTo>
                <a:lnTo>
                  <a:pt x="134418" y="537271"/>
                </a:lnTo>
                <a:lnTo>
                  <a:pt x="129050" y="541901"/>
                </a:lnTo>
                <a:lnTo>
                  <a:pt x="122312" y="548304"/>
                </a:lnTo>
                <a:lnTo>
                  <a:pt x="125893" y="552427"/>
                </a:lnTo>
                <a:lnTo>
                  <a:pt x="121050" y="553259"/>
                </a:lnTo>
                <a:lnTo>
                  <a:pt x="119892" y="549678"/>
                </a:lnTo>
                <a:lnTo>
                  <a:pt x="108842" y="549461"/>
                </a:lnTo>
                <a:lnTo>
                  <a:pt x="106209" y="554959"/>
                </a:lnTo>
                <a:lnTo>
                  <a:pt x="102841" y="555466"/>
                </a:lnTo>
                <a:lnTo>
                  <a:pt x="102841" y="559372"/>
                </a:lnTo>
                <a:lnTo>
                  <a:pt x="113052" y="561795"/>
                </a:lnTo>
                <a:lnTo>
                  <a:pt x="125260" y="570947"/>
                </a:lnTo>
                <a:lnTo>
                  <a:pt x="123364" y="578217"/>
                </a:lnTo>
                <a:lnTo>
                  <a:pt x="120102" y="578217"/>
                </a:lnTo>
                <a:lnTo>
                  <a:pt x="119682" y="571164"/>
                </a:lnTo>
                <a:lnTo>
                  <a:pt x="110422" y="562953"/>
                </a:lnTo>
                <a:lnTo>
                  <a:pt x="100421" y="561904"/>
                </a:lnTo>
                <a:lnTo>
                  <a:pt x="99474" y="557600"/>
                </a:lnTo>
                <a:lnTo>
                  <a:pt x="95683" y="554742"/>
                </a:lnTo>
                <a:lnTo>
                  <a:pt x="93892" y="563495"/>
                </a:lnTo>
                <a:lnTo>
                  <a:pt x="86948" y="568415"/>
                </a:lnTo>
                <a:lnTo>
                  <a:pt x="89682" y="570947"/>
                </a:lnTo>
                <a:lnTo>
                  <a:pt x="90105" y="567691"/>
                </a:lnTo>
                <a:lnTo>
                  <a:pt x="99474" y="569066"/>
                </a:lnTo>
                <a:lnTo>
                  <a:pt x="105369" y="565991"/>
                </a:lnTo>
                <a:lnTo>
                  <a:pt x="103894" y="571164"/>
                </a:lnTo>
                <a:lnTo>
                  <a:pt x="94630" y="572104"/>
                </a:lnTo>
                <a:lnTo>
                  <a:pt x="97893" y="577059"/>
                </a:lnTo>
                <a:lnTo>
                  <a:pt x="104523" y="575468"/>
                </a:lnTo>
                <a:lnTo>
                  <a:pt x="105576" y="577783"/>
                </a:lnTo>
                <a:lnTo>
                  <a:pt x="100421" y="579483"/>
                </a:lnTo>
                <a:lnTo>
                  <a:pt x="98945" y="586319"/>
                </a:lnTo>
                <a:lnTo>
                  <a:pt x="102313" y="587151"/>
                </a:lnTo>
                <a:lnTo>
                  <a:pt x="102421" y="591058"/>
                </a:lnTo>
                <a:lnTo>
                  <a:pt x="96526" y="594422"/>
                </a:lnTo>
                <a:lnTo>
                  <a:pt x="94735" y="603898"/>
                </a:lnTo>
                <a:lnTo>
                  <a:pt x="91787" y="601258"/>
                </a:lnTo>
                <a:lnTo>
                  <a:pt x="91473" y="597460"/>
                </a:lnTo>
                <a:lnTo>
                  <a:pt x="96526" y="592649"/>
                </a:lnTo>
                <a:lnTo>
                  <a:pt x="96526" y="578651"/>
                </a:lnTo>
                <a:lnTo>
                  <a:pt x="91577" y="577783"/>
                </a:lnTo>
                <a:lnTo>
                  <a:pt x="89262" y="573370"/>
                </a:lnTo>
                <a:lnTo>
                  <a:pt x="85472" y="573262"/>
                </a:lnTo>
                <a:lnTo>
                  <a:pt x="85895" y="577494"/>
                </a:lnTo>
                <a:lnTo>
                  <a:pt x="74212" y="580532"/>
                </a:lnTo>
                <a:lnTo>
                  <a:pt x="73264" y="585270"/>
                </a:lnTo>
                <a:lnTo>
                  <a:pt x="69893" y="587911"/>
                </a:lnTo>
                <a:lnTo>
                  <a:pt x="70421" y="590841"/>
                </a:lnTo>
                <a:lnTo>
                  <a:pt x="77579" y="590841"/>
                </a:lnTo>
                <a:lnTo>
                  <a:pt x="84314" y="595471"/>
                </a:lnTo>
                <a:lnTo>
                  <a:pt x="84423" y="598328"/>
                </a:lnTo>
                <a:lnTo>
                  <a:pt x="81790" y="599268"/>
                </a:lnTo>
                <a:lnTo>
                  <a:pt x="75789" y="609252"/>
                </a:lnTo>
                <a:lnTo>
                  <a:pt x="76422" y="612435"/>
                </a:lnTo>
                <a:lnTo>
                  <a:pt x="79684" y="612326"/>
                </a:lnTo>
                <a:lnTo>
                  <a:pt x="80632" y="616847"/>
                </a:lnTo>
                <a:lnTo>
                  <a:pt x="70421" y="619054"/>
                </a:lnTo>
                <a:lnTo>
                  <a:pt x="73789" y="625890"/>
                </a:lnTo>
                <a:lnTo>
                  <a:pt x="69893" y="623792"/>
                </a:lnTo>
                <a:lnTo>
                  <a:pt x="69054" y="616631"/>
                </a:lnTo>
                <a:lnTo>
                  <a:pt x="72946" y="614316"/>
                </a:lnTo>
                <a:lnTo>
                  <a:pt x="72421" y="598545"/>
                </a:lnTo>
                <a:lnTo>
                  <a:pt x="70421" y="598545"/>
                </a:lnTo>
                <a:lnTo>
                  <a:pt x="69473" y="604513"/>
                </a:lnTo>
                <a:lnTo>
                  <a:pt x="66630" y="605273"/>
                </a:lnTo>
                <a:lnTo>
                  <a:pt x="64630" y="608962"/>
                </a:lnTo>
                <a:lnTo>
                  <a:pt x="58948" y="617065"/>
                </a:lnTo>
                <a:lnTo>
                  <a:pt x="58839" y="629905"/>
                </a:lnTo>
                <a:lnTo>
                  <a:pt x="52003" y="631352"/>
                </a:lnTo>
                <a:lnTo>
                  <a:pt x="51789" y="637139"/>
                </a:lnTo>
                <a:lnTo>
                  <a:pt x="59790" y="642637"/>
                </a:lnTo>
                <a:lnTo>
                  <a:pt x="60738" y="657250"/>
                </a:lnTo>
                <a:lnTo>
                  <a:pt x="57790" y="657359"/>
                </a:lnTo>
                <a:lnTo>
                  <a:pt x="57682" y="649148"/>
                </a:lnTo>
                <a:lnTo>
                  <a:pt x="52737" y="641263"/>
                </a:lnTo>
                <a:lnTo>
                  <a:pt x="48632" y="639671"/>
                </a:lnTo>
                <a:lnTo>
                  <a:pt x="48422" y="632003"/>
                </a:lnTo>
                <a:lnTo>
                  <a:pt x="44736" y="632003"/>
                </a:lnTo>
                <a:lnTo>
                  <a:pt x="42107" y="637682"/>
                </a:lnTo>
                <a:lnTo>
                  <a:pt x="37791" y="642203"/>
                </a:lnTo>
                <a:lnTo>
                  <a:pt x="30847" y="641046"/>
                </a:lnTo>
                <a:lnTo>
                  <a:pt x="27157" y="645278"/>
                </a:lnTo>
                <a:lnTo>
                  <a:pt x="31895" y="651065"/>
                </a:lnTo>
                <a:lnTo>
                  <a:pt x="37477" y="649799"/>
                </a:lnTo>
                <a:lnTo>
                  <a:pt x="50947" y="656744"/>
                </a:lnTo>
                <a:lnTo>
                  <a:pt x="54419" y="660434"/>
                </a:lnTo>
                <a:lnTo>
                  <a:pt x="48212" y="659457"/>
                </a:lnTo>
                <a:lnTo>
                  <a:pt x="44002" y="653886"/>
                </a:lnTo>
                <a:lnTo>
                  <a:pt x="33368" y="653597"/>
                </a:lnTo>
                <a:lnTo>
                  <a:pt x="30004" y="656744"/>
                </a:lnTo>
                <a:lnTo>
                  <a:pt x="27056" y="650197"/>
                </a:lnTo>
                <a:lnTo>
                  <a:pt x="19894" y="653995"/>
                </a:lnTo>
                <a:lnTo>
                  <a:pt x="10844" y="667884"/>
                </a:lnTo>
                <a:lnTo>
                  <a:pt x="109" y="674214"/>
                </a:lnTo>
                <a:lnTo>
                  <a:pt x="0" y="685572"/>
                </a:lnTo>
                <a:lnTo>
                  <a:pt x="2319" y="685066"/>
                </a:lnTo>
                <a:lnTo>
                  <a:pt x="4319" y="680436"/>
                </a:lnTo>
                <a:lnTo>
                  <a:pt x="19793" y="681485"/>
                </a:lnTo>
                <a:lnTo>
                  <a:pt x="20635" y="685572"/>
                </a:lnTo>
                <a:lnTo>
                  <a:pt x="27895" y="686838"/>
                </a:lnTo>
                <a:lnTo>
                  <a:pt x="32319" y="676747"/>
                </a:lnTo>
                <a:lnTo>
                  <a:pt x="46736" y="671465"/>
                </a:lnTo>
                <a:lnTo>
                  <a:pt x="53157" y="663255"/>
                </a:lnTo>
                <a:lnTo>
                  <a:pt x="56105" y="663146"/>
                </a:lnTo>
                <a:lnTo>
                  <a:pt x="53052" y="674612"/>
                </a:lnTo>
                <a:lnTo>
                  <a:pt x="54318" y="684306"/>
                </a:lnTo>
                <a:lnTo>
                  <a:pt x="59284" y="689045"/>
                </a:lnTo>
                <a:lnTo>
                  <a:pt x="66099" y="694796"/>
                </a:lnTo>
                <a:lnTo>
                  <a:pt x="68479" y="708215"/>
                </a:lnTo>
                <a:lnTo>
                  <a:pt x="71752" y="709409"/>
                </a:lnTo>
                <a:lnTo>
                  <a:pt x="75923" y="717149"/>
                </a:lnTo>
                <a:lnTo>
                  <a:pt x="81876" y="717439"/>
                </a:lnTo>
                <a:lnTo>
                  <a:pt x="82470" y="712375"/>
                </a:lnTo>
                <a:lnTo>
                  <a:pt x="91404" y="707600"/>
                </a:lnTo>
                <a:lnTo>
                  <a:pt x="95571" y="708794"/>
                </a:lnTo>
                <a:lnTo>
                  <a:pt x="95571" y="713279"/>
                </a:lnTo>
                <a:lnTo>
                  <a:pt x="109562" y="718632"/>
                </a:lnTo>
                <a:lnTo>
                  <a:pt x="117042" y="727964"/>
                </a:lnTo>
                <a:lnTo>
                  <a:pt x="122055" y="731509"/>
                </a:lnTo>
                <a:lnTo>
                  <a:pt x="132342" y="728869"/>
                </a:lnTo>
                <a:lnTo>
                  <a:pt x="134715" y="723335"/>
                </a:lnTo>
                <a:lnTo>
                  <a:pt x="149755" y="713315"/>
                </a:lnTo>
                <a:lnTo>
                  <a:pt x="154504" y="713568"/>
                </a:lnTo>
                <a:lnTo>
                  <a:pt x="156613" y="718307"/>
                </a:lnTo>
                <a:lnTo>
                  <a:pt x="161626" y="718053"/>
                </a:lnTo>
                <a:lnTo>
                  <a:pt x="170068" y="709083"/>
                </a:lnTo>
                <a:lnTo>
                  <a:pt x="175874" y="710132"/>
                </a:lnTo>
                <a:lnTo>
                  <a:pt x="177190" y="712520"/>
                </a:lnTo>
                <a:lnTo>
                  <a:pt x="193286" y="712520"/>
                </a:lnTo>
                <a:lnTo>
                  <a:pt x="194339" y="717258"/>
                </a:lnTo>
                <a:lnTo>
                  <a:pt x="212016" y="734656"/>
                </a:lnTo>
                <a:lnTo>
                  <a:pt x="218082" y="734945"/>
                </a:lnTo>
                <a:lnTo>
                  <a:pt x="218877" y="739431"/>
                </a:lnTo>
                <a:lnTo>
                  <a:pt x="223623" y="736790"/>
                </a:lnTo>
                <a:lnTo>
                  <a:pt x="233649" y="738346"/>
                </a:lnTo>
                <a:lnTo>
                  <a:pt x="233910" y="741782"/>
                </a:lnTo>
                <a:lnTo>
                  <a:pt x="253435" y="753393"/>
                </a:lnTo>
                <a:lnTo>
                  <a:pt x="253699" y="757878"/>
                </a:lnTo>
                <a:lnTo>
                  <a:pt x="264778" y="755527"/>
                </a:lnTo>
                <a:lnTo>
                  <a:pt x="264778" y="753393"/>
                </a:lnTo>
                <a:lnTo>
                  <a:pt x="275329" y="753393"/>
                </a:lnTo>
                <a:lnTo>
                  <a:pt x="284828" y="745218"/>
                </a:lnTo>
                <a:lnTo>
                  <a:pt x="282719" y="742831"/>
                </a:lnTo>
                <a:lnTo>
                  <a:pt x="286148" y="739394"/>
                </a:lnTo>
                <a:lnTo>
                  <a:pt x="298547" y="737839"/>
                </a:lnTo>
                <a:lnTo>
                  <a:pt x="297491" y="730460"/>
                </a:lnTo>
                <a:lnTo>
                  <a:pt x="294326" y="728073"/>
                </a:lnTo>
                <a:lnTo>
                  <a:pt x="298811" y="723588"/>
                </a:lnTo>
                <a:lnTo>
                  <a:pt x="300920" y="726482"/>
                </a:lnTo>
                <a:lnTo>
                  <a:pt x="317541" y="733354"/>
                </a:lnTo>
                <a:lnTo>
                  <a:pt x="330204" y="735198"/>
                </a:lnTo>
                <a:lnTo>
                  <a:pt x="335803" y="740118"/>
                </a:lnTo>
                <a:lnTo>
                  <a:pt x="344014" y="738707"/>
                </a:lnTo>
                <a:lnTo>
                  <a:pt x="347736" y="735741"/>
                </a:lnTo>
                <a:lnTo>
                  <a:pt x="355922" y="735452"/>
                </a:lnTo>
                <a:lnTo>
                  <a:pt x="355777" y="744531"/>
                </a:lnTo>
                <a:lnTo>
                  <a:pt x="360685" y="747497"/>
                </a:lnTo>
                <a:lnTo>
                  <a:pt x="365004" y="738273"/>
                </a:lnTo>
                <a:lnTo>
                  <a:pt x="374680" y="733209"/>
                </a:lnTo>
                <a:lnTo>
                  <a:pt x="379143" y="734403"/>
                </a:lnTo>
                <a:lnTo>
                  <a:pt x="378999" y="741709"/>
                </a:lnTo>
                <a:lnTo>
                  <a:pt x="384800" y="743627"/>
                </a:lnTo>
                <a:lnTo>
                  <a:pt x="385249" y="738563"/>
                </a:lnTo>
                <a:lnTo>
                  <a:pt x="397008" y="735597"/>
                </a:lnTo>
                <a:lnTo>
                  <a:pt x="395369" y="727711"/>
                </a:lnTo>
                <a:lnTo>
                  <a:pt x="405790" y="720260"/>
                </a:lnTo>
                <a:lnTo>
                  <a:pt x="408170" y="711760"/>
                </a:lnTo>
                <a:lnTo>
                  <a:pt x="403559" y="703585"/>
                </a:lnTo>
                <a:lnTo>
                  <a:pt x="403855" y="700474"/>
                </a:lnTo>
                <a:lnTo>
                  <a:pt x="412489" y="696894"/>
                </a:lnTo>
                <a:lnTo>
                  <a:pt x="412193" y="690925"/>
                </a:lnTo>
                <a:lnTo>
                  <a:pt x="415169" y="688249"/>
                </a:lnTo>
                <a:lnTo>
                  <a:pt x="415021" y="673057"/>
                </a:lnTo>
                <a:lnTo>
                  <a:pt x="407874" y="670851"/>
                </a:lnTo>
                <a:lnTo>
                  <a:pt x="412341" y="663833"/>
                </a:lnTo>
                <a:lnTo>
                  <a:pt x="412489" y="658625"/>
                </a:lnTo>
                <a:lnTo>
                  <a:pt x="419633" y="652223"/>
                </a:lnTo>
                <a:lnTo>
                  <a:pt x="423651" y="653706"/>
                </a:lnTo>
                <a:lnTo>
                  <a:pt x="427077" y="661012"/>
                </a:lnTo>
                <a:lnTo>
                  <a:pt x="441220" y="663978"/>
                </a:lnTo>
                <a:lnTo>
                  <a:pt x="445683" y="668463"/>
                </a:lnTo>
                <a:lnTo>
                  <a:pt x="466525" y="668897"/>
                </a:lnTo>
                <a:lnTo>
                  <a:pt x="468757" y="672334"/>
                </a:lnTo>
                <a:lnTo>
                  <a:pt x="482899" y="672912"/>
                </a:lnTo>
                <a:lnTo>
                  <a:pt x="483941" y="669512"/>
                </a:lnTo>
                <a:lnTo>
                  <a:pt x="487663" y="668319"/>
                </a:lnTo>
                <a:lnTo>
                  <a:pt x="490640" y="672768"/>
                </a:lnTo>
                <a:lnTo>
                  <a:pt x="503882" y="672153"/>
                </a:lnTo>
                <a:lnTo>
                  <a:pt x="513876" y="673491"/>
                </a:lnTo>
                <a:lnTo>
                  <a:pt x="518318" y="675951"/>
                </a:lnTo>
                <a:lnTo>
                  <a:pt x="517576" y="677795"/>
                </a:lnTo>
                <a:lnTo>
                  <a:pt x="522268" y="686187"/>
                </a:lnTo>
                <a:lnTo>
                  <a:pt x="524981" y="687308"/>
                </a:lnTo>
                <a:lnTo>
                  <a:pt x="525476" y="689913"/>
                </a:lnTo>
                <a:lnTo>
                  <a:pt x="538932" y="690383"/>
                </a:lnTo>
                <a:lnTo>
                  <a:pt x="539916" y="688430"/>
                </a:lnTo>
                <a:lnTo>
                  <a:pt x="542628" y="687562"/>
                </a:lnTo>
                <a:lnTo>
                  <a:pt x="542628" y="691504"/>
                </a:lnTo>
                <a:lnTo>
                  <a:pt x="548184" y="695085"/>
                </a:lnTo>
                <a:lnTo>
                  <a:pt x="554355" y="694941"/>
                </a:lnTo>
                <a:lnTo>
                  <a:pt x="562273" y="698341"/>
                </a:lnTo>
                <a:lnTo>
                  <a:pt x="569228" y="698702"/>
                </a:lnTo>
                <a:lnTo>
                  <a:pt x="575558" y="695555"/>
                </a:lnTo>
                <a:lnTo>
                  <a:pt x="574509" y="685645"/>
                </a:lnTo>
                <a:lnTo>
                  <a:pt x="581364" y="680942"/>
                </a:lnTo>
                <a:lnTo>
                  <a:pt x="582420" y="675734"/>
                </a:lnTo>
                <a:lnTo>
                  <a:pt x="578199" y="672623"/>
                </a:lnTo>
                <a:lnTo>
                  <a:pt x="578199" y="665823"/>
                </a:lnTo>
                <a:lnTo>
                  <a:pt x="581892" y="662676"/>
                </a:lnTo>
                <a:lnTo>
                  <a:pt x="581892" y="652765"/>
                </a:lnTo>
                <a:lnTo>
                  <a:pt x="573978" y="647556"/>
                </a:lnTo>
                <a:lnTo>
                  <a:pt x="573978" y="638695"/>
                </a:lnTo>
                <a:lnTo>
                  <a:pt x="581364" y="635041"/>
                </a:lnTo>
                <a:lnTo>
                  <a:pt x="582420" y="631388"/>
                </a:lnTo>
                <a:lnTo>
                  <a:pt x="586641" y="628241"/>
                </a:lnTo>
                <a:lnTo>
                  <a:pt x="587169" y="624588"/>
                </a:lnTo>
                <a:lnTo>
                  <a:pt x="581364" y="621441"/>
                </a:lnTo>
                <a:lnTo>
                  <a:pt x="579255" y="604766"/>
                </a:lnTo>
                <a:lnTo>
                  <a:pt x="588225" y="599522"/>
                </a:lnTo>
                <a:lnTo>
                  <a:pt x="590866" y="592758"/>
                </a:lnTo>
                <a:lnTo>
                  <a:pt x="588754" y="583860"/>
                </a:lnTo>
                <a:lnTo>
                  <a:pt x="594027" y="573442"/>
                </a:lnTo>
                <a:lnTo>
                  <a:pt x="599308" y="571345"/>
                </a:lnTo>
                <a:lnTo>
                  <a:pt x="603526" y="546314"/>
                </a:lnTo>
                <a:lnTo>
                  <a:pt x="600361" y="541612"/>
                </a:lnTo>
                <a:lnTo>
                  <a:pt x="604054" y="536367"/>
                </a:lnTo>
                <a:lnTo>
                  <a:pt x="598248" y="531665"/>
                </a:lnTo>
                <a:lnTo>
                  <a:pt x="600889" y="526456"/>
                </a:lnTo>
                <a:lnTo>
                  <a:pt x="607747" y="525950"/>
                </a:lnTo>
                <a:lnTo>
                  <a:pt x="617773" y="518644"/>
                </a:lnTo>
                <a:lnTo>
                  <a:pt x="614080" y="512368"/>
                </a:lnTo>
                <a:lnTo>
                  <a:pt x="614080" y="499842"/>
                </a:lnTo>
                <a:lnTo>
                  <a:pt x="619882" y="494102"/>
                </a:lnTo>
                <a:lnTo>
                  <a:pt x="624632" y="491490"/>
                </a:lnTo>
                <a:lnTo>
                  <a:pt x="636767" y="475832"/>
                </a:lnTo>
                <a:lnTo>
                  <a:pt x="637823" y="468004"/>
                </a:lnTo>
                <a:lnTo>
                  <a:pt x="643625" y="462264"/>
                </a:lnTo>
                <a:lnTo>
                  <a:pt x="648906" y="462264"/>
                </a:lnTo>
                <a:lnTo>
                  <a:pt x="654179" y="446602"/>
                </a:lnTo>
                <a:lnTo>
                  <a:pt x="652067" y="437209"/>
                </a:lnTo>
                <a:lnTo>
                  <a:pt x="660509" y="427290"/>
                </a:lnTo>
                <a:lnTo>
                  <a:pt x="664731" y="427815"/>
                </a:lnTo>
                <a:lnTo>
                  <a:pt x="671592" y="421029"/>
                </a:lnTo>
                <a:lnTo>
                  <a:pt x="675282" y="406416"/>
                </a:lnTo>
                <a:lnTo>
                  <a:pt x="680562" y="401193"/>
                </a:lnTo>
                <a:lnTo>
                  <a:pt x="676338" y="395453"/>
                </a:lnTo>
                <a:lnTo>
                  <a:pt x="681087" y="386059"/>
                </a:lnTo>
                <a:lnTo>
                  <a:pt x="685308" y="385014"/>
                </a:lnTo>
                <a:lnTo>
                  <a:pt x="698500" y="369355"/>
                </a:lnTo>
                <a:lnTo>
                  <a:pt x="698500" y="365702"/>
                </a:lnTo>
                <a:lnTo>
                  <a:pt x="692361" y="363434"/>
                </a:lnTo>
                <a:lnTo>
                  <a:pt x="683807" y="365279"/>
                </a:lnTo>
                <a:lnTo>
                  <a:pt x="675839" y="356244"/>
                </a:lnTo>
                <a:lnTo>
                  <a:pt x="664119" y="354558"/>
                </a:lnTo>
                <a:lnTo>
                  <a:pt x="661562" y="336501"/>
                </a:lnTo>
                <a:lnTo>
                  <a:pt x="665812" y="333846"/>
                </a:lnTo>
                <a:lnTo>
                  <a:pt x="663714" y="321187"/>
                </a:lnTo>
                <a:lnTo>
                  <a:pt x="669559" y="309764"/>
                </a:lnTo>
                <a:lnTo>
                  <a:pt x="669028" y="304186"/>
                </a:lnTo>
                <a:lnTo>
                  <a:pt x="673542" y="295155"/>
                </a:lnTo>
                <a:lnTo>
                  <a:pt x="675933" y="294623"/>
                </a:lnTo>
                <a:lnTo>
                  <a:pt x="679948" y="283240"/>
                </a:lnTo>
                <a:lnTo>
                  <a:pt x="680237" y="256021"/>
                </a:lnTo>
                <a:lnTo>
                  <a:pt x="676291" y="251496"/>
                </a:lnTo>
                <a:lnTo>
                  <a:pt x="677850" y="237635"/>
                </a:lnTo>
                <a:lnTo>
                  <a:pt x="670019" y="233863"/>
                </a:lnTo>
                <a:lnTo>
                  <a:pt x="663927" y="237053"/>
                </a:lnTo>
                <a:lnTo>
                  <a:pt x="656093" y="231541"/>
                </a:lnTo>
                <a:lnTo>
                  <a:pt x="642456" y="231251"/>
                </a:lnTo>
                <a:lnTo>
                  <a:pt x="641299" y="225450"/>
                </a:lnTo>
                <a:lnTo>
                  <a:pt x="646811" y="217326"/>
                </a:lnTo>
                <a:lnTo>
                  <a:pt x="650165" y="203968"/>
                </a:lnTo>
                <a:lnTo>
                  <a:pt x="648262" y="199627"/>
                </a:lnTo>
                <a:cubicBezTo>
                  <a:pt x="648551" y="198180"/>
                  <a:pt x="650580" y="185412"/>
                  <a:pt x="650580" y="185412"/>
                </a:cubicBezTo>
                <a:lnTo>
                  <a:pt x="647101" y="181932"/>
                </a:lnTo>
                <a:lnTo>
                  <a:pt x="650580" y="175841"/>
                </a:lnTo>
                <a:lnTo>
                  <a:pt x="653691" y="175049"/>
                </a:lnTo>
                <a:lnTo>
                  <a:pt x="653923" y="159868"/>
                </a:lnTo>
                <a:lnTo>
                  <a:pt x="649448" y="156920"/>
                </a:lnTo>
                <a:lnTo>
                  <a:pt x="649503" y="148659"/>
                </a:lnTo>
                <a:lnTo>
                  <a:pt x="657876" y="140864"/>
                </a:lnTo>
                <a:lnTo>
                  <a:pt x="662119" y="140585"/>
                </a:lnTo>
                <a:lnTo>
                  <a:pt x="666083" y="137945"/>
                </a:lnTo>
                <a:lnTo>
                  <a:pt x="666579" y="134147"/>
                </a:lnTo>
                <a:lnTo>
                  <a:pt x="672189" y="132165"/>
                </a:lnTo>
                <a:lnTo>
                  <a:pt x="672851" y="134805"/>
                </a:lnTo>
                <a:lnTo>
                  <a:pt x="684245" y="136950"/>
                </a:lnTo>
                <a:lnTo>
                  <a:pt x="684737" y="138766"/>
                </a:lnTo>
                <a:lnTo>
                  <a:pt x="700182" y="143873"/>
                </a:lnTo>
                <a:lnTo>
                  <a:pt x="705708" y="138498"/>
                </a:lnTo>
                <a:lnTo>
                  <a:pt x="711868" y="138607"/>
                </a:lnTo>
                <a:lnTo>
                  <a:pt x="715026" y="134133"/>
                </a:lnTo>
                <a:lnTo>
                  <a:pt x="709239" y="130027"/>
                </a:lnTo>
                <a:lnTo>
                  <a:pt x="709394" y="124395"/>
                </a:lnTo>
                <a:lnTo>
                  <a:pt x="713554" y="122710"/>
                </a:lnTo>
                <a:lnTo>
                  <a:pt x="713764" y="115237"/>
                </a:lnTo>
                <a:lnTo>
                  <a:pt x="716972" y="111605"/>
                </a:lnTo>
                <a:lnTo>
                  <a:pt x="703343" y="111714"/>
                </a:lnTo>
                <a:lnTo>
                  <a:pt x="694239" y="115342"/>
                </a:lnTo>
                <a:lnTo>
                  <a:pt x="670294" y="104396"/>
                </a:lnTo>
                <a:lnTo>
                  <a:pt x="653713" y="105764"/>
                </a:lnTo>
                <a:lnTo>
                  <a:pt x="653763" y="101394"/>
                </a:lnTo>
                <a:lnTo>
                  <a:pt x="659254" y="96634"/>
                </a:lnTo>
                <a:lnTo>
                  <a:pt x="657388" y="91541"/>
                </a:lnTo>
                <a:lnTo>
                  <a:pt x="657196" y="88250"/>
                </a:lnTo>
                <a:lnTo>
                  <a:pt x="650808" y="87092"/>
                </a:lnTo>
                <a:lnTo>
                  <a:pt x="641520" y="93672"/>
                </a:lnTo>
                <a:lnTo>
                  <a:pt x="640746" y="98316"/>
                </a:lnTo>
                <a:lnTo>
                  <a:pt x="633392" y="98316"/>
                </a:lnTo>
                <a:lnTo>
                  <a:pt x="627200" y="93867"/>
                </a:lnTo>
                <a:lnTo>
                  <a:pt x="626230" y="84379"/>
                </a:lnTo>
                <a:lnTo>
                  <a:pt x="629326" y="82444"/>
                </a:lnTo>
                <a:lnTo>
                  <a:pt x="628552" y="80896"/>
                </a:lnTo>
                <a:lnTo>
                  <a:pt x="624874" y="80318"/>
                </a:lnTo>
                <a:lnTo>
                  <a:pt x="623716" y="77605"/>
                </a:lnTo>
                <a:lnTo>
                  <a:pt x="623872" y="74975"/>
                </a:lnTo>
                <a:lnTo>
                  <a:pt x="635081" y="67502"/>
                </a:lnTo>
                <a:lnTo>
                  <a:pt x="636195" y="60937"/>
                </a:lnTo>
                <a:lnTo>
                  <a:pt x="633005" y="57483"/>
                </a:lnTo>
                <a:lnTo>
                  <a:pt x="631649" y="52256"/>
                </a:lnTo>
                <a:lnTo>
                  <a:pt x="628357" y="53226"/>
                </a:lnTo>
                <a:lnTo>
                  <a:pt x="626617" y="55935"/>
                </a:lnTo>
                <a:lnTo>
                  <a:pt x="607071" y="56126"/>
                </a:lnTo>
                <a:lnTo>
                  <a:pt x="605714" y="54191"/>
                </a:lnTo>
                <a:lnTo>
                  <a:pt x="602618" y="53804"/>
                </a:lnTo>
                <a:lnTo>
                  <a:pt x="598361" y="48964"/>
                </a:lnTo>
                <a:lnTo>
                  <a:pt x="598748" y="46060"/>
                </a:lnTo>
                <a:lnTo>
                  <a:pt x="603974" y="41416"/>
                </a:lnTo>
                <a:lnTo>
                  <a:pt x="602231" y="35806"/>
                </a:lnTo>
                <a:lnTo>
                  <a:pt x="598748" y="35806"/>
                </a:lnTo>
                <a:lnTo>
                  <a:pt x="594490" y="34644"/>
                </a:lnTo>
                <a:lnTo>
                  <a:pt x="594299" y="30579"/>
                </a:lnTo>
                <a:lnTo>
                  <a:pt x="591202" y="30000"/>
                </a:lnTo>
                <a:lnTo>
                  <a:pt x="585976" y="24773"/>
                </a:lnTo>
                <a:lnTo>
                  <a:pt x="586167" y="17033"/>
                </a:lnTo>
                <a:lnTo>
                  <a:pt x="584814" y="14128"/>
                </a:lnTo>
                <a:lnTo>
                  <a:pt x="579783" y="12967"/>
                </a:lnTo>
                <a:lnTo>
                  <a:pt x="578814" y="7936"/>
                </a:lnTo>
                <a:lnTo>
                  <a:pt x="578622" y="2322"/>
                </a:lnTo>
                <a:lnTo>
                  <a:pt x="573240" y="0"/>
                </a:lnTo>
                <a:lnTo>
                  <a:pt x="561448" y="6558"/>
                </a:lnTo>
                <a:lnTo>
                  <a:pt x="550452" y="7715"/>
                </a:lnTo>
                <a:lnTo>
                  <a:pt x="538241" y="21453"/>
                </a:lnTo>
                <a:lnTo>
                  <a:pt x="530717" y="45134"/>
                </a:lnTo>
                <a:lnTo>
                  <a:pt x="515225" y="66591"/>
                </a:lnTo>
                <a:lnTo>
                  <a:pt x="503716" y="67025"/>
                </a:lnTo>
                <a:lnTo>
                  <a:pt x="488600" y="75423"/>
                </a:lnTo>
                <a:lnTo>
                  <a:pt x="475166" y="92214"/>
                </a:lnTo>
                <a:lnTo>
                  <a:pt x="469570" y="93896"/>
                </a:lnTo>
                <a:lnTo>
                  <a:pt x="460611" y="103409"/>
                </a:lnTo>
                <a:lnTo>
                  <a:pt x="463971" y="112926"/>
                </a:lnTo>
                <a:lnTo>
                  <a:pt x="460054" y="114047"/>
                </a:lnTo>
                <a:lnTo>
                  <a:pt x="451098" y="126359"/>
                </a:lnTo>
                <a:lnTo>
                  <a:pt x="440464" y="131398"/>
                </a:lnTo>
                <a:lnTo>
                  <a:pt x="425348" y="157148"/>
                </a:lnTo>
                <a:lnTo>
                  <a:pt x="420309" y="180659"/>
                </a:lnTo>
                <a:lnTo>
                  <a:pt x="418631" y="192972"/>
                </a:lnTo>
                <a:lnTo>
                  <a:pt x="405197" y="199689"/>
                </a:lnTo>
                <a:lnTo>
                  <a:pt x="407997" y="209205"/>
                </a:lnTo>
                <a:lnTo>
                  <a:pt x="421431" y="215362"/>
                </a:lnTo>
                <a:lnTo>
                  <a:pt x="422552" y="228238"/>
                </a:lnTo>
                <a:lnTo>
                  <a:pt x="411353" y="233273"/>
                </a:lnTo>
                <a:lnTo>
                  <a:pt x="405197" y="232152"/>
                </a:lnTo>
                <a:lnTo>
                  <a:pt x="387842" y="237751"/>
                </a:lnTo>
                <a:lnTo>
                  <a:pt x="383925" y="246707"/>
                </a:lnTo>
                <a:lnTo>
                  <a:pt x="391203" y="260705"/>
                </a:lnTo>
                <a:lnTo>
                  <a:pt x="404079" y="266862"/>
                </a:lnTo>
                <a:lnTo>
                  <a:pt x="402958" y="283095"/>
                </a:lnTo>
                <a:lnTo>
                  <a:pt x="397920" y="290369"/>
                </a:lnTo>
                <a:lnTo>
                  <a:pt x="407060" y="306523"/>
                </a:lnTo>
                <a:close/>
              </a:path>
            </a:pathLst>
          </a:custGeom>
          <a:solidFill>
            <a:srgbClr val="EFC5AF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357A291E-62FE-75EF-E6B4-41FD5FD03184}"/>
              </a:ext>
            </a:extLst>
          </p:cNvPr>
          <p:cNvSpPr txBox="1">
            <a:spLocks/>
          </p:cNvSpPr>
          <p:nvPr/>
        </p:nvSpPr>
        <p:spPr>
          <a:xfrm>
            <a:off x="445244" y="23429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Valle Del Cauca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DAC65732-939F-64E3-EE1E-CB07888FB6CF}"/>
              </a:ext>
            </a:extLst>
          </p:cNvPr>
          <p:cNvGrpSpPr/>
          <p:nvPr/>
        </p:nvGrpSpPr>
        <p:grpSpPr>
          <a:xfrm>
            <a:off x="12651169" y="2771368"/>
            <a:ext cx="3916338" cy="3445616"/>
            <a:chOff x="-449523" y="0"/>
            <a:chExt cx="3473343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B877136C-8128-ED9B-9D5C-1E6FE2B7BE00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236D1742-E2D3-CE10-BB03-6674C2F8E858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39F5F295-CF59-F31C-98F3-4D0D9C4E2BE7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07348464-BEE5-D2CC-5280-473DF35B9C23}"/>
                </a:ext>
              </a:extLst>
            </p:cNvPr>
            <p:cNvSpPr txBox="1"/>
            <p:nvPr/>
          </p:nvSpPr>
          <p:spPr>
            <a:xfrm>
              <a:off x="-449523" y="892968"/>
              <a:ext cx="3473343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8000" dirty="0">
                  <a:solidFill>
                    <a:schemeClr val="bg1"/>
                  </a:solidFill>
                  <a:latin typeface="Poppins Heavy"/>
                </a:rPr>
                <a:t>2.031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D60C0FA3-19ED-4385-4EEB-7E58D4B69D79}"/>
              </a:ext>
            </a:extLst>
          </p:cNvPr>
          <p:cNvGrpSpPr/>
          <p:nvPr/>
        </p:nvGrpSpPr>
        <p:grpSpPr>
          <a:xfrm>
            <a:off x="8286874" y="2685150"/>
            <a:ext cx="3916338" cy="3445616"/>
            <a:chOff x="-425891" y="0"/>
            <a:chExt cx="3473343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381ECAFC-B5ED-2715-96CA-8A3333E9A3F4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1193BDC3-74D2-6252-5AA1-2DA98A2CC6CB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D1882A65-4872-3DE8-84A1-2FA7F0FAD11C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D34BBF71-D433-FC58-51DC-C4EAF06E9841}"/>
                </a:ext>
              </a:extLst>
            </p:cNvPr>
            <p:cNvSpPr txBox="1"/>
            <p:nvPr/>
          </p:nvSpPr>
          <p:spPr>
            <a:xfrm>
              <a:off x="-425891" y="894494"/>
              <a:ext cx="3473343" cy="9191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8000" dirty="0">
                  <a:solidFill>
                    <a:schemeClr val="bg1"/>
                  </a:solidFill>
                  <a:latin typeface="Poppins Heavy"/>
                </a:rPr>
                <a:t>1.827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BE8D458F-3590-ACFF-8EEA-EBE9A3D6D7D7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4153A08E-1E9B-5173-A59C-491483509D85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2A03829F-BE46-50A0-BB91-8698A99A3D51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68B96ED3-080C-55BF-554B-4583F56A2117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DF4AA876-F10C-A154-298F-AB756419F409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11%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A94A0893-2FA4-CA89-C51E-3B153FC28178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FD00D051-6233-966C-AFC5-B432B877070A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47AECF3E-C90C-3EE9-1C9D-4DCBB9F20F37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7746B377-4097-0C19-2D32-62B6B8F566CD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74A2723A-0489-2DAE-D26D-779A69ED4CCB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A309E3C9-FA36-C76C-936B-4CA4E262546F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0AAF045D-BC48-9961-6092-A34A633D11EC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F36949BE-7EA2-E9BA-98D8-C7773957F47A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780C55C6-D29C-C29D-0813-718B0B7AD756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2CE7951D-FD06-9AF2-E0CB-D64C799A657B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6E73B0B9-D30D-86CC-106B-5DB464BE4F40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ED37F061-AD2D-F1AE-714F-CEA0DCB4B536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E088EEC2-30A3-9CBE-78F9-7B00493A0080}"/>
              </a:ext>
            </a:extLst>
          </p:cNvPr>
          <p:cNvSpPr/>
          <p:nvPr/>
        </p:nvSpPr>
        <p:spPr>
          <a:xfrm>
            <a:off x="14639840" y="125880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8075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69F2AA5-8271-A6E0-A1F8-65A51F2ABC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E906C266-F14A-EEC7-A8A2-2E8253DBE2FB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hlinkClick r:id="" action="ppaction://noaction"/>
            <a:extLst>
              <a:ext uri="{FF2B5EF4-FFF2-40B4-BE49-F238E27FC236}">
                <a16:creationId xmlns:a16="http://schemas.microsoft.com/office/drawing/2014/main" id="{34EF1270-F550-2FE6-2668-EA878227BC24}"/>
              </a:ext>
            </a:extLst>
          </p:cNvPr>
          <p:cNvSpPr/>
          <p:nvPr/>
        </p:nvSpPr>
        <p:spPr>
          <a:xfrm>
            <a:off x="1985964" y="2175268"/>
            <a:ext cx="4628592" cy="5108846"/>
          </a:xfrm>
          <a:custGeom>
            <a:avLst/>
            <a:gdLst>
              <a:gd name="connsiteX0" fmla="*/ 220306 w 325671"/>
              <a:gd name="connsiteY0" fmla="*/ 101326 h 359462"/>
              <a:gd name="connsiteX1" fmla="*/ 213390 w 325671"/>
              <a:gd name="connsiteY1" fmla="*/ 95513 h 359462"/>
              <a:gd name="connsiteX2" fmla="*/ 209773 w 325671"/>
              <a:gd name="connsiteY2" fmla="*/ 95828 h 359462"/>
              <a:gd name="connsiteX3" fmla="*/ 202228 w 325671"/>
              <a:gd name="connsiteY3" fmla="*/ 90008 h 359462"/>
              <a:gd name="connsiteX4" fmla="*/ 201913 w 325671"/>
              <a:gd name="connsiteY4" fmla="*/ 86709 h 359462"/>
              <a:gd name="connsiteX5" fmla="*/ 196596 w 325671"/>
              <a:gd name="connsiteY5" fmla="*/ 81602 h 359462"/>
              <a:gd name="connsiteX6" fmla="*/ 189886 w 325671"/>
              <a:gd name="connsiteY6" fmla="*/ 81265 h 359462"/>
              <a:gd name="connsiteX7" fmla="*/ 184833 w 325671"/>
              <a:gd name="connsiteY7" fmla="*/ 78741 h 359462"/>
              <a:gd name="connsiteX8" fmla="*/ 173042 w 325671"/>
              <a:gd name="connsiteY8" fmla="*/ 78741 h 359462"/>
              <a:gd name="connsiteX9" fmla="*/ 161253 w 325671"/>
              <a:gd name="connsiteY9" fmla="*/ 86741 h 359462"/>
              <a:gd name="connsiteX10" fmla="*/ 154099 w 325671"/>
              <a:gd name="connsiteY10" fmla="*/ 86741 h 359462"/>
              <a:gd name="connsiteX11" fmla="*/ 143150 w 325671"/>
              <a:gd name="connsiteY11" fmla="*/ 93896 h 359462"/>
              <a:gd name="connsiteX12" fmla="*/ 138940 w 325671"/>
              <a:gd name="connsiteY12" fmla="*/ 94319 h 359462"/>
              <a:gd name="connsiteX13" fmla="*/ 134729 w 325671"/>
              <a:gd name="connsiteY13" fmla="*/ 90529 h 359462"/>
              <a:gd name="connsiteX14" fmla="*/ 137449 w 325671"/>
              <a:gd name="connsiteY14" fmla="*/ 68218 h 359462"/>
              <a:gd name="connsiteX15" fmla="*/ 135149 w 325671"/>
              <a:gd name="connsiteY15" fmla="*/ 51797 h 359462"/>
              <a:gd name="connsiteX16" fmla="*/ 129698 w 325671"/>
              <a:gd name="connsiteY16" fmla="*/ 47189 h 359462"/>
              <a:gd name="connsiteX17" fmla="*/ 115559 w 325671"/>
              <a:gd name="connsiteY17" fmla="*/ 46447 h 359462"/>
              <a:gd name="connsiteX18" fmla="*/ 107522 w 325671"/>
              <a:gd name="connsiteY18" fmla="*/ 41087 h 359462"/>
              <a:gd name="connsiteX19" fmla="*/ 100374 w 325671"/>
              <a:gd name="connsiteY19" fmla="*/ 44364 h 359462"/>
              <a:gd name="connsiteX20" fmla="*/ 93230 w 325671"/>
              <a:gd name="connsiteY20" fmla="*/ 45405 h 359462"/>
              <a:gd name="connsiteX21" fmla="*/ 86684 w 325671"/>
              <a:gd name="connsiteY21" fmla="*/ 40197 h 359462"/>
              <a:gd name="connsiteX22" fmla="*/ 78943 w 325671"/>
              <a:gd name="connsiteY22" fmla="*/ 40197 h 359462"/>
              <a:gd name="connsiteX23" fmla="*/ 68074 w 325671"/>
              <a:gd name="connsiteY23" fmla="*/ 23967 h 359462"/>
              <a:gd name="connsiteX24" fmla="*/ 67925 w 325671"/>
              <a:gd name="connsiteY24" fmla="*/ 20097 h 359462"/>
              <a:gd name="connsiteX25" fmla="*/ 71499 w 325671"/>
              <a:gd name="connsiteY25" fmla="*/ 15781 h 359462"/>
              <a:gd name="connsiteX26" fmla="*/ 71499 w 325671"/>
              <a:gd name="connsiteY26" fmla="*/ 8934 h 359462"/>
              <a:gd name="connsiteX27" fmla="*/ 64800 w 325671"/>
              <a:gd name="connsiteY27" fmla="*/ 1194 h 359462"/>
              <a:gd name="connsiteX28" fmla="*/ 57204 w 325671"/>
              <a:gd name="connsiteY28" fmla="*/ 0 h 359462"/>
              <a:gd name="connsiteX29" fmla="*/ 48125 w 325671"/>
              <a:gd name="connsiteY29" fmla="*/ 4022 h 359462"/>
              <a:gd name="connsiteX30" fmla="*/ 44704 w 325671"/>
              <a:gd name="connsiteY30" fmla="*/ 12656 h 359462"/>
              <a:gd name="connsiteX31" fmla="*/ 37560 w 325671"/>
              <a:gd name="connsiteY31" fmla="*/ 16226 h 359462"/>
              <a:gd name="connsiteX32" fmla="*/ 38153 w 325671"/>
              <a:gd name="connsiteY32" fmla="*/ 22184 h 359462"/>
              <a:gd name="connsiteX33" fmla="*/ 41879 w 325671"/>
              <a:gd name="connsiteY33" fmla="*/ 24119 h 359462"/>
              <a:gd name="connsiteX34" fmla="*/ 41430 w 325671"/>
              <a:gd name="connsiteY34" fmla="*/ 48679 h 359462"/>
              <a:gd name="connsiteX35" fmla="*/ 34431 w 325671"/>
              <a:gd name="connsiteY35" fmla="*/ 49572 h 359462"/>
              <a:gd name="connsiteX36" fmla="*/ 32000 w 325671"/>
              <a:gd name="connsiteY36" fmla="*/ 52846 h 359462"/>
              <a:gd name="connsiteX37" fmla="*/ 17264 w 325671"/>
              <a:gd name="connsiteY37" fmla="*/ 53584 h 359462"/>
              <a:gd name="connsiteX38" fmla="*/ 4634 w 325671"/>
              <a:gd name="connsiteY38" fmla="*/ 62319 h 359462"/>
              <a:gd name="connsiteX39" fmla="*/ 3686 w 325671"/>
              <a:gd name="connsiteY39" fmla="*/ 83265 h 359462"/>
              <a:gd name="connsiteX40" fmla="*/ 0 w 325671"/>
              <a:gd name="connsiteY40" fmla="*/ 86423 h 359462"/>
              <a:gd name="connsiteX41" fmla="*/ 1157 w 325671"/>
              <a:gd name="connsiteY41" fmla="*/ 98425 h 359462"/>
              <a:gd name="connsiteX42" fmla="*/ 4738 w 325671"/>
              <a:gd name="connsiteY42" fmla="*/ 102317 h 359462"/>
              <a:gd name="connsiteX43" fmla="*/ 4424 w 325671"/>
              <a:gd name="connsiteY43" fmla="*/ 111475 h 359462"/>
              <a:gd name="connsiteX44" fmla="*/ 15792 w 325671"/>
              <a:gd name="connsiteY44" fmla="*/ 123053 h 359462"/>
              <a:gd name="connsiteX45" fmla="*/ 16212 w 325671"/>
              <a:gd name="connsiteY45" fmla="*/ 134317 h 359462"/>
              <a:gd name="connsiteX46" fmla="*/ 24108 w 325671"/>
              <a:gd name="connsiteY46" fmla="*/ 139685 h 359462"/>
              <a:gd name="connsiteX47" fmla="*/ 23055 w 325671"/>
              <a:gd name="connsiteY47" fmla="*/ 148945 h 359462"/>
              <a:gd name="connsiteX48" fmla="*/ 32948 w 325671"/>
              <a:gd name="connsiteY48" fmla="*/ 153054 h 359462"/>
              <a:gd name="connsiteX49" fmla="*/ 37791 w 325671"/>
              <a:gd name="connsiteY49" fmla="*/ 164946 h 359462"/>
              <a:gd name="connsiteX50" fmla="*/ 37683 w 325671"/>
              <a:gd name="connsiteY50" fmla="*/ 182316 h 359462"/>
              <a:gd name="connsiteX51" fmla="*/ 45684 w 325671"/>
              <a:gd name="connsiteY51" fmla="*/ 196629 h 359462"/>
              <a:gd name="connsiteX52" fmla="*/ 49684 w 325671"/>
              <a:gd name="connsiteY52" fmla="*/ 223048 h 359462"/>
              <a:gd name="connsiteX53" fmla="*/ 57750 w 325671"/>
              <a:gd name="connsiteY53" fmla="*/ 232134 h 359462"/>
              <a:gd name="connsiteX54" fmla="*/ 63169 w 325671"/>
              <a:gd name="connsiteY54" fmla="*/ 234601 h 359462"/>
              <a:gd name="connsiteX55" fmla="*/ 63361 w 325671"/>
              <a:gd name="connsiteY55" fmla="*/ 240211 h 359462"/>
              <a:gd name="connsiteX56" fmla="*/ 64330 w 325671"/>
              <a:gd name="connsiteY56" fmla="*/ 245242 h 359462"/>
              <a:gd name="connsiteX57" fmla="*/ 69358 w 325671"/>
              <a:gd name="connsiteY57" fmla="*/ 246403 h 359462"/>
              <a:gd name="connsiteX58" fmla="*/ 70714 w 325671"/>
              <a:gd name="connsiteY58" fmla="*/ 249308 h 359462"/>
              <a:gd name="connsiteX59" fmla="*/ 70522 w 325671"/>
              <a:gd name="connsiteY59" fmla="*/ 257048 h 359462"/>
              <a:gd name="connsiteX60" fmla="*/ 75749 w 325671"/>
              <a:gd name="connsiteY60" fmla="*/ 262275 h 359462"/>
              <a:gd name="connsiteX61" fmla="*/ 78845 w 325671"/>
              <a:gd name="connsiteY61" fmla="*/ 262854 h 359462"/>
              <a:gd name="connsiteX62" fmla="*/ 79037 w 325671"/>
              <a:gd name="connsiteY62" fmla="*/ 266919 h 359462"/>
              <a:gd name="connsiteX63" fmla="*/ 83294 w 325671"/>
              <a:gd name="connsiteY63" fmla="*/ 268077 h 359462"/>
              <a:gd name="connsiteX64" fmla="*/ 86778 w 325671"/>
              <a:gd name="connsiteY64" fmla="*/ 268077 h 359462"/>
              <a:gd name="connsiteX65" fmla="*/ 88521 w 325671"/>
              <a:gd name="connsiteY65" fmla="*/ 273694 h 359462"/>
              <a:gd name="connsiteX66" fmla="*/ 83294 w 325671"/>
              <a:gd name="connsiteY66" fmla="*/ 278339 h 359462"/>
              <a:gd name="connsiteX67" fmla="*/ 82907 w 325671"/>
              <a:gd name="connsiteY67" fmla="*/ 281239 h 359462"/>
              <a:gd name="connsiteX68" fmla="*/ 87165 w 325671"/>
              <a:gd name="connsiteY68" fmla="*/ 286079 h 359462"/>
              <a:gd name="connsiteX69" fmla="*/ 90261 w 325671"/>
              <a:gd name="connsiteY69" fmla="*/ 286466 h 359462"/>
              <a:gd name="connsiteX70" fmla="*/ 91617 w 325671"/>
              <a:gd name="connsiteY70" fmla="*/ 288401 h 359462"/>
              <a:gd name="connsiteX71" fmla="*/ 111164 w 325671"/>
              <a:gd name="connsiteY71" fmla="*/ 288210 h 359462"/>
              <a:gd name="connsiteX72" fmla="*/ 112904 w 325671"/>
              <a:gd name="connsiteY72" fmla="*/ 285497 h 359462"/>
              <a:gd name="connsiteX73" fmla="*/ 116195 w 325671"/>
              <a:gd name="connsiteY73" fmla="*/ 284531 h 359462"/>
              <a:gd name="connsiteX74" fmla="*/ 117552 w 325671"/>
              <a:gd name="connsiteY74" fmla="*/ 289758 h 359462"/>
              <a:gd name="connsiteX75" fmla="*/ 120742 w 325671"/>
              <a:gd name="connsiteY75" fmla="*/ 293241 h 359462"/>
              <a:gd name="connsiteX76" fmla="*/ 119577 w 325671"/>
              <a:gd name="connsiteY76" fmla="*/ 299784 h 359462"/>
              <a:gd name="connsiteX77" fmla="*/ 108419 w 325671"/>
              <a:gd name="connsiteY77" fmla="*/ 307152 h 359462"/>
              <a:gd name="connsiteX78" fmla="*/ 108259 w 325671"/>
              <a:gd name="connsiteY78" fmla="*/ 309883 h 359462"/>
              <a:gd name="connsiteX79" fmla="*/ 109421 w 325671"/>
              <a:gd name="connsiteY79" fmla="*/ 312596 h 359462"/>
              <a:gd name="connsiteX80" fmla="*/ 113099 w 325671"/>
              <a:gd name="connsiteY80" fmla="*/ 313175 h 359462"/>
              <a:gd name="connsiteX81" fmla="*/ 113873 w 325671"/>
              <a:gd name="connsiteY81" fmla="*/ 314723 h 359462"/>
              <a:gd name="connsiteX82" fmla="*/ 110777 w 325671"/>
              <a:gd name="connsiteY82" fmla="*/ 316658 h 359462"/>
              <a:gd name="connsiteX83" fmla="*/ 111743 w 325671"/>
              <a:gd name="connsiteY83" fmla="*/ 326142 h 359462"/>
              <a:gd name="connsiteX84" fmla="*/ 117939 w 325671"/>
              <a:gd name="connsiteY84" fmla="*/ 330591 h 359462"/>
              <a:gd name="connsiteX85" fmla="*/ 125292 w 325671"/>
              <a:gd name="connsiteY85" fmla="*/ 330591 h 359462"/>
              <a:gd name="connsiteX86" fmla="*/ 126066 w 325671"/>
              <a:gd name="connsiteY86" fmla="*/ 325947 h 359462"/>
              <a:gd name="connsiteX87" fmla="*/ 135355 w 325671"/>
              <a:gd name="connsiteY87" fmla="*/ 319364 h 359462"/>
              <a:gd name="connsiteX88" fmla="*/ 141743 w 325671"/>
              <a:gd name="connsiteY88" fmla="*/ 320528 h 359462"/>
              <a:gd name="connsiteX89" fmla="*/ 141935 w 325671"/>
              <a:gd name="connsiteY89" fmla="*/ 323820 h 359462"/>
              <a:gd name="connsiteX90" fmla="*/ 143826 w 325671"/>
              <a:gd name="connsiteY90" fmla="*/ 328938 h 359462"/>
              <a:gd name="connsiteX91" fmla="*/ 138310 w 325671"/>
              <a:gd name="connsiteY91" fmla="*/ 333676 h 359462"/>
              <a:gd name="connsiteX92" fmla="*/ 138310 w 325671"/>
              <a:gd name="connsiteY92" fmla="*/ 338097 h 359462"/>
              <a:gd name="connsiteX93" fmla="*/ 154732 w 325671"/>
              <a:gd name="connsiteY93" fmla="*/ 336624 h 359462"/>
              <a:gd name="connsiteX94" fmla="*/ 178941 w 325671"/>
              <a:gd name="connsiteY94" fmla="*/ 347570 h 359462"/>
              <a:gd name="connsiteX95" fmla="*/ 187785 w 325671"/>
              <a:gd name="connsiteY95" fmla="*/ 343989 h 359462"/>
              <a:gd name="connsiteX96" fmla="*/ 201620 w 325671"/>
              <a:gd name="connsiteY96" fmla="*/ 344043 h 359462"/>
              <a:gd name="connsiteX97" fmla="*/ 208500 w 325671"/>
              <a:gd name="connsiteY97" fmla="*/ 345533 h 359462"/>
              <a:gd name="connsiteX98" fmla="*/ 210663 w 325671"/>
              <a:gd name="connsiteY98" fmla="*/ 349136 h 359462"/>
              <a:gd name="connsiteX99" fmla="*/ 216190 w 325671"/>
              <a:gd name="connsiteY99" fmla="*/ 350818 h 359462"/>
              <a:gd name="connsiteX100" fmla="*/ 217391 w 325671"/>
              <a:gd name="connsiteY100" fmla="*/ 347454 h 359462"/>
              <a:gd name="connsiteX101" fmla="*/ 224118 w 325671"/>
              <a:gd name="connsiteY101" fmla="*/ 346734 h 359462"/>
              <a:gd name="connsiteX102" fmla="*/ 228922 w 325671"/>
              <a:gd name="connsiteY102" fmla="*/ 352500 h 359462"/>
              <a:gd name="connsiteX103" fmla="*/ 234688 w 325671"/>
              <a:gd name="connsiteY103" fmla="*/ 352739 h 359462"/>
              <a:gd name="connsiteX104" fmla="*/ 239969 w 325671"/>
              <a:gd name="connsiteY104" fmla="*/ 347215 h 359462"/>
              <a:gd name="connsiteX105" fmla="*/ 250303 w 325671"/>
              <a:gd name="connsiteY105" fmla="*/ 346492 h 359462"/>
              <a:gd name="connsiteX106" fmla="*/ 258709 w 325671"/>
              <a:gd name="connsiteY106" fmla="*/ 350818 h 359462"/>
              <a:gd name="connsiteX107" fmla="*/ 271202 w 325671"/>
              <a:gd name="connsiteY107" fmla="*/ 351780 h 359462"/>
              <a:gd name="connsiteX108" fmla="*/ 275767 w 325671"/>
              <a:gd name="connsiteY108" fmla="*/ 357546 h 359462"/>
              <a:gd name="connsiteX109" fmla="*/ 284412 w 325671"/>
              <a:gd name="connsiteY109" fmla="*/ 359463 h 359462"/>
              <a:gd name="connsiteX110" fmla="*/ 297144 w 325671"/>
              <a:gd name="connsiteY110" fmla="*/ 356583 h 359462"/>
              <a:gd name="connsiteX111" fmla="*/ 304834 w 325671"/>
              <a:gd name="connsiteY111" fmla="*/ 349136 h 359462"/>
              <a:gd name="connsiteX112" fmla="*/ 313037 w 325671"/>
              <a:gd name="connsiteY112" fmla="*/ 346940 h 359462"/>
              <a:gd name="connsiteX113" fmla="*/ 317884 w 325671"/>
              <a:gd name="connsiteY113" fmla="*/ 339992 h 359462"/>
              <a:gd name="connsiteX114" fmla="*/ 325252 w 325671"/>
              <a:gd name="connsiteY114" fmla="*/ 338939 h 359462"/>
              <a:gd name="connsiteX115" fmla="*/ 325672 w 325671"/>
              <a:gd name="connsiteY115" fmla="*/ 304624 h 359462"/>
              <a:gd name="connsiteX116" fmla="*/ 315146 w 325671"/>
              <a:gd name="connsiteY116" fmla="*/ 293049 h 359462"/>
              <a:gd name="connsiteX117" fmla="*/ 301723 w 325671"/>
              <a:gd name="connsiteY117" fmla="*/ 286195 h 359462"/>
              <a:gd name="connsiteX118" fmla="*/ 294265 w 325671"/>
              <a:gd name="connsiteY118" fmla="*/ 284481 h 359462"/>
              <a:gd name="connsiteX119" fmla="*/ 293209 w 325671"/>
              <a:gd name="connsiteY119" fmla="*/ 278603 h 359462"/>
              <a:gd name="connsiteX120" fmla="*/ 286426 w 325671"/>
              <a:gd name="connsiteY120" fmla="*/ 274986 h 359462"/>
              <a:gd name="connsiteX121" fmla="*/ 285374 w 325671"/>
              <a:gd name="connsiteY121" fmla="*/ 266247 h 359462"/>
              <a:gd name="connsiteX122" fmla="*/ 279026 w 325671"/>
              <a:gd name="connsiteY122" fmla="*/ 261617 h 359462"/>
              <a:gd name="connsiteX123" fmla="*/ 272059 w 325671"/>
              <a:gd name="connsiteY123" fmla="*/ 262391 h 359462"/>
              <a:gd name="connsiteX124" fmla="*/ 268963 w 325671"/>
              <a:gd name="connsiteY124" fmla="*/ 264521 h 359462"/>
              <a:gd name="connsiteX125" fmla="*/ 256575 w 325671"/>
              <a:gd name="connsiteY125" fmla="*/ 263552 h 359462"/>
              <a:gd name="connsiteX126" fmla="*/ 251547 w 325671"/>
              <a:gd name="connsiteY126" fmla="*/ 258908 h 359462"/>
              <a:gd name="connsiteX127" fmla="*/ 250190 w 325671"/>
              <a:gd name="connsiteY127" fmla="*/ 256003 h 359462"/>
              <a:gd name="connsiteX128" fmla="*/ 243607 w 325671"/>
              <a:gd name="connsiteY128" fmla="*/ 256582 h 359462"/>
              <a:gd name="connsiteX129" fmla="*/ 240706 w 325671"/>
              <a:gd name="connsiteY129" fmla="*/ 261230 h 359462"/>
              <a:gd name="connsiteX130" fmla="*/ 237994 w 325671"/>
              <a:gd name="connsiteY130" fmla="*/ 260651 h 359462"/>
              <a:gd name="connsiteX131" fmla="*/ 237994 w 325671"/>
              <a:gd name="connsiteY131" fmla="*/ 259295 h 359462"/>
              <a:gd name="connsiteX132" fmla="*/ 232579 w 325671"/>
              <a:gd name="connsiteY132" fmla="*/ 258908 h 359462"/>
              <a:gd name="connsiteX133" fmla="*/ 230835 w 325671"/>
              <a:gd name="connsiteY133" fmla="*/ 254068 h 359462"/>
              <a:gd name="connsiteX134" fmla="*/ 232192 w 325671"/>
              <a:gd name="connsiteY134" fmla="*/ 247680 h 359462"/>
              <a:gd name="connsiteX135" fmla="*/ 227739 w 325671"/>
              <a:gd name="connsiteY135" fmla="*/ 243231 h 359462"/>
              <a:gd name="connsiteX136" fmla="*/ 223290 w 325671"/>
              <a:gd name="connsiteY136" fmla="*/ 243423 h 359462"/>
              <a:gd name="connsiteX137" fmla="*/ 221547 w 325671"/>
              <a:gd name="connsiteY137" fmla="*/ 246519 h 359462"/>
              <a:gd name="connsiteX138" fmla="*/ 217289 w 325671"/>
              <a:gd name="connsiteY138" fmla="*/ 247293 h 359462"/>
              <a:gd name="connsiteX139" fmla="*/ 215933 w 325671"/>
              <a:gd name="connsiteY139" fmla="*/ 254647 h 359462"/>
              <a:gd name="connsiteX140" fmla="*/ 213611 w 325671"/>
              <a:gd name="connsiteY140" fmla="*/ 256969 h 359462"/>
              <a:gd name="connsiteX141" fmla="*/ 202774 w 325671"/>
              <a:gd name="connsiteY141" fmla="*/ 256003 h 359462"/>
              <a:gd name="connsiteX142" fmla="*/ 199291 w 325671"/>
              <a:gd name="connsiteY142" fmla="*/ 256969 h 359462"/>
              <a:gd name="connsiteX143" fmla="*/ 193869 w 325671"/>
              <a:gd name="connsiteY143" fmla="*/ 252907 h 359462"/>
              <a:gd name="connsiteX144" fmla="*/ 193482 w 325671"/>
              <a:gd name="connsiteY144" fmla="*/ 249228 h 359462"/>
              <a:gd name="connsiteX145" fmla="*/ 190190 w 325671"/>
              <a:gd name="connsiteY145" fmla="*/ 244389 h 359462"/>
              <a:gd name="connsiteX146" fmla="*/ 190100 w 325671"/>
              <a:gd name="connsiteY146" fmla="*/ 234311 h 359462"/>
              <a:gd name="connsiteX147" fmla="*/ 183155 w 325671"/>
              <a:gd name="connsiteY147" fmla="*/ 226943 h 359462"/>
              <a:gd name="connsiteX148" fmla="*/ 183994 w 325671"/>
              <a:gd name="connsiteY148" fmla="*/ 221261 h 359462"/>
              <a:gd name="connsiteX149" fmla="*/ 176416 w 325671"/>
              <a:gd name="connsiteY149" fmla="*/ 213893 h 359462"/>
              <a:gd name="connsiteX150" fmla="*/ 169048 w 325671"/>
              <a:gd name="connsiteY150" fmla="*/ 229891 h 359462"/>
              <a:gd name="connsiteX151" fmla="*/ 162310 w 325671"/>
              <a:gd name="connsiteY151" fmla="*/ 233472 h 359462"/>
              <a:gd name="connsiteX152" fmla="*/ 160628 w 325671"/>
              <a:gd name="connsiteY152" fmla="*/ 240837 h 359462"/>
              <a:gd name="connsiteX153" fmla="*/ 156417 w 325671"/>
              <a:gd name="connsiteY153" fmla="*/ 243365 h 359462"/>
              <a:gd name="connsiteX154" fmla="*/ 155994 w 325671"/>
              <a:gd name="connsiteY154" fmla="*/ 247365 h 359462"/>
              <a:gd name="connsiteX155" fmla="*/ 161680 w 325671"/>
              <a:gd name="connsiteY155" fmla="*/ 250729 h 359462"/>
              <a:gd name="connsiteX156" fmla="*/ 161680 w 325671"/>
              <a:gd name="connsiteY156" fmla="*/ 255996 h 359462"/>
              <a:gd name="connsiteX157" fmla="*/ 152627 w 325671"/>
              <a:gd name="connsiteY157" fmla="*/ 262731 h 359462"/>
              <a:gd name="connsiteX158" fmla="*/ 141258 w 325671"/>
              <a:gd name="connsiteY158" fmla="*/ 261888 h 359462"/>
              <a:gd name="connsiteX159" fmla="*/ 128418 w 325671"/>
              <a:gd name="connsiteY159" fmla="*/ 247575 h 359462"/>
              <a:gd name="connsiteX160" fmla="*/ 119997 w 325671"/>
              <a:gd name="connsiteY160" fmla="*/ 243994 h 359462"/>
              <a:gd name="connsiteX161" fmla="*/ 116839 w 325671"/>
              <a:gd name="connsiteY161" fmla="*/ 222100 h 359462"/>
              <a:gd name="connsiteX162" fmla="*/ 111996 w 325671"/>
              <a:gd name="connsiteY162" fmla="*/ 221261 h 359462"/>
              <a:gd name="connsiteX163" fmla="*/ 111786 w 325671"/>
              <a:gd name="connsiteY163" fmla="*/ 212207 h 359462"/>
              <a:gd name="connsiteX164" fmla="*/ 120207 w 325671"/>
              <a:gd name="connsiteY164" fmla="*/ 208207 h 359462"/>
              <a:gd name="connsiteX165" fmla="*/ 126945 w 325671"/>
              <a:gd name="connsiteY165" fmla="*/ 199157 h 359462"/>
              <a:gd name="connsiteX166" fmla="*/ 127155 w 325671"/>
              <a:gd name="connsiteY166" fmla="*/ 191156 h 359462"/>
              <a:gd name="connsiteX167" fmla="*/ 131156 w 325671"/>
              <a:gd name="connsiteY167" fmla="*/ 189890 h 359462"/>
              <a:gd name="connsiteX168" fmla="*/ 134733 w 325671"/>
              <a:gd name="connsiteY168" fmla="*/ 194523 h 359462"/>
              <a:gd name="connsiteX169" fmla="*/ 142311 w 325671"/>
              <a:gd name="connsiteY169" fmla="*/ 194947 h 359462"/>
              <a:gd name="connsiteX170" fmla="*/ 146101 w 325671"/>
              <a:gd name="connsiteY170" fmla="*/ 183998 h 359462"/>
              <a:gd name="connsiteX171" fmla="*/ 150102 w 325671"/>
              <a:gd name="connsiteY171" fmla="*/ 157050 h 359462"/>
              <a:gd name="connsiteX172" fmla="*/ 153046 w 325671"/>
              <a:gd name="connsiteY172" fmla="*/ 155159 h 359462"/>
              <a:gd name="connsiteX173" fmla="*/ 153679 w 325671"/>
              <a:gd name="connsiteY173" fmla="*/ 140632 h 359462"/>
              <a:gd name="connsiteX174" fmla="*/ 149469 w 325671"/>
              <a:gd name="connsiteY174" fmla="*/ 137894 h 359462"/>
              <a:gd name="connsiteX175" fmla="*/ 150048 w 325671"/>
              <a:gd name="connsiteY175" fmla="*/ 134433 h 359462"/>
              <a:gd name="connsiteX176" fmla="*/ 150243 w 325671"/>
              <a:gd name="connsiteY176" fmla="*/ 129676 h 359462"/>
              <a:gd name="connsiteX177" fmla="*/ 147469 w 325671"/>
              <a:gd name="connsiteY177" fmla="*/ 128092 h 359462"/>
              <a:gd name="connsiteX178" fmla="*/ 147469 w 325671"/>
              <a:gd name="connsiteY178" fmla="*/ 124728 h 359462"/>
              <a:gd name="connsiteX179" fmla="*/ 155195 w 325671"/>
              <a:gd name="connsiteY179" fmla="*/ 123534 h 359462"/>
              <a:gd name="connsiteX180" fmla="*/ 157969 w 325671"/>
              <a:gd name="connsiteY180" fmla="*/ 119176 h 359462"/>
              <a:gd name="connsiteX181" fmla="*/ 163912 w 325671"/>
              <a:gd name="connsiteY181" fmla="*/ 119574 h 359462"/>
              <a:gd name="connsiteX182" fmla="*/ 165106 w 325671"/>
              <a:gd name="connsiteY182" fmla="*/ 122742 h 359462"/>
              <a:gd name="connsiteX183" fmla="*/ 172231 w 325671"/>
              <a:gd name="connsiteY183" fmla="*/ 123733 h 359462"/>
              <a:gd name="connsiteX184" fmla="*/ 174611 w 325671"/>
              <a:gd name="connsiteY184" fmla="*/ 119972 h 359462"/>
              <a:gd name="connsiteX185" fmla="*/ 179169 w 325671"/>
              <a:gd name="connsiteY185" fmla="*/ 120370 h 359462"/>
              <a:gd name="connsiteX186" fmla="*/ 185904 w 325671"/>
              <a:gd name="connsiteY186" fmla="*/ 128291 h 359462"/>
              <a:gd name="connsiteX187" fmla="*/ 193048 w 325671"/>
              <a:gd name="connsiteY187" fmla="*/ 135789 h 359462"/>
              <a:gd name="connsiteX188" fmla="*/ 197468 w 325671"/>
              <a:gd name="connsiteY188" fmla="*/ 136422 h 359462"/>
              <a:gd name="connsiteX189" fmla="*/ 202940 w 325671"/>
              <a:gd name="connsiteY189" fmla="*/ 126106 h 359462"/>
              <a:gd name="connsiteX190" fmla="*/ 212623 w 325671"/>
              <a:gd name="connsiteY190" fmla="*/ 124001 h 359462"/>
              <a:gd name="connsiteX191" fmla="*/ 216624 w 325671"/>
              <a:gd name="connsiteY191" fmla="*/ 116843 h 359462"/>
              <a:gd name="connsiteX192" fmla="*/ 217043 w 325671"/>
              <a:gd name="connsiteY192" fmla="*/ 108212 h 359462"/>
              <a:gd name="connsiteX193" fmla="*/ 218997 w 325671"/>
              <a:gd name="connsiteY193" fmla="*/ 103557 h 35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325671" h="359462">
                <a:moveTo>
                  <a:pt x="220306" y="101326"/>
                </a:moveTo>
                <a:lnTo>
                  <a:pt x="213390" y="95513"/>
                </a:lnTo>
                <a:lnTo>
                  <a:pt x="209773" y="95828"/>
                </a:lnTo>
                <a:lnTo>
                  <a:pt x="202228" y="90008"/>
                </a:lnTo>
                <a:lnTo>
                  <a:pt x="201913" y="86709"/>
                </a:lnTo>
                <a:lnTo>
                  <a:pt x="196596" y="81602"/>
                </a:lnTo>
                <a:lnTo>
                  <a:pt x="189886" y="81265"/>
                </a:lnTo>
                <a:lnTo>
                  <a:pt x="184833" y="78741"/>
                </a:lnTo>
                <a:lnTo>
                  <a:pt x="173042" y="78741"/>
                </a:lnTo>
                <a:lnTo>
                  <a:pt x="161253" y="86741"/>
                </a:lnTo>
                <a:lnTo>
                  <a:pt x="154099" y="86741"/>
                </a:lnTo>
                <a:lnTo>
                  <a:pt x="143150" y="93896"/>
                </a:lnTo>
                <a:lnTo>
                  <a:pt x="138940" y="94319"/>
                </a:lnTo>
                <a:lnTo>
                  <a:pt x="134729" y="90529"/>
                </a:lnTo>
                <a:lnTo>
                  <a:pt x="137449" y="68218"/>
                </a:lnTo>
                <a:lnTo>
                  <a:pt x="135149" y="51797"/>
                </a:lnTo>
                <a:lnTo>
                  <a:pt x="129698" y="47189"/>
                </a:lnTo>
                <a:lnTo>
                  <a:pt x="115559" y="46447"/>
                </a:lnTo>
                <a:lnTo>
                  <a:pt x="107522" y="41087"/>
                </a:lnTo>
                <a:lnTo>
                  <a:pt x="100374" y="44364"/>
                </a:lnTo>
                <a:lnTo>
                  <a:pt x="93230" y="45405"/>
                </a:lnTo>
                <a:lnTo>
                  <a:pt x="86684" y="40197"/>
                </a:lnTo>
                <a:lnTo>
                  <a:pt x="78943" y="40197"/>
                </a:lnTo>
                <a:lnTo>
                  <a:pt x="68074" y="23967"/>
                </a:lnTo>
                <a:lnTo>
                  <a:pt x="67925" y="20097"/>
                </a:lnTo>
                <a:lnTo>
                  <a:pt x="71499" y="15781"/>
                </a:lnTo>
                <a:lnTo>
                  <a:pt x="71499" y="8934"/>
                </a:lnTo>
                <a:lnTo>
                  <a:pt x="64800" y="1194"/>
                </a:lnTo>
                <a:lnTo>
                  <a:pt x="57204" y="0"/>
                </a:lnTo>
                <a:lnTo>
                  <a:pt x="48125" y="4022"/>
                </a:lnTo>
                <a:lnTo>
                  <a:pt x="44704" y="12656"/>
                </a:lnTo>
                <a:lnTo>
                  <a:pt x="37560" y="16226"/>
                </a:lnTo>
                <a:lnTo>
                  <a:pt x="38153" y="22184"/>
                </a:lnTo>
                <a:lnTo>
                  <a:pt x="41879" y="24119"/>
                </a:lnTo>
                <a:lnTo>
                  <a:pt x="41430" y="48679"/>
                </a:lnTo>
                <a:lnTo>
                  <a:pt x="34431" y="49572"/>
                </a:lnTo>
                <a:lnTo>
                  <a:pt x="32000" y="52846"/>
                </a:lnTo>
                <a:lnTo>
                  <a:pt x="17264" y="53584"/>
                </a:lnTo>
                <a:lnTo>
                  <a:pt x="4634" y="62319"/>
                </a:lnTo>
                <a:lnTo>
                  <a:pt x="3686" y="83265"/>
                </a:lnTo>
                <a:lnTo>
                  <a:pt x="0" y="86423"/>
                </a:lnTo>
                <a:lnTo>
                  <a:pt x="1157" y="98425"/>
                </a:lnTo>
                <a:lnTo>
                  <a:pt x="4738" y="102317"/>
                </a:lnTo>
                <a:lnTo>
                  <a:pt x="4424" y="111475"/>
                </a:lnTo>
                <a:lnTo>
                  <a:pt x="15792" y="123053"/>
                </a:lnTo>
                <a:lnTo>
                  <a:pt x="16212" y="134317"/>
                </a:lnTo>
                <a:lnTo>
                  <a:pt x="24108" y="139685"/>
                </a:lnTo>
                <a:lnTo>
                  <a:pt x="23055" y="148945"/>
                </a:lnTo>
                <a:lnTo>
                  <a:pt x="32948" y="153054"/>
                </a:lnTo>
                <a:lnTo>
                  <a:pt x="37791" y="164946"/>
                </a:lnTo>
                <a:lnTo>
                  <a:pt x="37683" y="182316"/>
                </a:lnTo>
                <a:lnTo>
                  <a:pt x="45684" y="196629"/>
                </a:lnTo>
                <a:lnTo>
                  <a:pt x="49684" y="223048"/>
                </a:lnTo>
                <a:lnTo>
                  <a:pt x="57750" y="232134"/>
                </a:lnTo>
                <a:lnTo>
                  <a:pt x="63169" y="234601"/>
                </a:lnTo>
                <a:lnTo>
                  <a:pt x="63361" y="240211"/>
                </a:lnTo>
                <a:lnTo>
                  <a:pt x="64330" y="245242"/>
                </a:lnTo>
                <a:lnTo>
                  <a:pt x="69358" y="246403"/>
                </a:lnTo>
                <a:lnTo>
                  <a:pt x="70714" y="249308"/>
                </a:lnTo>
                <a:lnTo>
                  <a:pt x="70522" y="257048"/>
                </a:lnTo>
                <a:lnTo>
                  <a:pt x="75749" y="262275"/>
                </a:lnTo>
                <a:lnTo>
                  <a:pt x="78845" y="262854"/>
                </a:lnTo>
                <a:lnTo>
                  <a:pt x="79037" y="266919"/>
                </a:lnTo>
                <a:lnTo>
                  <a:pt x="83294" y="268077"/>
                </a:lnTo>
                <a:lnTo>
                  <a:pt x="86778" y="268077"/>
                </a:lnTo>
                <a:lnTo>
                  <a:pt x="88521" y="273694"/>
                </a:lnTo>
                <a:lnTo>
                  <a:pt x="83294" y="278339"/>
                </a:lnTo>
                <a:lnTo>
                  <a:pt x="82907" y="281239"/>
                </a:lnTo>
                <a:lnTo>
                  <a:pt x="87165" y="286079"/>
                </a:lnTo>
                <a:lnTo>
                  <a:pt x="90261" y="286466"/>
                </a:lnTo>
                <a:lnTo>
                  <a:pt x="91617" y="288401"/>
                </a:lnTo>
                <a:lnTo>
                  <a:pt x="111164" y="288210"/>
                </a:lnTo>
                <a:lnTo>
                  <a:pt x="112904" y="285497"/>
                </a:lnTo>
                <a:lnTo>
                  <a:pt x="116195" y="284531"/>
                </a:lnTo>
                <a:lnTo>
                  <a:pt x="117552" y="289758"/>
                </a:lnTo>
                <a:lnTo>
                  <a:pt x="120742" y="293241"/>
                </a:lnTo>
                <a:lnTo>
                  <a:pt x="119577" y="299784"/>
                </a:lnTo>
                <a:lnTo>
                  <a:pt x="108419" y="307152"/>
                </a:lnTo>
                <a:lnTo>
                  <a:pt x="108259" y="309883"/>
                </a:lnTo>
                <a:lnTo>
                  <a:pt x="109421" y="312596"/>
                </a:lnTo>
                <a:lnTo>
                  <a:pt x="113099" y="313175"/>
                </a:lnTo>
                <a:lnTo>
                  <a:pt x="113873" y="314723"/>
                </a:lnTo>
                <a:lnTo>
                  <a:pt x="110777" y="316658"/>
                </a:lnTo>
                <a:lnTo>
                  <a:pt x="111743" y="326142"/>
                </a:lnTo>
                <a:lnTo>
                  <a:pt x="117939" y="330591"/>
                </a:lnTo>
                <a:lnTo>
                  <a:pt x="125292" y="330591"/>
                </a:lnTo>
                <a:lnTo>
                  <a:pt x="126066" y="325947"/>
                </a:lnTo>
                <a:lnTo>
                  <a:pt x="135355" y="319364"/>
                </a:lnTo>
                <a:lnTo>
                  <a:pt x="141743" y="320528"/>
                </a:lnTo>
                <a:lnTo>
                  <a:pt x="141935" y="323820"/>
                </a:lnTo>
                <a:lnTo>
                  <a:pt x="143826" y="328938"/>
                </a:lnTo>
                <a:lnTo>
                  <a:pt x="138310" y="333676"/>
                </a:lnTo>
                <a:lnTo>
                  <a:pt x="138310" y="338097"/>
                </a:lnTo>
                <a:lnTo>
                  <a:pt x="154732" y="336624"/>
                </a:lnTo>
                <a:lnTo>
                  <a:pt x="178941" y="347570"/>
                </a:lnTo>
                <a:lnTo>
                  <a:pt x="187785" y="343989"/>
                </a:lnTo>
                <a:lnTo>
                  <a:pt x="201620" y="344043"/>
                </a:lnTo>
                <a:lnTo>
                  <a:pt x="208500" y="345533"/>
                </a:lnTo>
                <a:lnTo>
                  <a:pt x="210663" y="349136"/>
                </a:lnTo>
                <a:lnTo>
                  <a:pt x="216190" y="350818"/>
                </a:lnTo>
                <a:cubicBezTo>
                  <a:pt x="216190" y="350818"/>
                  <a:pt x="216429" y="347696"/>
                  <a:pt x="217391" y="347454"/>
                </a:cubicBezTo>
                <a:cubicBezTo>
                  <a:pt x="218349" y="347219"/>
                  <a:pt x="224118" y="346734"/>
                  <a:pt x="224118" y="346734"/>
                </a:cubicBezTo>
                <a:lnTo>
                  <a:pt x="228922" y="352500"/>
                </a:lnTo>
                <a:lnTo>
                  <a:pt x="234688" y="352739"/>
                </a:lnTo>
                <a:lnTo>
                  <a:pt x="239969" y="347215"/>
                </a:lnTo>
                <a:lnTo>
                  <a:pt x="250303" y="346492"/>
                </a:lnTo>
                <a:lnTo>
                  <a:pt x="258709" y="350818"/>
                </a:lnTo>
                <a:lnTo>
                  <a:pt x="271202" y="351780"/>
                </a:lnTo>
                <a:lnTo>
                  <a:pt x="275767" y="357546"/>
                </a:lnTo>
                <a:lnTo>
                  <a:pt x="284412" y="359463"/>
                </a:lnTo>
                <a:lnTo>
                  <a:pt x="297144" y="356583"/>
                </a:lnTo>
                <a:lnTo>
                  <a:pt x="304834" y="349136"/>
                </a:lnTo>
                <a:lnTo>
                  <a:pt x="313037" y="346940"/>
                </a:lnTo>
                <a:lnTo>
                  <a:pt x="317884" y="339992"/>
                </a:lnTo>
                <a:lnTo>
                  <a:pt x="325252" y="338939"/>
                </a:lnTo>
                <a:lnTo>
                  <a:pt x="325672" y="304624"/>
                </a:lnTo>
                <a:lnTo>
                  <a:pt x="315146" y="293049"/>
                </a:lnTo>
                <a:lnTo>
                  <a:pt x="301723" y="286195"/>
                </a:lnTo>
                <a:lnTo>
                  <a:pt x="294265" y="284481"/>
                </a:lnTo>
                <a:lnTo>
                  <a:pt x="293209" y="278603"/>
                </a:lnTo>
                <a:lnTo>
                  <a:pt x="286426" y="274986"/>
                </a:lnTo>
                <a:lnTo>
                  <a:pt x="285374" y="266247"/>
                </a:lnTo>
                <a:lnTo>
                  <a:pt x="279026" y="261617"/>
                </a:lnTo>
                <a:lnTo>
                  <a:pt x="272059" y="262391"/>
                </a:lnTo>
                <a:lnTo>
                  <a:pt x="268963" y="264521"/>
                </a:lnTo>
                <a:lnTo>
                  <a:pt x="256575" y="263552"/>
                </a:lnTo>
                <a:lnTo>
                  <a:pt x="251547" y="258908"/>
                </a:lnTo>
                <a:lnTo>
                  <a:pt x="250190" y="256003"/>
                </a:lnTo>
                <a:lnTo>
                  <a:pt x="243607" y="256582"/>
                </a:lnTo>
                <a:lnTo>
                  <a:pt x="240706" y="261230"/>
                </a:lnTo>
                <a:lnTo>
                  <a:pt x="237994" y="260651"/>
                </a:lnTo>
                <a:lnTo>
                  <a:pt x="237994" y="259295"/>
                </a:lnTo>
                <a:lnTo>
                  <a:pt x="232579" y="258908"/>
                </a:lnTo>
                <a:lnTo>
                  <a:pt x="230835" y="254068"/>
                </a:lnTo>
                <a:lnTo>
                  <a:pt x="232192" y="247680"/>
                </a:lnTo>
                <a:lnTo>
                  <a:pt x="227739" y="243231"/>
                </a:lnTo>
                <a:lnTo>
                  <a:pt x="223290" y="243423"/>
                </a:lnTo>
                <a:lnTo>
                  <a:pt x="221547" y="246519"/>
                </a:lnTo>
                <a:lnTo>
                  <a:pt x="217289" y="247293"/>
                </a:lnTo>
                <a:lnTo>
                  <a:pt x="215933" y="254647"/>
                </a:lnTo>
                <a:lnTo>
                  <a:pt x="213611" y="256969"/>
                </a:lnTo>
                <a:lnTo>
                  <a:pt x="202774" y="256003"/>
                </a:lnTo>
                <a:lnTo>
                  <a:pt x="199291" y="256969"/>
                </a:lnTo>
                <a:lnTo>
                  <a:pt x="193869" y="252907"/>
                </a:lnTo>
                <a:lnTo>
                  <a:pt x="193482" y="249228"/>
                </a:lnTo>
                <a:lnTo>
                  <a:pt x="190190" y="244389"/>
                </a:lnTo>
                <a:lnTo>
                  <a:pt x="190100" y="234311"/>
                </a:lnTo>
                <a:lnTo>
                  <a:pt x="183155" y="226943"/>
                </a:lnTo>
                <a:lnTo>
                  <a:pt x="183994" y="221261"/>
                </a:lnTo>
                <a:lnTo>
                  <a:pt x="176416" y="213893"/>
                </a:lnTo>
                <a:lnTo>
                  <a:pt x="169048" y="229891"/>
                </a:lnTo>
                <a:lnTo>
                  <a:pt x="162310" y="233472"/>
                </a:lnTo>
                <a:lnTo>
                  <a:pt x="160628" y="240837"/>
                </a:lnTo>
                <a:lnTo>
                  <a:pt x="156417" y="243365"/>
                </a:lnTo>
                <a:lnTo>
                  <a:pt x="155994" y="247365"/>
                </a:lnTo>
                <a:lnTo>
                  <a:pt x="161680" y="250729"/>
                </a:lnTo>
                <a:lnTo>
                  <a:pt x="161680" y="255996"/>
                </a:lnTo>
                <a:lnTo>
                  <a:pt x="152627" y="262731"/>
                </a:lnTo>
                <a:lnTo>
                  <a:pt x="141258" y="261888"/>
                </a:lnTo>
                <a:lnTo>
                  <a:pt x="128418" y="247575"/>
                </a:lnTo>
                <a:lnTo>
                  <a:pt x="119997" y="243994"/>
                </a:lnTo>
                <a:lnTo>
                  <a:pt x="116839" y="222100"/>
                </a:lnTo>
                <a:lnTo>
                  <a:pt x="111996" y="221261"/>
                </a:lnTo>
                <a:lnTo>
                  <a:pt x="111786" y="212207"/>
                </a:lnTo>
                <a:lnTo>
                  <a:pt x="120207" y="208207"/>
                </a:lnTo>
                <a:lnTo>
                  <a:pt x="126945" y="199157"/>
                </a:lnTo>
                <a:lnTo>
                  <a:pt x="127155" y="191156"/>
                </a:lnTo>
                <a:lnTo>
                  <a:pt x="131156" y="189890"/>
                </a:lnTo>
                <a:lnTo>
                  <a:pt x="134733" y="194523"/>
                </a:lnTo>
                <a:lnTo>
                  <a:pt x="142311" y="194947"/>
                </a:lnTo>
                <a:lnTo>
                  <a:pt x="146101" y="183998"/>
                </a:lnTo>
                <a:lnTo>
                  <a:pt x="150102" y="157050"/>
                </a:lnTo>
                <a:lnTo>
                  <a:pt x="153046" y="155159"/>
                </a:lnTo>
                <a:lnTo>
                  <a:pt x="153679" y="140632"/>
                </a:lnTo>
                <a:lnTo>
                  <a:pt x="149469" y="137894"/>
                </a:lnTo>
                <a:lnTo>
                  <a:pt x="150048" y="134433"/>
                </a:lnTo>
                <a:lnTo>
                  <a:pt x="150243" y="129676"/>
                </a:lnTo>
                <a:lnTo>
                  <a:pt x="147469" y="128092"/>
                </a:lnTo>
                <a:lnTo>
                  <a:pt x="147469" y="124728"/>
                </a:lnTo>
                <a:lnTo>
                  <a:pt x="155195" y="123534"/>
                </a:lnTo>
                <a:lnTo>
                  <a:pt x="157969" y="119176"/>
                </a:lnTo>
                <a:lnTo>
                  <a:pt x="163912" y="119574"/>
                </a:lnTo>
                <a:lnTo>
                  <a:pt x="165106" y="122742"/>
                </a:lnTo>
                <a:lnTo>
                  <a:pt x="172231" y="123733"/>
                </a:lnTo>
                <a:lnTo>
                  <a:pt x="174611" y="119972"/>
                </a:lnTo>
                <a:lnTo>
                  <a:pt x="179169" y="120370"/>
                </a:lnTo>
                <a:lnTo>
                  <a:pt x="185904" y="128291"/>
                </a:lnTo>
                <a:lnTo>
                  <a:pt x="193048" y="135789"/>
                </a:lnTo>
                <a:lnTo>
                  <a:pt x="197468" y="136422"/>
                </a:lnTo>
                <a:lnTo>
                  <a:pt x="202940" y="126106"/>
                </a:lnTo>
                <a:lnTo>
                  <a:pt x="212623" y="124001"/>
                </a:lnTo>
                <a:lnTo>
                  <a:pt x="216624" y="116843"/>
                </a:lnTo>
                <a:lnTo>
                  <a:pt x="217043" y="108212"/>
                </a:lnTo>
                <a:lnTo>
                  <a:pt x="218997" y="103557"/>
                </a:lnTo>
                <a:close/>
              </a:path>
            </a:pathLst>
          </a:custGeom>
          <a:solidFill>
            <a:srgbClr val="F6D7C7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F5097BC3-890E-CB3B-2AF6-9C398A4D671A}"/>
              </a:ext>
            </a:extLst>
          </p:cNvPr>
          <p:cNvSpPr txBox="1">
            <a:spLocks/>
          </p:cNvSpPr>
          <p:nvPr/>
        </p:nvSpPr>
        <p:spPr>
          <a:xfrm>
            <a:off x="3268672" y="217338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Risaralda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8E2A4897-33B8-EE6F-08C7-63721C37999F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42337DC3-E626-1F0F-5BE0-C13A005554E8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7D2B30B3-AD81-42C6-B34E-09485B4DEC56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1" name="TextBox 28">
                <a:extLst>
                  <a:ext uri="{FF2B5EF4-FFF2-40B4-BE49-F238E27FC236}">
                    <a16:creationId xmlns:a16="http://schemas.microsoft.com/office/drawing/2014/main" id="{8EB4D149-EDFE-450C-F3BE-B61C3E99B884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9" name="TextBox 29">
              <a:extLst>
                <a:ext uri="{FF2B5EF4-FFF2-40B4-BE49-F238E27FC236}">
                  <a16:creationId xmlns:a16="http://schemas.microsoft.com/office/drawing/2014/main" id="{4B4D612A-875E-872F-4E58-8043016144A1}"/>
                </a:ext>
              </a:extLst>
            </p:cNvPr>
            <p:cNvSpPr txBox="1"/>
            <p:nvPr/>
          </p:nvSpPr>
          <p:spPr>
            <a:xfrm>
              <a:off x="242716" y="981143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812</a:t>
              </a: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AE1C18E3-3117-11E5-5C72-D36AB1FD7202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34164119-BF35-ED41-3F0F-0BA391A971FF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5" name="Freeform 27">
                <a:extLst>
                  <a:ext uri="{FF2B5EF4-FFF2-40B4-BE49-F238E27FC236}">
                    <a16:creationId xmlns:a16="http://schemas.microsoft.com/office/drawing/2014/main" id="{0A1DD018-D96B-D4ED-2441-C500098E6321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30898F9E-05E6-8FCB-9A94-DBE878837F22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4" name="TextBox 29">
              <a:extLst>
                <a:ext uri="{FF2B5EF4-FFF2-40B4-BE49-F238E27FC236}">
                  <a16:creationId xmlns:a16="http://schemas.microsoft.com/office/drawing/2014/main" id="{E408B6DC-1477-F991-F67F-B7D19244421F}"/>
                </a:ext>
              </a:extLst>
            </p:cNvPr>
            <p:cNvSpPr txBox="1"/>
            <p:nvPr/>
          </p:nvSpPr>
          <p:spPr>
            <a:xfrm>
              <a:off x="149233" y="973303"/>
              <a:ext cx="238865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823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3B67BEE7-C64D-2FBA-AB65-C706165B999B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A77B1D6-E694-BC0F-63B6-E6B9077355BB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2605BB69-6D1B-0012-E0E2-045A08BC0347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56">
            <a:extLst>
              <a:ext uri="{FF2B5EF4-FFF2-40B4-BE49-F238E27FC236}">
                <a16:creationId xmlns:a16="http://schemas.microsoft.com/office/drawing/2014/main" id="{00A00DE0-7A67-732A-4D37-9EBEAC622540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Decrecimiento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756B9C48-FE7E-82DA-598E-11824CE4CFDD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1%</a:t>
            </a:r>
          </a:p>
        </p:txBody>
      </p:sp>
      <p:sp>
        <p:nvSpPr>
          <p:cNvPr id="22" name="TextBox 56">
            <a:extLst>
              <a:ext uri="{FF2B5EF4-FFF2-40B4-BE49-F238E27FC236}">
                <a16:creationId xmlns:a16="http://schemas.microsoft.com/office/drawing/2014/main" id="{DE6C03D3-F941-BE08-461C-DF9DE45390B1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36DAA5F9-4C71-C641-B3D7-B02C6BA36306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FD75C8D2-AABC-A2DE-93F0-89B592C239D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C488B722-CBB6-E3FC-410C-1EE032B157A1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8">
            <a:extLst>
              <a:ext uri="{FF2B5EF4-FFF2-40B4-BE49-F238E27FC236}">
                <a16:creationId xmlns:a16="http://schemas.microsoft.com/office/drawing/2014/main" id="{F4B4E291-1EF7-DCB6-B98B-EBE85BD9E118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0D66757-4AF3-E0FA-E262-55CBB864E114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3F12CAA2-0CF6-A1B2-19AF-258D630AD77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42">
            <a:extLst>
              <a:ext uri="{FF2B5EF4-FFF2-40B4-BE49-F238E27FC236}">
                <a16:creationId xmlns:a16="http://schemas.microsoft.com/office/drawing/2014/main" id="{207617AE-407B-9AA2-AE31-0F7C63A8E187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3F56FF25-FA01-14D7-F887-06E788AEA801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6" name="Rectángulo: esquinas redondeadas 35">
            <a:hlinkClick r:id="rId5" action="ppaction://hlinksldjump"/>
            <a:extLst>
              <a:ext uri="{FF2B5EF4-FFF2-40B4-BE49-F238E27FC236}">
                <a16:creationId xmlns:a16="http://schemas.microsoft.com/office/drawing/2014/main" id="{ED4A3B50-2925-9720-10FE-771AA3622506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7" name="Flecha: curvada hacia la izquierda 36">
            <a:hlinkClick r:id="rId5" action="ppaction://hlinksldjump"/>
            <a:extLst>
              <a:ext uri="{FF2B5EF4-FFF2-40B4-BE49-F238E27FC236}">
                <a16:creationId xmlns:a16="http://schemas.microsoft.com/office/drawing/2014/main" id="{81F45F3E-3BF8-182E-0BE4-BEE889EB812C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8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B0C3D3D7-4D50-44F6-49F9-4B9523BBBBCA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9" name="Freeform 87">
            <a:extLst>
              <a:ext uri="{FF2B5EF4-FFF2-40B4-BE49-F238E27FC236}">
                <a16:creationId xmlns:a16="http://schemas.microsoft.com/office/drawing/2014/main" id="{B676D347-8642-46B5-2512-1A7C05C3D55A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6717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6" t="-16666" r="-3405" b="-26029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631288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565379" y="1832952"/>
            <a:ext cx="6744483" cy="2745177"/>
            <a:chOff x="0" y="0"/>
            <a:chExt cx="812800" cy="330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30830"/>
            </a:xfrm>
            <a:custGeom>
              <a:avLst/>
              <a:gdLst/>
              <a:ahLst/>
              <a:cxnLst/>
              <a:rect l="l" t="t" r="r" b="b"/>
              <a:pathLst>
                <a:path w="812800" h="330830">
                  <a:moveTo>
                    <a:pt x="42472" y="0"/>
                  </a:moveTo>
                  <a:lnTo>
                    <a:pt x="770328" y="0"/>
                  </a:lnTo>
                  <a:cubicBezTo>
                    <a:pt x="793785" y="0"/>
                    <a:pt x="812800" y="19015"/>
                    <a:pt x="812800" y="42472"/>
                  </a:cubicBezTo>
                  <a:lnTo>
                    <a:pt x="812800" y="288358"/>
                  </a:lnTo>
                  <a:cubicBezTo>
                    <a:pt x="812800" y="311815"/>
                    <a:pt x="793785" y="330830"/>
                    <a:pt x="770328" y="330830"/>
                  </a:cubicBezTo>
                  <a:lnTo>
                    <a:pt x="42472" y="330830"/>
                  </a:lnTo>
                  <a:cubicBezTo>
                    <a:pt x="19015" y="330830"/>
                    <a:pt x="0" y="311815"/>
                    <a:pt x="0" y="288358"/>
                  </a:cubicBezTo>
                  <a:lnTo>
                    <a:pt x="0" y="42472"/>
                  </a:lnTo>
                  <a:cubicBezTo>
                    <a:pt x="0" y="19015"/>
                    <a:pt x="19015" y="0"/>
                    <a:pt x="42472" y="0"/>
                  </a:cubicBez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812800" cy="30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4707" y="2016697"/>
            <a:ext cx="670515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20"/>
              </a:lnSpc>
            </a:pPr>
            <a:r>
              <a:rPr lang="en-US" sz="13933" spc="459">
                <a:solidFill>
                  <a:srgbClr val="000000"/>
                </a:solidFill>
                <a:latin typeface="Poppins Bold"/>
              </a:rPr>
              <a:t>342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882323"/>
            <a:ext cx="7857168" cy="156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n-US" sz="4419" dirty="0">
                <a:solidFill>
                  <a:srgbClr val="FFFFFF"/>
                </a:solidFill>
                <a:latin typeface="Poppins Bold"/>
              </a:rPr>
              <a:t>VENTAS DE VEHÍCULOS DEDICADOS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4903" y="4911406"/>
            <a:ext cx="7892599" cy="154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5"/>
              </a:lnSpc>
            </a:pPr>
            <a:r>
              <a:rPr lang="en-US" sz="4439" dirty="0">
                <a:solidFill>
                  <a:srgbClr val="FFFFFF"/>
                </a:solidFill>
                <a:latin typeface="Poppins Bold" panose="00000800000000000000" charset="0"/>
                <a:cs typeface="Poppins Bold" panose="00000800000000000000" charset="0"/>
              </a:rPr>
              <a:t> CAMIONES DE CARGA DE MÁS DE 10,5 TON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65678" y="6932996"/>
            <a:ext cx="922920" cy="512659"/>
            <a:chOff x="0" y="0"/>
            <a:chExt cx="1104114" cy="6133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4114" cy="613308"/>
            </a:xfrm>
            <a:custGeom>
              <a:avLst/>
              <a:gdLst/>
              <a:ahLst/>
              <a:cxnLst/>
              <a:rect l="l" t="t" r="r" b="b"/>
              <a:pathLst>
                <a:path w="1104114" h="613308">
                  <a:moveTo>
                    <a:pt x="92274" y="0"/>
                  </a:moveTo>
                  <a:lnTo>
                    <a:pt x="1011840" y="0"/>
                  </a:lnTo>
                  <a:cubicBezTo>
                    <a:pt x="1036313" y="0"/>
                    <a:pt x="1059783" y="9722"/>
                    <a:pt x="1077088" y="27026"/>
                  </a:cubicBezTo>
                  <a:cubicBezTo>
                    <a:pt x="1094392" y="44331"/>
                    <a:pt x="1104114" y="67801"/>
                    <a:pt x="1104114" y="92274"/>
                  </a:cubicBezTo>
                  <a:lnTo>
                    <a:pt x="1104114" y="521035"/>
                  </a:lnTo>
                  <a:cubicBezTo>
                    <a:pt x="1104114" y="545507"/>
                    <a:pt x="1094392" y="568977"/>
                    <a:pt x="1077088" y="586282"/>
                  </a:cubicBezTo>
                  <a:cubicBezTo>
                    <a:pt x="1059783" y="603587"/>
                    <a:pt x="1036313" y="613308"/>
                    <a:pt x="1011840" y="613308"/>
                  </a:cubicBezTo>
                  <a:lnTo>
                    <a:pt x="92274" y="613308"/>
                  </a:lnTo>
                  <a:cubicBezTo>
                    <a:pt x="67801" y="613308"/>
                    <a:pt x="44331" y="603587"/>
                    <a:pt x="27026" y="586282"/>
                  </a:cubicBezTo>
                  <a:cubicBezTo>
                    <a:pt x="9722" y="568977"/>
                    <a:pt x="0" y="545507"/>
                    <a:pt x="0" y="521035"/>
                  </a:cubicBezTo>
                  <a:lnTo>
                    <a:pt x="0" y="92274"/>
                  </a:lnTo>
                  <a:cubicBezTo>
                    <a:pt x="0" y="67801"/>
                    <a:pt x="9722" y="44331"/>
                    <a:pt x="27026" y="27026"/>
                  </a:cubicBezTo>
                  <a:cubicBezTo>
                    <a:pt x="44331" y="9722"/>
                    <a:pt x="67801" y="0"/>
                    <a:pt x="92274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104114" cy="64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77151" y="6885371"/>
            <a:ext cx="7320937" cy="159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34"/>
              </a:lnSpc>
              <a:spcBef>
                <a:spcPct val="0"/>
              </a:spcBef>
            </a:pPr>
            <a:r>
              <a:rPr lang="en-US" sz="3096" dirty="0">
                <a:solidFill>
                  <a:srgbClr val="FFFFFF"/>
                </a:solidFill>
                <a:latin typeface="Open Sans 1"/>
              </a:rPr>
              <a:t>En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año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2023 se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vendieron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342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vehículos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nuevos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dedicados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a gas natural vehicular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869658" y="7369954"/>
            <a:ext cx="899599" cy="516806"/>
            <a:chOff x="-187191" y="-28575"/>
            <a:chExt cx="1076216" cy="618269"/>
          </a:xfrm>
        </p:grpSpPr>
        <p:sp>
          <p:nvSpPr>
            <p:cNvPr id="15" name="Freeform 15"/>
            <p:cNvSpPr/>
            <p:nvPr/>
          </p:nvSpPr>
          <p:spPr>
            <a:xfrm>
              <a:off x="-187191" y="-28575"/>
              <a:ext cx="889025" cy="589694"/>
            </a:xfrm>
            <a:custGeom>
              <a:avLst/>
              <a:gdLst/>
              <a:ahLst/>
              <a:cxnLst/>
              <a:rect l="l" t="t" r="r" b="b"/>
              <a:pathLst>
                <a:path w="889025" h="589694">
                  <a:moveTo>
                    <a:pt x="114598" y="0"/>
                  </a:moveTo>
                  <a:lnTo>
                    <a:pt x="774427" y="0"/>
                  </a:lnTo>
                  <a:cubicBezTo>
                    <a:pt x="837718" y="0"/>
                    <a:pt x="889025" y="51307"/>
                    <a:pt x="889025" y="114598"/>
                  </a:cubicBezTo>
                  <a:lnTo>
                    <a:pt x="889025" y="475096"/>
                  </a:lnTo>
                  <a:cubicBezTo>
                    <a:pt x="889025" y="538387"/>
                    <a:pt x="837718" y="589694"/>
                    <a:pt x="774427" y="589694"/>
                  </a:cubicBezTo>
                  <a:lnTo>
                    <a:pt x="114598" y="589694"/>
                  </a:lnTo>
                  <a:cubicBezTo>
                    <a:pt x="51307" y="589694"/>
                    <a:pt x="0" y="538387"/>
                    <a:pt x="0" y="475096"/>
                  </a:cubicBezTo>
                  <a:lnTo>
                    <a:pt x="0" y="114598"/>
                  </a:lnTo>
                  <a:cubicBezTo>
                    <a:pt x="0" y="51307"/>
                    <a:pt x="51307" y="0"/>
                    <a:pt x="114598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89025" cy="618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817084" y="7920859"/>
            <a:ext cx="785991" cy="519709"/>
            <a:chOff x="0" y="0"/>
            <a:chExt cx="940303" cy="62174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40302" cy="621743"/>
            </a:xfrm>
            <a:custGeom>
              <a:avLst/>
              <a:gdLst/>
              <a:ahLst/>
              <a:cxnLst/>
              <a:rect l="l" t="t" r="r" b="b"/>
              <a:pathLst>
                <a:path w="940302" h="621743">
                  <a:moveTo>
                    <a:pt x="108349" y="0"/>
                  </a:moveTo>
                  <a:lnTo>
                    <a:pt x="831954" y="0"/>
                  </a:lnTo>
                  <a:cubicBezTo>
                    <a:pt x="860690" y="0"/>
                    <a:pt x="888249" y="11415"/>
                    <a:pt x="908568" y="31735"/>
                  </a:cubicBezTo>
                  <a:cubicBezTo>
                    <a:pt x="928887" y="52054"/>
                    <a:pt x="940302" y="79613"/>
                    <a:pt x="940302" y="108349"/>
                  </a:cubicBezTo>
                  <a:lnTo>
                    <a:pt x="940302" y="513394"/>
                  </a:lnTo>
                  <a:cubicBezTo>
                    <a:pt x="940302" y="573233"/>
                    <a:pt x="891793" y="621743"/>
                    <a:pt x="831954" y="621743"/>
                  </a:cubicBezTo>
                  <a:lnTo>
                    <a:pt x="108349" y="621743"/>
                  </a:lnTo>
                  <a:cubicBezTo>
                    <a:pt x="79613" y="621743"/>
                    <a:pt x="52054" y="610327"/>
                    <a:pt x="31735" y="590008"/>
                  </a:cubicBezTo>
                  <a:cubicBezTo>
                    <a:pt x="11415" y="569689"/>
                    <a:pt x="0" y="542130"/>
                    <a:pt x="0" y="513394"/>
                  </a:cubicBezTo>
                  <a:lnTo>
                    <a:pt x="0" y="108349"/>
                  </a:lnTo>
                  <a:cubicBezTo>
                    <a:pt x="0" y="79613"/>
                    <a:pt x="11415" y="52054"/>
                    <a:pt x="31735" y="31735"/>
                  </a:cubicBezTo>
                  <a:cubicBezTo>
                    <a:pt x="52054" y="11415"/>
                    <a:pt x="79613" y="0"/>
                    <a:pt x="108349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940303" cy="650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-10800000">
            <a:off x="10479297" y="1832952"/>
            <a:ext cx="6744483" cy="2745177"/>
            <a:chOff x="0" y="0"/>
            <a:chExt cx="812800" cy="33083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330830"/>
            </a:xfrm>
            <a:custGeom>
              <a:avLst/>
              <a:gdLst/>
              <a:ahLst/>
              <a:cxnLst/>
              <a:rect l="l" t="t" r="r" b="b"/>
              <a:pathLst>
                <a:path w="812800" h="330830">
                  <a:moveTo>
                    <a:pt x="42472" y="0"/>
                  </a:moveTo>
                  <a:lnTo>
                    <a:pt x="770328" y="0"/>
                  </a:lnTo>
                  <a:cubicBezTo>
                    <a:pt x="793785" y="0"/>
                    <a:pt x="812800" y="19015"/>
                    <a:pt x="812800" y="42472"/>
                  </a:cubicBezTo>
                  <a:lnTo>
                    <a:pt x="812800" y="288358"/>
                  </a:lnTo>
                  <a:cubicBezTo>
                    <a:pt x="812800" y="311815"/>
                    <a:pt x="793785" y="330830"/>
                    <a:pt x="770328" y="330830"/>
                  </a:cubicBezTo>
                  <a:lnTo>
                    <a:pt x="42472" y="330830"/>
                  </a:lnTo>
                  <a:cubicBezTo>
                    <a:pt x="19015" y="330830"/>
                    <a:pt x="0" y="311815"/>
                    <a:pt x="0" y="288358"/>
                  </a:cubicBezTo>
                  <a:lnTo>
                    <a:pt x="0" y="42472"/>
                  </a:lnTo>
                  <a:cubicBezTo>
                    <a:pt x="0" y="19015"/>
                    <a:pt x="19015" y="0"/>
                    <a:pt x="424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8575"/>
              <a:ext cx="812800" cy="30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518625" y="2016697"/>
            <a:ext cx="670515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20"/>
              </a:lnSpc>
            </a:pPr>
            <a:r>
              <a:rPr lang="en-US" sz="13933" spc="459">
                <a:solidFill>
                  <a:srgbClr val="000000"/>
                </a:solidFill>
                <a:latin typeface="Poppins Bold"/>
              </a:rPr>
              <a:t>310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180975"/>
            <a:ext cx="163219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43"/>
              </a:lnSpc>
              <a:spcBef>
                <a:spcPct val="0"/>
              </a:spcBef>
            </a:pPr>
            <a:r>
              <a:rPr lang="en-US" sz="5536" spc="166">
                <a:solidFill>
                  <a:srgbClr val="FFFFFF"/>
                </a:solidFill>
                <a:latin typeface="Montserrat Bold"/>
              </a:rPr>
              <a:t>Destacados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E58BA0A8-AA52-DB2A-C085-66F6A1302538}"/>
              </a:ext>
            </a:extLst>
          </p:cNvPr>
          <p:cNvSpPr txBox="1"/>
          <p:nvPr/>
        </p:nvSpPr>
        <p:spPr>
          <a:xfrm>
            <a:off x="10191070" y="6792608"/>
            <a:ext cx="7320937" cy="214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34"/>
              </a:lnSpc>
              <a:spcBef>
                <a:spcPct val="0"/>
              </a:spcBef>
            </a:pPr>
            <a:r>
              <a:rPr lang="en-US" sz="3096" dirty="0">
                <a:solidFill>
                  <a:srgbClr val="FFFFFF"/>
                </a:solidFill>
                <a:latin typeface="Open Sans 1"/>
              </a:rPr>
              <a:t>Del total de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vehículos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a GNV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vendidos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año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2023, 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310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fueron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camiones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de carga de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más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de 10,5 ton, un 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12%</a:t>
            </a:r>
            <a:r>
              <a:rPr lang="en-US" sz="3096" b="1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más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que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año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anterior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este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segmento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. </a:t>
            </a:r>
          </a:p>
        </p:txBody>
      </p:sp>
      <p:sp>
        <p:nvSpPr>
          <p:cNvPr id="29" name="Freeform 8">
            <a:hlinkClick r:id="rId5" action="ppaction://hlinksldjump"/>
            <a:extLst>
              <a:ext uri="{FF2B5EF4-FFF2-40B4-BE49-F238E27FC236}">
                <a16:creationId xmlns:a16="http://schemas.microsoft.com/office/drawing/2014/main" id="{FF2ED8C0-BBE4-2826-BE3F-8D6A939F8830}"/>
              </a:ext>
            </a:extLst>
          </p:cNvPr>
          <p:cNvSpPr/>
          <p:nvPr/>
        </p:nvSpPr>
        <p:spPr>
          <a:xfrm>
            <a:off x="163485" y="86854"/>
            <a:ext cx="1547793" cy="655877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0" name="Botón de acción: ir hacia delante o siguiente 2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39E1B92-9B25-D345-07FA-AD9B602DC24A}"/>
              </a:ext>
            </a:extLst>
          </p:cNvPr>
          <p:cNvSpPr/>
          <p:nvPr/>
        </p:nvSpPr>
        <p:spPr>
          <a:xfrm>
            <a:off x="17088964" y="9182100"/>
            <a:ext cx="1046636" cy="955597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41101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8390F3-5CDC-2098-6E54-85175D68B6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54366491-4E6D-755A-A1FD-D3A475EC6BB6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89A0FE0F-E1AC-7CD5-6FB4-8BB0AD57E7AD}"/>
              </a:ext>
            </a:extLst>
          </p:cNvPr>
          <p:cNvSpPr/>
          <p:nvPr/>
        </p:nvSpPr>
        <p:spPr>
          <a:xfrm>
            <a:off x="1587859" y="2447675"/>
            <a:ext cx="4555361" cy="4314633"/>
          </a:xfrm>
          <a:custGeom>
            <a:avLst/>
            <a:gdLst>
              <a:gd name="connsiteX0" fmla="*/ 4073 w 975040"/>
              <a:gd name="connsiteY0" fmla="*/ 144901 h 923514"/>
              <a:gd name="connsiteX1" fmla="*/ 4597 w 975040"/>
              <a:gd name="connsiteY1" fmla="*/ 147288 h 923514"/>
              <a:gd name="connsiteX2" fmla="*/ 1971 w 975040"/>
              <a:gd name="connsiteY2" fmla="*/ 149639 h 923514"/>
              <a:gd name="connsiteX3" fmla="*/ 0 w 975040"/>
              <a:gd name="connsiteY3" fmla="*/ 149494 h 923514"/>
              <a:gd name="connsiteX4" fmla="*/ 1049 w 975040"/>
              <a:gd name="connsiteY4" fmla="*/ 145949 h 923514"/>
              <a:gd name="connsiteX5" fmla="*/ 808430 w 975040"/>
              <a:gd name="connsiteY5" fmla="*/ 694372 h 923514"/>
              <a:gd name="connsiteX6" fmla="*/ 814851 w 975040"/>
              <a:gd name="connsiteY6" fmla="*/ 696687 h 923514"/>
              <a:gd name="connsiteX7" fmla="*/ 808271 w 975040"/>
              <a:gd name="connsiteY7" fmla="*/ 705007 h 923514"/>
              <a:gd name="connsiteX8" fmla="*/ 798744 w 975040"/>
              <a:gd name="connsiteY8" fmla="*/ 713941 h 923514"/>
              <a:gd name="connsiteX9" fmla="*/ 794276 w 975040"/>
              <a:gd name="connsiteY9" fmla="*/ 728228 h 923514"/>
              <a:gd name="connsiteX10" fmla="*/ 787133 w 975040"/>
              <a:gd name="connsiteY10" fmla="*/ 739550 h 923514"/>
              <a:gd name="connsiteX11" fmla="*/ 784753 w 975040"/>
              <a:gd name="connsiteY11" fmla="*/ 755610 h 923514"/>
              <a:gd name="connsiteX12" fmla="*/ 772248 w 975040"/>
              <a:gd name="connsiteY12" fmla="*/ 763676 h 923514"/>
              <a:gd name="connsiteX13" fmla="*/ 770165 w 975040"/>
              <a:gd name="connsiteY13" fmla="*/ 775287 h 923514"/>
              <a:gd name="connsiteX14" fmla="*/ 760638 w 975040"/>
              <a:gd name="connsiteY14" fmla="*/ 786283 h 923514"/>
              <a:gd name="connsiteX15" fmla="*/ 753194 w 975040"/>
              <a:gd name="connsiteY15" fmla="*/ 789864 h 923514"/>
              <a:gd name="connsiteX16" fmla="*/ 754387 w 975040"/>
              <a:gd name="connsiteY16" fmla="*/ 796989 h 923514"/>
              <a:gd name="connsiteX17" fmla="*/ 758258 w 975040"/>
              <a:gd name="connsiteY17" fmla="*/ 799377 h 923514"/>
              <a:gd name="connsiteX18" fmla="*/ 760041 w 975040"/>
              <a:gd name="connsiteY18" fmla="*/ 808022 h 923514"/>
              <a:gd name="connsiteX19" fmla="*/ 776716 w 975040"/>
              <a:gd name="connsiteY19" fmla="*/ 826179 h 923514"/>
              <a:gd name="connsiteX20" fmla="*/ 776119 w 975040"/>
              <a:gd name="connsiteY20" fmla="*/ 841660 h 923514"/>
              <a:gd name="connsiteX21" fmla="*/ 783263 w 975040"/>
              <a:gd name="connsiteY21" fmla="*/ 841950 h 923514"/>
              <a:gd name="connsiteX22" fmla="*/ 785939 w 975040"/>
              <a:gd name="connsiteY22" fmla="*/ 838405 h 923514"/>
              <a:gd name="connsiteX23" fmla="*/ 791003 w 975040"/>
              <a:gd name="connsiteY23" fmla="*/ 838079 h 923514"/>
              <a:gd name="connsiteX24" fmla="*/ 794577 w 975040"/>
              <a:gd name="connsiteY24" fmla="*/ 833341 h 923514"/>
              <a:gd name="connsiteX25" fmla="*/ 798744 w 975040"/>
              <a:gd name="connsiteY25" fmla="*/ 833341 h 923514"/>
              <a:gd name="connsiteX26" fmla="*/ 798147 w 975040"/>
              <a:gd name="connsiteY26" fmla="*/ 843433 h 923514"/>
              <a:gd name="connsiteX27" fmla="*/ 793980 w 975040"/>
              <a:gd name="connsiteY27" fmla="*/ 845531 h 923514"/>
              <a:gd name="connsiteX28" fmla="*/ 793980 w 975040"/>
              <a:gd name="connsiteY28" fmla="*/ 859818 h 923514"/>
              <a:gd name="connsiteX29" fmla="*/ 798744 w 975040"/>
              <a:gd name="connsiteY29" fmla="*/ 862784 h 923514"/>
              <a:gd name="connsiteX30" fmla="*/ 798744 w 975040"/>
              <a:gd name="connsiteY30" fmla="*/ 867559 h 923514"/>
              <a:gd name="connsiteX31" fmla="*/ 807678 w 975040"/>
              <a:gd name="connsiteY31" fmla="*/ 867269 h 923514"/>
              <a:gd name="connsiteX32" fmla="*/ 811248 w 975040"/>
              <a:gd name="connsiteY32" fmla="*/ 861012 h 923514"/>
              <a:gd name="connsiteX33" fmla="*/ 814521 w 975040"/>
              <a:gd name="connsiteY33" fmla="*/ 861012 h 923514"/>
              <a:gd name="connsiteX34" fmla="*/ 816608 w 975040"/>
              <a:gd name="connsiteY34" fmla="*/ 867559 h 923514"/>
              <a:gd name="connsiteX35" fmla="*/ 829706 w 975040"/>
              <a:gd name="connsiteY35" fmla="*/ 881268 h 923514"/>
              <a:gd name="connsiteX36" fmla="*/ 839233 w 975040"/>
              <a:gd name="connsiteY36" fmla="*/ 881846 h 923514"/>
              <a:gd name="connsiteX37" fmla="*/ 839530 w 975040"/>
              <a:gd name="connsiteY37" fmla="*/ 899425 h 923514"/>
              <a:gd name="connsiteX38" fmla="*/ 828516 w 975040"/>
              <a:gd name="connsiteY38" fmla="*/ 902102 h 923514"/>
              <a:gd name="connsiteX39" fmla="*/ 828219 w 975040"/>
              <a:gd name="connsiteY39" fmla="*/ 908649 h 923514"/>
              <a:gd name="connsiteX40" fmla="*/ 815715 w 975040"/>
              <a:gd name="connsiteY40" fmla="*/ 905972 h 923514"/>
              <a:gd name="connsiteX41" fmla="*/ 807974 w 975040"/>
              <a:gd name="connsiteY41" fmla="*/ 895266 h 923514"/>
              <a:gd name="connsiteX42" fmla="*/ 803507 w 975040"/>
              <a:gd name="connsiteY42" fmla="*/ 897942 h 923514"/>
              <a:gd name="connsiteX43" fmla="*/ 801127 w 975040"/>
              <a:gd name="connsiteY43" fmla="*/ 903006 h 923514"/>
              <a:gd name="connsiteX44" fmla="*/ 792193 w 975040"/>
              <a:gd name="connsiteY44" fmla="*/ 903295 h 923514"/>
              <a:gd name="connsiteX45" fmla="*/ 791896 w 975040"/>
              <a:gd name="connsiteY45" fmla="*/ 908360 h 923514"/>
              <a:gd name="connsiteX46" fmla="*/ 799934 w 975040"/>
              <a:gd name="connsiteY46" fmla="*/ 912230 h 923514"/>
              <a:gd name="connsiteX47" fmla="*/ 797850 w 975040"/>
              <a:gd name="connsiteY47" fmla="*/ 915810 h 923514"/>
              <a:gd name="connsiteX48" fmla="*/ 780582 w 975040"/>
              <a:gd name="connsiteY48" fmla="*/ 917583 h 923514"/>
              <a:gd name="connsiteX49" fmla="*/ 779689 w 975040"/>
              <a:gd name="connsiteY49" fmla="*/ 923226 h 923514"/>
              <a:gd name="connsiteX50" fmla="*/ 772545 w 975040"/>
              <a:gd name="connsiteY50" fmla="*/ 922358 h 923514"/>
              <a:gd name="connsiteX51" fmla="*/ 766888 w 975040"/>
              <a:gd name="connsiteY51" fmla="*/ 915196 h 923514"/>
              <a:gd name="connsiteX52" fmla="*/ 761828 w 975040"/>
              <a:gd name="connsiteY52" fmla="*/ 917583 h 923514"/>
              <a:gd name="connsiteX53" fmla="*/ 758254 w 975040"/>
              <a:gd name="connsiteY53" fmla="*/ 923515 h 923514"/>
              <a:gd name="connsiteX54" fmla="*/ 737712 w 975040"/>
              <a:gd name="connsiteY54" fmla="*/ 922936 h 923514"/>
              <a:gd name="connsiteX55" fmla="*/ 733546 w 975040"/>
              <a:gd name="connsiteY55" fmla="*/ 914292 h 923514"/>
              <a:gd name="connsiteX56" fmla="*/ 718065 w 975040"/>
              <a:gd name="connsiteY56" fmla="*/ 915810 h 923514"/>
              <a:gd name="connsiteX57" fmla="*/ 716574 w 975040"/>
              <a:gd name="connsiteY57" fmla="*/ 919356 h 923514"/>
              <a:gd name="connsiteX58" fmla="*/ 706750 w 975040"/>
              <a:gd name="connsiteY58" fmla="*/ 917872 h 923514"/>
              <a:gd name="connsiteX59" fmla="*/ 674895 w 975040"/>
              <a:gd name="connsiteY59" fmla="*/ 897038 h 923514"/>
              <a:gd name="connsiteX60" fmla="*/ 658220 w 975040"/>
              <a:gd name="connsiteY60" fmla="*/ 896423 h 923514"/>
              <a:gd name="connsiteX61" fmla="*/ 652270 w 975040"/>
              <a:gd name="connsiteY61" fmla="*/ 880978 h 923514"/>
              <a:gd name="connsiteX62" fmla="*/ 648399 w 975040"/>
              <a:gd name="connsiteY62" fmla="*/ 881557 h 923514"/>
              <a:gd name="connsiteX63" fmla="*/ 648993 w 975040"/>
              <a:gd name="connsiteY63" fmla="*/ 869331 h 923514"/>
              <a:gd name="connsiteX64" fmla="*/ 652566 w 975040"/>
              <a:gd name="connsiteY64" fmla="*/ 866365 h 923514"/>
              <a:gd name="connsiteX65" fmla="*/ 652566 w 975040"/>
              <a:gd name="connsiteY65" fmla="*/ 852692 h 923514"/>
              <a:gd name="connsiteX66" fmla="*/ 660307 w 975040"/>
              <a:gd name="connsiteY66" fmla="*/ 831243 h 923514"/>
              <a:gd name="connsiteX67" fmla="*/ 661793 w 975040"/>
              <a:gd name="connsiteY67" fmla="*/ 809215 h 923514"/>
              <a:gd name="connsiteX68" fmla="*/ 656140 w 975040"/>
              <a:gd name="connsiteY68" fmla="*/ 805055 h 923514"/>
              <a:gd name="connsiteX69" fmla="*/ 656733 w 975040"/>
              <a:gd name="connsiteY69" fmla="*/ 783317 h 923514"/>
              <a:gd name="connsiteX70" fmla="*/ 653159 w 975040"/>
              <a:gd name="connsiteY70" fmla="*/ 782123 h 923514"/>
              <a:gd name="connsiteX71" fmla="*/ 653756 w 975040"/>
              <a:gd name="connsiteY71" fmla="*/ 767836 h 923514"/>
              <a:gd name="connsiteX72" fmla="*/ 645719 w 975040"/>
              <a:gd name="connsiteY72" fmla="*/ 763965 h 923514"/>
              <a:gd name="connsiteX73" fmla="*/ 642442 w 975040"/>
              <a:gd name="connsiteY73" fmla="*/ 755320 h 923514"/>
              <a:gd name="connsiteX74" fmla="*/ 628155 w 975040"/>
              <a:gd name="connsiteY74" fmla="*/ 754742 h 923514"/>
              <a:gd name="connsiteX75" fmla="*/ 620114 w 975040"/>
              <a:gd name="connsiteY75" fmla="*/ 748774 h 923514"/>
              <a:gd name="connsiteX76" fmla="*/ 615947 w 975040"/>
              <a:gd name="connsiteY76" fmla="*/ 740454 h 923514"/>
              <a:gd name="connsiteX77" fmla="*/ 609693 w 975040"/>
              <a:gd name="connsiteY77" fmla="*/ 740744 h 923514"/>
              <a:gd name="connsiteX78" fmla="*/ 608503 w 975040"/>
              <a:gd name="connsiteY78" fmla="*/ 744614 h 923514"/>
              <a:gd name="connsiteX79" fmla="*/ 597489 w 975040"/>
              <a:gd name="connsiteY79" fmla="*/ 758287 h 923514"/>
              <a:gd name="connsiteX80" fmla="*/ 552568 w 975040"/>
              <a:gd name="connsiteY80" fmla="*/ 776191 h 923514"/>
              <a:gd name="connsiteX81" fmla="*/ 537351 w 975040"/>
              <a:gd name="connsiteY81" fmla="*/ 776155 h 923514"/>
              <a:gd name="connsiteX82" fmla="*/ 523342 w 975040"/>
              <a:gd name="connsiteY82" fmla="*/ 778796 h 923514"/>
              <a:gd name="connsiteX83" fmla="*/ 513959 w 975040"/>
              <a:gd name="connsiteY83" fmla="*/ 776300 h 923514"/>
              <a:gd name="connsiteX84" fmla="*/ 509029 w 975040"/>
              <a:gd name="connsiteY84" fmla="*/ 770693 h 923514"/>
              <a:gd name="connsiteX85" fmla="*/ 503575 w 975040"/>
              <a:gd name="connsiteY85" fmla="*/ 767293 h 923514"/>
              <a:gd name="connsiteX86" fmla="*/ 508024 w 975040"/>
              <a:gd name="connsiteY86" fmla="*/ 764544 h 923514"/>
              <a:gd name="connsiteX87" fmla="*/ 513836 w 975040"/>
              <a:gd name="connsiteY87" fmla="*/ 750510 h 923514"/>
              <a:gd name="connsiteX88" fmla="*/ 508020 w 975040"/>
              <a:gd name="connsiteY88" fmla="*/ 745373 h 923514"/>
              <a:gd name="connsiteX89" fmla="*/ 510075 w 975040"/>
              <a:gd name="connsiteY89" fmla="*/ 723816 h 923514"/>
              <a:gd name="connsiteX90" fmla="*/ 515547 w 975040"/>
              <a:gd name="connsiteY90" fmla="*/ 723165 h 923514"/>
              <a:gd name="connsiteX91" fmla="*/ 518285 w 975040"/>
              <a:gd name="connsiteY91" fmla="*/ 718354 h 923514"/>
              <a:gd name="connsiteX92" fmla="*/ 525809 w 975040"/>
              <a:gd name="connsiteY92" fmla="*/ 714592 h 923514"/>
              <a:gd name="connsiteX93" fmla="*/ 529918 w 975040"/>
              <a:gd name="connsiteY93" fmla="*/ 718354 h 923514"/>
              <a:gd name="connsiteX94" fmla="*/ 539152 w 975040"/>
              <a:gd name="connsiteY94" fmla="*/ 709817 h 923514"/>
              <a:gd name="connsiteX95" fmla="*/ 534703 w 975040"/>
              <a:gd name="connsiteY95" fmla="*/ 703994 h 923514"/>
              <a:gd name="connsiteX96" fmla="*/ 535391 w 975040"/>
              <a:gd name="connsiteY96" fmla="*/ 697845 h 923514"/>
              <a:gd name="connsiteX97" fmla="*/ 540180 w 975040"/>
              <a:gd name="connsiteY97" fmla="*/ 694770 h 923514"/>
              <a:gd name="connsiteX98" fmla="*/ 540523 w 975040"/>
              <a:gd name="connsiteY98" fmla="*/ 688585 h 923514"/>
              <a:gd name="connsiteX99" fmla="*/ 544285 w 975040"/>
              <a:gd name="connsiteY99" fmla="*/ 687211 h 923514"/>
              <a:gd name="connsiteX100" fmla="*/ 547363 w 975040"/>
              <a:gd name="connsiteY100" fmla="*/ 682110 h 923514"/>
              <a:gd name="connsiteX101" fmla="*/ 541207 w 975040"/>
              <a:gd name="connsiteY101" fmla="*/ 675600 h 923514"/>
              <a:gd name="connsiteX102" fmla="*/ 539152 w 975040"/>
              <a:gd name="connsiteY102" fmla="*/ 662253 h 923514"/>
              <a:gd name="connsiteX103" fmla="*/ 518282 w 975040"/>
              <a:gd name="connsiteY103" fmla="*/ 652667 h 923514"/>
              <a:gd name="connsiteX104" fmla="*/ 513836 w 975040"/>
              <a:gd name="connsiteY104" fmla="*/ 644131 h 923514"/>
              <a:gd name="connsiteX105" fmla="*/ 514524 w 975040"/>
              <a:gd name="connsiteY105" fmla="*/ 635233 h 923514"/>
              <a:gd name="connsiteX106" fmla="*/ 504258 w 975040"/>
              <a:gd name="connsiteY106" fmla="*/ 624273 h 923514"/>
              <a:gd name="connsiteX107" fmla="*/ 499809 w 975040"/>
              <a:gd name="connsiteY107" fmla="*/ 624273 h 923514"/>
              <a:gd name="connsiteX108" fmla="*/ 493653 w 975040"/>
              <a:gd name="connsiteY108" fmla="*/ 630784 h 923514"/>
              <a:gd name="connsiteX109" fmla="*/ 483731 w 975040"/>
              <a:gd name="connsiteY109" fmla="*/ 630784 h 923514"/>
              <a:gd name="connsiteX110" fmla="*/ 479282 w 975040"/>
              <a:gd name="connsiteY110" fmla="*/ 635559 h 923514"/>
              <a:gd name="connsiteX111" fmla="*/ 476204 w 975040"/>
              <a:gd name="connsiteY111" fmla="*/ 631471 h 923514"/>
              <a:gd name="connsiteX112" fmla="*/ 467650 w 975040"/>
              <a:gd name="connsiteY112" fmla="*/ 631471 h 923514"/>
              <a:gd name="connsiteX113" fmla="*/ 460810 w 975040"/>
              <a:gd name="connsiteY113" fmla="*/ 636608 h 923514"/>
              <a:gd name="connsiteX114" fmla="*/ 457048 w 975040"/>
              <a:gd name="connsiteY114" fmla="*/ 636608 h 923514"/>
              <a:gd name="connsiteX115" fmla="*/ 452255 w 975040"/>
              <a:gd name="connsiteY115" fmla="*/ 648580 h 923514"/>
              <a:gd name="connsiteX116" fmla="*/ 445072 w 975040"/>
              <a:gd name="connsiteY116" fmla="*/ 649267 h 923514"/>
              <a:gd name="connsiteX117" fmla="*/ 442677 w 975040"/>
              <a:gd name="connsiteY117" fmla="*/ 651655 h 923514"/>
              <a:gd name="connsiteX118" fmla="*/ 424201 w 975040"/>
              <a:gd name="connsiteY118" fmla="*/ 651655 h 923514"/>
              <a:gd name="connsiteX119" fmla="*/ 421807 w 975040"/>
              <a:gd name="connsiteY119" fmla="*/ 642395 h 923514"/>
              <a:gd name="connsiteX120" fmla="*/ 419412 w 975040"/>
              <a:gd name="connsiteY120" fmla="*/ 642069 h 923514"/>
              <a:gd name="connsiteX121" fmla="*/ 417358 w 975040"/>
              <a:gd name="connsiteY121" fmla="*/ 645469 h 923514"/>
              <a:gd name="connsiteX122" fmla="*/ 400253 w 975040"/>
              <a:gd name="connsiteY122" fmla="*/ 645469 h 923514"/>
              <a:gd name="connsiteX123" fmla="*/ 394100 w 975040"/>
              <a:gd name="connsiteY123" fmla="*/ 650099 h 923514"/>
              <a:gd name="connsiteX124" fmla="*/ 382836 w 975040"/>
              <a:gd name="connsiteY124" fmla="*/ 650533 h 923514"/>
              <a:gd name="connsiteX125" fmla="*/ 365865 w 975040"/>
              <a:gd name="connsiteY125" fmla="*/ 646952 h 923514"/>
              <a:gd name="connsiteX126" fmla="*/ 360508 w 975040"/>
              <a:gd name="connsiteY126" fmla="*/ 643661 h 923514"/>
              <a:gd name="connsiteX127" fmla="*/ 351277 w 975040"/>
              <a:gd name="connsiteY127" fmla="*/ 642178 h 923514"/>
              <a:gd name="connsiteX128" fmla="*/ 350981 w 975040"/>
              <a:gd name="connsiteY128" fmla="*/ 638308 h 923514"/>
              <a:gd name="connsiteX129" fmla="*/ 358721 w 975040"/>
              <a:gd name="connsiteY129" fmla="*/ 629989 h 923514"/>
              <a:gd name="connsiteX130" fmla="*/ 363185 w 975040"/>
              <a:gd name="connsiteY130" fmla="*/ 619282 h 923514"/>
              <a:gd name="connsiteX131" fmla="*/ 363185 w 975040"/>
              <a:gd name="connsiteY131" fmla="*/ 588609 h 923514"/>
              <a:gd name="connsiteX132" fmla="*/ 367948 w 975040"/>
              <a:gd name="connsiteY132" fmla="*/ 583256 h 923514"/>
              <a:gd name="connsiteX133" fmla="*/ 378369 w 975040"/>
              <a:gd name="connsiteY133" fmla="*/ 566292 h 923514"/>
              <a:gd name="connsiteX134" fmla="*/ 395637 w 975040"/>
              <a:gd name="connsiteY134" fmla="*/ 550195 h 923514"/>
              <a:gd name="connsiteX135" fmla="*/ 400520 w 975040"/>
              <a:gd name="connsiteY135" fmla="*/ 534786 h 923514"/>
              <a:gd name="connsiteX136" fmla="*/ 402510 w 975040"/>
              <a:gd name="connsiteY136" fmla="*/ 530844 h 923514"/>
              <a:gd name="connsiteX137" fmla="*/ 399247 w 975040"/>
              <a:gd name="connsiteY137" fmla="*/ 519269 h 923514"/>
              <a:gd name="connsiteX138" fmla="*/ 382211 w 975040"/>
              <a:gd name="connsiteY138" fmla="*/ 515652 h 923514"/>
              <a:gd name="connsiteX139" fmla="*/ 364248 w 975040"/>
              <a:gd name="connsiteY139" fmla="*/ 497024 h 923514"/>
              <a:gd name="connsiteX140" fmla="*/ 354793 w 975040"/>
              <a:gd name="connsiteY140" fmla="*/ 492865 h 923514"/>
              <a:gd name="connsiteX141" fmla="*/ 355281 w 975040"/>
              <a:gd name="connsiteY141" fmla="*/ 489211 h 923514"/>
              <a:gd name="connsiteX142" fmla="*/ 360642 w 975040"/>
              <a:gd name="connsiteY142" fmla="*/ 485305 h 923514"/>
              <a:gd name="connsiteX143" fmla="*/ 361372 w 975040"/>
              <a:gd name="connsiteY143" fmla="*/ 474345 h 923514"/>
              <a:gd name="connsiteX144" fmla="*/ 364295 w 975040"/>
              <a:gd name="connsiteY144" fmla="*/ 472862 h 923514"/>
              <a:gd name="connsiteX145" fmla="*/ 366729 w 975040"/>
              <a:gd name="connsiteY145" fmla="*/ 454632 h 923514"/>
              <a:gd name="connsiteX146" fmla="*/ 361126 w 975040"/>
              <a:gd name="connsiteY146" fmla="*/ 450002 h 923514"/>
              <a:gd name="connsiteX147" fmla="*/ 360396 w 975040"/>
              <a:gd name="connsiteY147" fmla="*/ 442442 h 923514"/>
              <a:gd name="connsiteX148" fmla="*/ 364537 w 975040"/>
              <a:gd name="connsiteY148" fmla="*/ 437559 h 923514"/>
              <a:gd name="connsiteX149" fmla="*/ 362103 w 975040"/>
              <a:gd name="connsiteY149" fmla="*/ 433436 h 923514"/>
              <a:gd name="connsiteX150" fmla="*/ 357231 w 975040"/>
              <a:gd name="connsiteY150" fmla="*/ 432676 h 923514"/>
              <a:gd name="connsiteX151" fmla="*/ 354793 w 975040"/>
              <a:gd name="connsiteY151" fmla="*/ 427576 h 923514"/>
              <a:gd name="connsiteX152" fmla="*/ 332627 w 975040"/>
              <a:gd name="connsiteY152" fmla="*/ 427323 h 923514"/>
              <a:gd name="connsiteX153" fmla="*/ 330678 w 975040"/>
              <a:gd name="connsiteY153" fmla="*/ 423923 h 923514"/>
              <a:gd name="connsiteX154" fmla="*/ 312896 w 975040"/>
              <a:gd name="connsiteY154" fmla="*/ 423923 h 923514"/>
              <a:gd name="connsiteX155" fmla="*/ 300229 w 975040"/>
              <a:gd name="connsiteY155" fmla="*/ 435859 h 923514"/>
              <a:gd name="connsiteX156" fmla="*/ 293899 w 975040"/>
              <a:gd name="connsiteY156" fmla="*/ 437559 h 923514"/>
              <a:gd name="connsiteX157" fmla="*/ 292680 w 975040"/>
              <a:gd name="connsiteY157" fmla="*/ 439512 h 923514"/>
              <a:gd name="connsiteX158" fmla="*/ 276848 w 975040"/>
              <a:gd name="connsiteY158" fmla="*/ 444142 h 923514"/>
              <a:gd name="connsiteX159" fmla="*/ 268681 w 975040"/>
              <a:gd name="connsiteY159" fmla="*/ 441574 h 923514"/>
              <a:gd name="connsiteX160" fmla="*/ 259204 w 975040"/>
              <a:gd name="connsiteY160" fmla="*/ 441140 h 923514"/>
              <a:gd name="connsiteX161" fmla="*/ 248331 w 975040"/>
              <a:gd name="connsiteY161" fmla="*/ 445300 h 923514"/>
              <a:gd name="connsiteX162" fmla="*/ 242634 w 975040"/>
              <a:gd name="connsiteY162" fmla="*/ 444757 h 923514"/>
              <a:gd name="connsiteX163" fmla="*/ 231761 w 975040"/>
              <a:gd name="connsiteY163" fmla="*/ 450472 h 923514"/>
              <a:gd name="connsiteX164" fmla="*/ 226585 w 975040"/>
              <a:gd name="connsiteY164" fmla="*/ 450472 h 923514"/>
              <a:gd name="connsiteX165" fmla="*/ 223995 w 975040"/>
              <a:gd name="connsiteY165" fmla="*/ 457707 h 923514"/>
              <a:gd name="connsiteX166" fmla="*/ 215712 w 975040"/>
              <a:gd name="connsiteY166" fmla="*/ 456151 h 923514"/>
              <a:gd name="connsiteX167" fmla="*/ 210015 w 975040"/>
              <a:gd name="connsiteY167" fmla="*/ 450979 h 923514"/>
              <a:gd name="connsiteX168" fmla="*/ 200177 w 975040"/>
              <a:gd name="connsiteY168" fmla="*/ 446855 h 923514"/>
              <a:gd name="connsiteX169" fmla="*/ 197591 w 975040"/>
              <a:gd name="connsiteY169" fmla="*/ 439585 h 923514"/>
              <a:gd name="connsiteX170" fmla="*/ 184645 w 975040"/>
              <a:gd name="connsiteY170" fmla="*/ 439078 h 923514"/>
              <a:gd name="connsiteX171" fmla="*/ 180504 w 975040"/>
              <a:gd name="connsiteY171" fmla="*/ 432857 h 923514"/>
              <a:gd name="connsiteX172" fmla="*/ 165489 w 975040"/>
              <a:gd name="connsiteY172" fmla="*/ 425080 h 923514"/>
              <a:gd name="connsiteX173" fmla="*/ 158758 w 975040"/>
              <a:gd name="connsiteY173" fmla="*/ 412674 h 923514"/>
              <a:gd name="connsiteX174" fmla="*/ 162382 w 975040"/>
              <a:gd name="connsiteY174" fmla="*/ 410612 h 923514"/>
              <a:gd name="connsiteX175" fmla="*/ 158240 w 975040"/>
              <a:gd name="connsiteY175" fmla="*/ 382109 h 923514"/>
              <a:gd name="connsiteX176" fmla="*/ 153061 w 975040"/>
              <a:gd name="connsiteY176" fmla="*/ 375924 h 923514"/>
              <a:gd name="connsiteX177" fmla="*/ 157202 w 975040"/>
              <a:gd name="connsiteY177" fmla="*/ 372813 h 923514"/>
              <a:gd name="connsiteX178" fmla="*/ 157202 w 975040"/>
              <a:gd name="connsiteY178" fmla="*/ 366592 h 923514"/>
              <a:gd name="connsiteX179" fmla="*/ 140119 w 975040"/>
              <a:gd name="connsiteY179" fmla="*/ 347964 h 923514"/>
              <a:gd name="connsiteX180" fmla="*/ 141153 w 975040"/>
              <a:gd name="connsiteY180" fmla="*/ 341200 h 923514"/>
              <a:gd name="connsiteX181" fmla="*/ 135977 w 975040"/>
              <a:gd name="connsiteY181" fmla="*/ 324634 h 923514"/>
              <a:gd name="connsiteX182" fmla="*/ 130280 w 975040"/>
              <a:gd name="connsiteY182" fmla="*/ 322066 h 923514"/>
              <a:gd name="connsiteX183" fmla="*/ 126139 w 975040"/>
              <a:gd name="connsiteY183" fmla="*/ 304957 h 923514"/>
              <a:gd name="connsiteX184" fmla="*/ 121480 w 975040"/>
              <a:gd name="connsiteY184" fmla="*/ 299278 h 923514"/>
              <a:gd name="connsiteX185" fmla="*/ 126139 w 975040"/>
              <a:gd name="connsiteY185" fmla="*/ 293599 h 923514"/>
              <a:gd name="connsiteX186" fmla="*/ 126139 w 975040"/>
              <a:gd name="connsiteY186" fmla="*/ 288933 h 923514"/>
              <a:gd name="connsiteX187" fmla="*/ 121480 w 975040"/>
              <a:gd name="connsiteY187" fmla="*/ 284267 h 923514"/>
              <a:gd name="connsiteX188" fmla="*/ 119733 w 975040"/>
              <a:gd name="connsiteY188" fmla="*/ 273741 h 923514"/>
              <a:gd name="connsiteX189" fmla="*/ 124037 w 975040"/>
              <a:gd name="connsiteY189" fmla="*/ 266941 h 923514"/>
              <a:gd name="connsiteX190" fmla="*/ 119407 w 975040"/>
              <a:gd name="connsiteY190" fmla="*/ 262818 h 923514"/>
              <a:gd name="connsiteX191" fmla="*/ 120988 w 975040"/>
              <a:gd name="connsiteY191" fmla="*/ 261154 h 923514"/>
              <a:gd name="connsiteX192" fmla="*/ 125828 w 975040"/>
              <a:gd name="connsiteY192" fmla="*/ 260828 h 923514"/>
              <a:gd name="connsiteX193" fmla="*/ 131409 w 975040"/>
              <a:gd name="connsiteY193" fmla="*/ 267158 h 923514"/>
              <a:gd name="connsiteX194" fmla="*/ 131090 w 975040"/>
              <a:gd name="connsiteY194" fmla="*/ 270920 h 923514"/>
              <a:gd name="connsiteX195" fmla="*/ 135937 w 975040"/>
              <a:gd name="connsiteY195" fmla="*/ 268496 h 923514"/>
              <a:gd name="connsiteX196" fmla="*/ 131586 w 975040"/>
              <a:gd name="connsiteY196" fmla="*/ 263903 h 923514"/>
              <a:gd name="connsiteX197" fmla="*/ 127513 w 975040"/>
              <a:gd name="connsiteY197" fmla="*/ 258730 h 923514"/>
              <a:gd name="connsiteX198" fmla="*/ 129409 w 975040"/>
              <a:gd name="connsiteY198" fmla="*/ 255981 h 923514"/>
              <a:gd name="connsiteX199" fmla="*/ 135091 w 975040"/>
              <a:gd name="connsiteY199" fmla="*/ 258079 h 923514"/>
              <a:gd name="connsiteX200" fmla="*/ 138459 w 975040"/>
              <a:gd name="connsiteY200" fmla="*/ 255656 h 923514"/>
              <a:gd name="connsiteX201" fmla="*/ 136039 w 975040"/>
              <a:gd name="connsiteY201" fmla="*/ 253883 h 923514"/>
              <a:gd name="connsiteX202" fmla="*/ 128671 w 975040"/>
              <a:gd name="connsiteY202" fmla="*/ 253775 h 923514"/>
              <a:gd name="connsiteX203" fmla="*/ 125723 w 975040"/>
              <a:gd name="connsiteY203" fmla="*/ 250736 h 923514"/>
              <a:gd name="connsiteX204" fmla="*/ 129513 w 975040"/>
              <a:gd name="connsiteY204" fmla="*/ 247264 h 923514"/>
              <a:gd name="connsiteX205" fmla="*/ 138354 w 975040"/>
              <a:gd name="connsiteY205" fmla="*/ 247879 h 923514"/>
              <a:gd name="connsiteX206" fmla="*/ 146883 w 975040"/>
              <a:gd name="connsiteY206" fmla="*/ 254318 h 923514"/>
              <a:gd name="connsiteX207" fmla="*/ 142564 w 975040"/>
              <a:gd name="connsiteY207" fmla="*/ 246613 h 923514"/>
              <a:gd name="connsiteX208" fmla="*/ 135724 w 975040"/>
              <a:gd name="connsiteY208" fmla="*/ 244406 h 923514"/>
              <a:gd name="connsiteX209" fmla="*/ 140987 w 975040"/>
              <a:gd name="connsiteY209" fmla="*/ 239162 h 923514"/>
              <a:gd name="connsiteX210" fmla="*/ 143302 w 975040"/>
              <a:gd name="connsiteY210" fmla="*/ 234206 h 923514"/>
              <a:gd name="connsiteX211" fmla="*/ 149089 w 975040"/>
              <a:gd name="connsiteY211" fmla="*/ 236630 h 923514"/>
              <a:gd name="connsiteX212" fmla="*/ 149722 w 975040"/>
              <a:gd name="connsiteY212" fmla="*/ 242634 h 923514"/>
              <a:gd name="connsiteX213" fmla="*/ 155303 w 975040"/>
              <a:gd name="connsiteY213" fmla="*/ 243032 h 923514"/>
              <a:gd name="connsiteX214" fmla="*/ 156985 w 975040"/>
              <a:gd name="connsiteY214" fmla="*/ 246215 h 923514"/>
              <a:gd name="connsiteX215" fmla="*/ 167196 w 975040"/>
              <a:gd name="connsiteY215" fmla="*/ 247264 h 923514"/>
              <a:gd name="connsiteX216" fmla="*/ 171511 w 975040"/>
              <a:gd name="connsiteY216" fmla="*/ 253160 h 923514"/>
              <a:gd name="connsiteX217" fmla="*/ 171511 w 975040"/>
              <a:gd name="connsiteY217" fmla="*/ 259888 h 923514"/>
              <a:gd name="connsiteX218" fmla="*/ 174355 w 975040"/>
              <a:gd name="connsiteY218" fmla="*/ 256090 h 923514"/>
              <a:gd name="connsiteX219" fmla="*/ 178670 w 975040"/>
              <a:gd name="connsiteY219" fmla="*/ 256850 h 923514"/>
              <a:gd name="connsiteX220" fmla="*/ 182037 w 975040"/>
              <a:gd name="connsiteY220" fmla="*/ 252617 h 923514"/>
              <a:gd name="connsiteX221" fmla="*/ 174984 w 975040"/>
              <a:gd name="connsiteY221" fmla="*/ 253160 h 923514"/>
              <a:gd name="connsiteX222" fmla="*/ 174774 w 975040"/>
              <a:gd name="connsiteY222" fmla="*/ 246505 h 923514"/>
              <a:gd name="connsiteX223" fmla="*/ 167091 w 975040"/>
              <a:gd name="connsiteY223" fmla="*/ 245673 h 923514"/>
              <a:gd name="connsiteX224" fmla="*/ 157933 w 975040"/>
              <a:gd name="connsiteY224" fmla="*/ 243900 h 923514"/>
              <a:gd name="connsiteX225" fmla="*/ 153828 w 975040"/>
              <a:gd name="connsiteY225" fmla="*/ 239343 h 923514"/>
              <a:gd name="connsiteX226" fmla="*/ 151722 w 975040"/>
              <a:gd name="connsiteY226" fmla="*/ 239777 h 923514"/>
              <a:gd name="connsiteX227" fmla="*/ 152670 w 975040"/>
              <a:gd name="connsiteY227" fmla="*/ 235256 h 923514"/>
              <a:gd name="connsiteX228" fmla="*/ 164143 w 975040"/>
              <a:gd name="connsiteY228" fmla="*/ 236413 h 923514"/>
              <a:gd name="connsiteX229" fmla="*/ 165301 w 975040"/>
              <a:gd name="connsiteY229" fmla="*/ 242200 h 923514"/>
              <a:gd name="connsiteX230" fmla="*/ 167724 w 975040"/>
              <a:gd name="connsiteY230" fmla="*/ 243141 h 923514"/>
              <a:gd name="connsiteX231" fmla="*/ 167934 w 975040"/>
              <a:gd name="connsiteY231" fmla="*/ 236956 h 923514"/>
              <a:gd name="connsiteX232" fmla="*/ 172354 w 975040"/>
              <a:gd name="connsiteY232" fmla="*/ 235472 h 923514"/>
              <a:gd name="connsiteX233" fmla="*/ 174778 w 975040"/>
              <a:gd name="connsiteY233" fmla="*/ 245347 h 923514"/>
              <a:gd name="connsiteX234" fmla="*/ 177617 w 975040"/>
              <a:gd name="connsiteY234" fmla="*/ 239885 h 923514"/>
              <a:gd name="connsiteX235" fmla="*/ 180565 w 975040"/>
              <a:gd name="connsiteY235" fmla="*/ 239451 h 923514"/>
              <a:gd name="connsiteX236" fmla="*/ 184670 w 975040"/>
              <a:gd name="connsiteY236" fmla="*/ 235979 h 923514"/>
              <a:gd name="connsiteX237" fmla="*/ 192773 w 975040"/>
              <a:gd name="connsiteY237" fmla="*/ 235798 h 923514"/>
              <a:gd name="connsiteX238" fmla="*/ 181827 w 975040"/>
              <a:gd name="connsiteY238" fmla="*/ 235256 h 923514"/>
              <a:gd name="connsiteX239" fmla="*/ 175932 w 975040"/>
              <a:gd name="connsiteY239" fmla="*/ 239053 h 923514"/>
              <a:gd name="connsiteX240" fmla="*/ 174355 w 975040"/>
              <a:gd name="connsiteY240" fmla="*/ 234822 h 923514"/>
              <a:gd name="connsiteX241" fmla="*/ 170144 w 975040"/>
              <a:gd name="connsiteY241" fmla="*/ 231783 h 923514"/>
              <a:gd name="connsiteX242" fmla="*/ 173508 w 975040"/>
              <a:gd name="connsiteY242" fmla="*/ 227587 h 923514"/>
              <a:gd name="connsiteX243" fmla="*/ 180352 w 975040"/>
              <a:gd name="connsiteY243" fmla="*/ 226936 h 923514"/>
              <a:gd name="connsiteX244" fmla="*/ 181090 w 975040"/>
              <a:gd name="connsiteY244" fmla="*/ 222849 h 923514"/>
              <a:gd name="connsiteX245" fmla="*/ 189192 w 975040"/>
              <a:gd name="connsiteY245" fmla="*/ 222089 h 923514"/>
              <a:gd name="connsiteX246" fmla="*/ 192353 w 975040"/>
              <a:gd name="connsiteY246" fmla="*/ 217351 h 923514"/>
              <a:gd name="connsiteX247" fmla="*/ 191720 w 975040"/>
              <a:gd name="connsiteY247" fmla="*/ 215687 h 923514"/>
              <a:gd name="connsiteX248" fmla="*/ 185615 w 975040"/>
              <a:gd name="connsiteY248" fmla="*/ 221474 h 923514"/>
              <a:gd name="connsiteX249" fmla="*/ 183195 w 975040"/>
              <a:gd name="connsiteY249" fmla="*/ 214638 h 923514"/>
              <a:gd name="connsiteX250" fmla="*/ 174564 w 975040"/>
              <a:gd name="connsiteY250" fmla="*/ 215578 h 923514"/>
              <a:gd name="connsiteX251" fmla="*/ 169511 w 975040"/>
              <a:gd name="connsiteY251" fmla="*/ 220932 h 923514"/>
              <a:gd name="connsiteX252" fmla="*/ 168462 w 975040"/>
              <a:gd name="connsiteY252" fmla="*/ 217134 h 923514"/>
              <a:gd name="connsiteX253" fmla="*/ 179089 w 975040"/>
              <a:gd name="connsiteY253" fmla="*/ 211998 h 923514"/>
              <a:gd name="connsiteX254" fmla="*/ 188772 w 975040"/>
              <a:gd name="connsiteY254" fmla="*/ 214819 h 923514"/>
              <a:gd name="connsiteX255" fmla="*/ 193930 w 975040"/>
              <a:gd name="connsiteY255" fmla="*/ 210514 h 923514"/>
              <a:gd name="connsiteX256" fmla="*/ 207089 w 975040"/>
              <a:gd name="connsiteY256" fmla="*/ 209683 h 923514"/>
              <a:gd name="connsiteX257" fmla="*/ 202879 w 975040"/>
              <a:gd name="connsiteY257" fmla="*/ 208091 h 923514"/>
              <a:gd name="connsiteX258" fmla="*/ 202770 w 975040"/>
              <a:gd name="connsiteY258" fmla="*/ 205053 h 923514"/>
              <a:gd name="connsiteX259" fmla="*/ 210247 w 975040"/>
              <a:gd name="connsiteY259" fmla="*/ 204402 h 923514"/>
              <a:gd name="connsiteX260" fmla="*/ 214667 w 975040"/>
              <a:gd name="connsiteY260" fmla="*/ 211455 h 923514"/>
              <a:gd name="connsiteX261" fmla="*/ 216143 w 975040"/>
              <a:gd name="connsiteY261" fmla="*/ 206210 h 923514"/>
              <a:gd name="connsiteX262" fmla="*/ 211195 w 975040"/>
              <a:gd name="connsiteY262" fmla="*/ 202412 h 923514"/>
              <a:gd name="connsiteX263" fmla="*/ 187090 w 975040"/>
              <a:gd name="connsiteY263" fmla="*/ 202521 h 923514"/>
              <a:gd name="connsiteX264" fmla="*/ 187195 w 975040"/>
              <a:gd name="connsiteY264" fmla="*/ 199157 h 923514"/>
              <a:gd name="connsiteX265" fmla="*/ 194035 w 975040"/>
              <a:gd name="connsiteY265" fmla="*/ 195793 h 923514"/>
              <a:gd name="connsiteX266" fmla="*/ 200774 w 975040"/>
              <a:gd name="connsiteY266" fmla="*/ 187871 h 923514"/>
              <a:gd name="connsiteX267" fmla="*/ 203722 w 975040"/>
              <a:gd name="connsiteY267" fmla="*/ 192827 h 923514"/>
              <a:gd name="connsiteX268" fmla="*/ 203931 w 975040"/>
              <a:gd name="connsiteY268" fmla="*/ 196010 h 923514"/>
              <a:gd name="connsiteX269" fmla="*/ 206561 w 975040"/>
              <a:gd name="connsiteY269" fmla="*/ 196010 h 923514"/>
              <a:gd name="connsiteX270" fmla="*/ 211191 w 975040"/>
              <a:gd name="connsiteY270" fmla="*/ 189680 h 923514"/>
              <a:gd name="connsiteX271" fmla="*/ 206561 w 975040"/>
              <a:gd name="connsiteY271" fmla="*/ 191561 h 923514"/>
              <a:gd name="connsiteX272" fmla="*/ 202879 w 975040"/>
              <a:gd name="connsiteY272" fmla="*/ 186714 h 923514"/>
              <a:gd name="connsiteX273" fmla="*/ 207404 w 975040"/>
              <a:gd name="connsiteY273" fmla="*/ 185557 h 923514"/>
              <a:gd name="connsiteX274" fmla="*/ 208037 w 975040"/>
              <a:gd name="connsiteY274" fmla="*/ 178105 h 923514"/>
              <a:gd name="connsiteX275" fmla="*/ 214247 w 975040"/>
              <a:gd name="connsiteY275" fmla="*/ 175356 h 923514"/>
              <a:gd name="connsiteX276" fmla="*/ 218248 w 975040"/>
              <a:gd name="connsiteY276" fmla="*/ 176008 h 923514"/>
              <a:gd name="connsiteX277" fmla="*/ 219405 w 975040"/>
              <a:gd name="connsiteY277" fmla="*/ 178431 h 923514"/>
              <a:gd name="connsiteX278" fmla="*/ 224668 w 975040"/>
              <a:gd name="connsiteY278" fmla="*/ 178431 h 923514"/>
              <a:gd name="connsiteX279" fmla="*/ 227721 w 975040"/>
              <a:gd name="connsiteY279" fmla="*/ 171884 h 923514"/>
              <a:gd name="connsiteX280" fmla="*/ 235718 w 975040"/>
              <a:gd name="connsiteY280" fmla="*/ 171667 h 923514"/>
              <a:gd name="connsiteX281" fmla="*/ 235827 w 975040"/>
              <a:gd name="connsiteY281" fmla="*/ 166929 h 923514"/>
              <a:gd name="connsiteX282" fmla="*/ 226459 w 975040"/>
              <a:gd name="connsiteY282" fmla="*/ 169895 h 923514"/>
              <a:gd name="connsiteX283" fmla="*/ 222035 w 975040"/>
              <a:gd name="connsiteY283" fmla="*/ 174416 h 923514"/>
              <a:gd name="connsiteX284" fmla="*/ 215720 w 975040"/>
              <a:gd name="connsiteY284" fmla="*/ 171052 h 923514"/>
              <a:gd name="connsiteX285" fmla="*/ 215300 w 975040"/>
              <a:gd name="connsiteY285" fmla="*/ 166929 h 923514"/>
              <a:gd name="connsiteX286" fmla="*/ 210562 w 975040"/>
              <a:gd name="connsiteY286" fmla="*/ 164939 h 923514"/>
              <a:gd name="connsiteX287" fmla="*/ 210247 w 975040"/>
              <a:gd name="connsiteY287" fmla="*/ 160635 h 923514"/>
              <a:gd name="connsiteX288" fmla="*/ 218458 w 975040"/>
              <a:gd name="connsiteY288" fmla="*/ 160309 h 923514"/>
              <a:gd name="connsiteX289" fmla="*/ 214038 w 975040"/>
              <a:gd name="connsiteY289" fmla="*/ 156620 h 923514"/>
              <a:gd name="connsiteX290" fmla="*/ 214143 w 975040"/>
              <a:gd name="connsiteY290" fmla="*/ 149675 h 923514"/>
              <a:gd name="connsiteX291" fmla="*/ 217720 w 975040"/>
              <a:gd name="connsiteY291" fmla="*/ 149567 h 923514"/>
              <a:gd name="connsiteX292" fmla="*/ 219300 w 975040"/>
              <a:gd name="connsiteY292" fmla="*/ 145877 h 923514"/>
              <a:gd name="connsiteX293" fmla="*/ 221192 w 975040"/>
              <a:gd name="connsiteY293" fmla="*/ 146203 h 923514"/>
              <a:gd name="connsiteX294" fmla="*/ 221087 w 975040"/>
              <a:gd name="connsiteY294" fmla="*/ 153690 h 923514"/>
              <a:gd name="connsiteX295" fmla="*/ 223825 w 975040"/>
              <a:gd name="connsiteY295" fmla="*/ 149060 h 923514"/>
              <a:gd name="connsiteX296" fmla="*/ 229826 w 975040"/>
              <a:gd name="connsiteY296" fmla="*/ 148952 h 923514"/>
              <a:gd name="connsiteX297" fmla="*/ 228983 w 975040"/>
              <a:gd name="connsiteY297" fmla="*/ 141139 h 923514"/>
              <a:gd name="connsiteX298" fmla="*/ 224140 w 975040"/>
              <a:gd name="connsiteY298" fmla="*/ 137160 h 923514"/>
              <a:gd name="connsiteX299" fmla="*/ 220982 w 975040"/>
              <a:gd name="connsiteY299" fmla="*/ 136111 h 923514"/>
              <a:gd name="connsiteX300" fmla="*/ 220982 w 975040"/>
              <a:gd name="connsiteY300" fmla="*/ 130613 h 923514"/>
              <a:gd name="connsiteX301" fmla="*/ 231617 w 975040"/>
              <a:gd name="connsiteY301" fmla="*/ 130504 h 923514"/>
              <a:gd name="connsiteX302" fmla="*/ 229193 w 975040"/>
              <a:gd name="connsiteY302" fmla="*/ 127900 h 923514"/>
              <a:gd name="connsiteX303" fmla="*/ 222248 w 975040"/>
              <a:gd name="connsiteY303" fmla="*/ 127900 h 923514"/>
              <a:gd name="connsiteX304" fmla="*/ 219615 w 975040"/>
              <a:gd name="connsiteY304" fmla="*/ 124319 h 923514"/>
              <a:gd name="connsiteX305" fmla="*/ 213300 w 975040"/>
              <a:gd name="connsiteY305" fmla="*/ 127141 h 923514"/>
              <a:gd name="connsiteX306" fmla="*/ 210562 w 975040"/>
              <a:gd name="connsiteY306" fmla="*/ 136002 h 923514"/>
              <a:gd name="connsiteX307" fmla="*/ 206775 w 975040"/>
              <a:gd name="connsiteY307" fmla="*/ 135786 h 923514"/>
              <a:gd name="connsiteX308" fmla="*/ 206142 w 975040"/>
              <a:gd name="connsiteY308" fmla="*/ 131047 h 923514"/>
              <a:gd name="connsiteX309" fmla="*/ 216457 w 975040"/>
              <a:gd name="connsiteY309" fmla="*/ 122222 h 923514"/>
              <a:gd name="connsiteX310" fmla="*/ 213929 w 975040"/>
              <a:gd name="connsiteY310" fmla="*/ 116108 h 923514"/>
              <a:gd name="connsiteX311" fmla="*/ 218353 w 975040"/>
              <a:gd name="connsiteY311" fmla="*/ 113902 h 923514"/>
              <a:gd name="connsiteX312" fmla="*/ 218563 w 975040"/>
              <a:gd name="connsiteY312" fmla="*/ 105691 h 923514"/>
              <a:gd name="connsiteX313" fmla="*/ 224035 w 975040"/>
              <a:gd name="connsiteY313" fmla="*/ 101061 h 923514"/>
              <a:gd name="connsiteX314" fmla="*/ 230665 w 975040"/>
              <a:gd name="connsiteY314" fmla="*/ 101676 h 923514"/>
              <a:gd name="connsiteX315" fmla="*/ 240142 w 975040"/>
              <a:gd name="connsiteY315" fmla="*/ 85906 h 923514"/>
              <a:gd name="connsiteX316" fmla="*/ 247297 w 975040"/>
              <a:gd name="connsiteY316" fmla="*/ 82000 h 923514"/>
              <a:gd name="connsiteX317" fmla="*/ 248035 w 975040"/>
              <a:gd name="connsiteY317" fmla="*/ 73789 h 923514"/>
              <a:gd name="connsiteX318" fmla="*/ 257294 w 975040"/>
              <a:gd name="connsiteY318" fmla="*/ 69267 h 923514"/>
              <a:gd name="connsiteX319" fmla="*/ 264876 w 975040"/>
              <a:gd name="connsiteY319" fmla="*/ 56426 h 923514"/>
              <a:gd name="connsiteX320" fmla="*/ 264456 w 975040"/>
              <a:gd name="connsiteY320" fmla="*/ 48939 h 923514"/>
              <a:gd name="connsiteX321" fmla="*/ 273929 w 975040"/>
              <a:gd name="connsiteY321" fmla="*/ 40511 h 923514"/>
              <a:gd name="connsiteX322" fmla="*/ 278874 w 975040"/>
              <a:gd name="connsiteY322" fmla="*/ 40511 h 923514"/>
              <a:gd name="connsiteX323" fmla="*/ 279717 w 975040"/>
              <a:gd name="connsiteY323" fmla="*/ 45467 h 923514"/>
              <a:gd name="connsiteX324" fmla="*/ 283403 w 975040"/>
              <a:gd name="connsiteY324" fmla="*/ 46733 h 923514"/>
              <a:gd name="connsiteX325" fmla="*/ 283507 w 975040"/>
              <a:gd name="connsiteY325" fmla="*/ 51905 h 923514"/>
              <a:gd name="connsiteX326" fmla="*/ 273401 w 975040"/>
              <a:gd name="connsiteY326" fmla="*/ 57692 h 923514"/>
              <a:gd name="connsiteX327" fmla="*/ 273401 w 975040"/>
              <a:gd name="connsiteY327" fmla="*/ 62322 h 923514"/>
              <a:gd name="connsiteX328" fmla="*/ 276349 w 975040"/>
              <a:gd name="connsiteY328" fmla="*/ 63986 h 923514"/>
              <a:gd name="connsiteX329" fmla="*/ 276349 w 975040"/>
              <a:gd name="connsiteY329" fmla="*/ 70425 h 923514"/>
              <a:gd name="connsiteX330" fmla="*/ 280664 w 975040"/>
              <a:gd name="connsiteY330" fmla="*/ 74005 h 923514"/>
              <a:gd name="connsiteX331" fmla="*/ 280350 w 975040"/>
              <a:gd name="connsiteY331" fmla="*/ 79359 h 923514"/>
              <a:gd name="connsiteX332" fmla="*/ 272663 w 975040"/>
              <a:gd name="connsiteY332" fmla="*/ 82831 h 923514"/>
              <a:gd name="connsiteX333" fmla="*/ 270877 w 975040"/>
              <a:gd name="connsiteY333" fmla="*/ 95672 h 923514"/>
              <a:gd name="connsiteX334" fmla="*/ 264138 w 975040"/>
              <a:gd name="connsiteY334" fmla="*/ 101278 h 923514"/>
              <a:gd name="connsiteX335" fmla="*/ 252878 w 975040"/>
              <a:gd name="connsiteY335" fmla="*/ 99795 h 923514"/>
              <a:gd name="connsiteX336" fmla="*/ 248139 w 975040"/>
              <a:gd name="connsiteY336" fmla="*/ 105366 h 923514"/>
              <a:gd name="connsiteX337" fmla="*/ 243086 w 975040"/>
              <a:gd name="connsiteY337" fmla="*/ 102110 h 923514"/>
              <a:gd name="connsiteX338" fmla="*/ 237824 w 975040"/>
              <a:gd name="connsiteY338" fmla="*/ 106306 h 923514"/>
              <a:gd name="connsiteX339" fmla="*/ 229721 w 975040"/>
              <a:gd name="connsiteY339" fmla="*/ 107138 h 923514"/>
              <a:gd name="connsiteX340" fmla="*/ 228665 w 975040"/>
              <a:gd name="connsiteY340" fmla="*/ 104534 h 923514"/>
              <a:gd name="connsiteX341" fmla="*/ 225301 w 975040"/>
              <a:gd name="connsiteY341" fmla="*/ 107789 h 923514"/>
              <a:gd name="connsiteX342" fmla="*/ 232875 w 975040"/>
              <a:gd name="connsiteY342" fmla="*/ 113468 h 923514"/>
              <a:gd name="connsiteX343" fmla="*/ 233404 w 975040"/>
              <a:gd name="connsiteY343" fmla="*/ 110104 h 923514"/>
              <a:gd name="connsiteX344" fmla="*/ 240139 w 975040"/>
              <a:gd name="connsiteY344" fmla="*/ 109562 h 923514"/>
              <a:gd name="connsiteX345" fmla="*/ 243510 w 975040"/>
              <a:gd name="connsiteY345" fmla="*/ 106198 h 923514"/>
              <a:gd name="connsiteX346" fmla="*/ 249720 w 975040"/>
              <a:gd name="connsiteY346" fmla="*/ 108295 h 923514"/>
              <a:gd name="connsiteX347" fmla="*/ 257298 w 975040"/>
              <a:gd name="connsiteY347" fmla="*/ 106632 h 923514"/>
              <a:gd name="connsiteX348" fmla="*/ 254983 w 975040"/>
              <a:gd name="connsiteY348" fmla="*/ 104209 h 923514"/>
              <a:gd name="connsiteX349" fmla="*/ 266666 w 975040"/>
              <a:gd name="connsiteY349" fmla="*/ 104209 h 923514"/>
              <a:gd name="connsiteX350" fmla="*/ 272139 w 975040"/>
              <a:gd name="connsiteY350" fmla="*/ 99470 h 923514"/>
              <a:gd name="connsiteX351" fmla="*/ 277087 w 975040"/>
              <a:gd name="connsiteY351" fmla="*/ 100736 h 923514"/>
              <a:gd name="connsiteX352" fmla="*/ 277612 w 975040"/>
              <a:gd name="connsiteY352" fmla="*/ 107789 h 923514"/>
              <a:gd name="connsiteX353" fmla="*/ 280560 w 975040"/>
              <a:gd name="connsiteY353" fmla="*/ 105474 h 923514"/>
              <a:gd name="connsiteX354" fmla="*/ 280245 w 975040"/>
              <a:gd name="connsiteY354" fmla="*/ 98927 h 923514"/>
              <a:gd name="connsiteX355" fmla="*/ 274664 w 975040"/>
              <a:gd name="connsiteY355" fmla="*/ 95600 h 923514"/>
              <a:gd name="connsiteX356" fmla="*/ 274772 w 975040"/>
              <a:gd name="connsiteY356" fmla="*/ 84423 h 923514"/>
              <a:gd name="connsiteX357" fmla="*/ 284032 w 975040"/>
              <a:gd name="connsiteY357" fmla="*/ 80408 h 923514"/>
              <a:gd name="connsiteX358" fmla="*/ 284032 w 975040"/>
              <a:gd name="connsiteY358" fmla="*/ 73065 h 923514"/>
              <a:gd name="connsiteX359" fmla="*/ 280140 w 975040"/>
              <a:gd name="connsiteY359" fmla="*/ 70533 h 923514"/>
              <a:gd name="connsiteX360" fmla="*/ 283822 w 975040"/>
              <a:gd name="connsiteY360" fmla="*/ 62829 h 923514"/>
              <a:gd name="connsiteX361" fmla="*/ 279717 w 975040"/>
              <a:gd name="connsiteY361" fmla="*/ 62829 h 923514"/>
              <a:gd name="connsiteX362" fmla="*/ 276349 w 975040"/>
              <a:gd name="connsiteY362" fmla="*/ 59465 h 923514"/>
              <a:gd name="connsiteX363" fmla="*/ 283189 w 975040"/>
              <a:gd name="connsiteY363" fmla="*/ 56933 h 923514"/>
              <a:gd name="connsiteX364" fmla="*/ 286662 w 975040"/>
              <a:gd name="connsiteY364" fmla="*/ 47275 h 923514"/>
              <a:gd name="connsiteX365" fmla="*/ 291295 w 975040"/>
              <a:gd name="connsiteY365" fmla="*/ 47275 h 923514"/>
              <a:gd name="connsiteX366" fmla="*/ 291505 w 975040"/>
              <a:gd name="connsiteY366" fmla="*/ 52412 h 923514"/>
              <a:gd name="connsiteX367" fmla="*/ 294977 w 975040"/>
              <a:gd name="connsiteY367" fmla="*/ 54618 h 923514"/>
              <a:gd name="connsiteX368" fmla="*/ 294876 w 975040"/>
              <a:gd name="connsiteY368" fmla="*/ 63371 h 923514"/>
              <a:gd name="connsiteX369" fmla="*/ 285613 w 975040"/>
              <a:gd name="connsiteY369" fmla="*/ 67061 h 923514"/>
              <a:gd name="connsiteX370" fmla="*/ 289718 w 975040"/>
              <a:gd name="connsiteY370" fmla="*/ 67893 h 923514"/>
              <a:gd name="connsiteX371" fmla="*/ 289823 w 975040"/>
              <a:gd name="connsiteY371" fmla="*/ 72197 h 923514"/>
              <a:gd name="connsiteX372" fmla="*/ 293295 w 975040"/>
              <a:gd name="connsiteY372" fmla="*/ 74331 h 923514"/>
              <a:gd name="connsiteX373" fmla="*/ 294876 w 975040"/>
              <a:gd name="connsiteY373" fmla="*/ 80299 h 923514"/>
              <a:gd name="connsiteX374" fmla="*/ 301611 w 975040"/>
              <a:gd name="connsiteY374" fmla="*/ 82000 h 923514"/>
              <a:gd name="connsiteX375" fmla="*/ 299611 w 975040"/>
              <a:gd name="connsiteY375" fmla="*/ 76718 h 923514"/>
              <a:gd name="connsiteX376" fmla="*/ 295191 w 975040"/>
              <a:gd name="connsiteY376" fmla="*/ 74837 h 923514"/>
              <a:gd name="connsiteX377" fmla="*/ 292767 w 975040"/>
              <a:gd name="connsiteY377" fmla="*/ 68833 h 923514"/>
              <a:gd name="connsiteX378" fmla="*/ 295820 w 975040"/>
              <a:gd name="connsiteY378" fmla="*/ 64855 h 923514"/>
              <a:gd name="connsiteX379" fmla="*/ 299086 w 975040"/>
              <a:gd name="connsiteY379" fmla="*/ 61672 h 923514"/>
              <a:gd name="connsiteX380" fmla="*/ 298453 w 975040"/>
              <a:gd name="connsiteY380" fmla="*/ 52629 h 923514"/>
              <a:gd name="connsiteX381" fmla="*/ 295295 w 975040"/>
              <a:gd name="connsiteY381" fmla="*/ 51037 h 923514"/>
              <a:gd name="connsiteX382" fmla="*/ 300768 w 975040"/>
              <a:gd name="connsiteY382" fmla="*/ 46841 h 923514"/>
              <a:gd name="connsiteX383" fmla="*/ 293085 w 975040"/>
              <a:gd name="connsiteY383" fmla="*/ 41379 h 923514"/>
              <a:gd name="connsiteX384" fmla="*/ 293295 w 975040"/>
              <a:gd name="connsiteY384" fmla="*/ 36641 h 923514"/>
              <a:gd name="connsiteX385" fmla="*/ 301611 w 975040"/>
              <a:gd name="connsiteY385" fmla="*/ 36207 h 923514"/>
              <a:gd name="connsiteX386" fmla="*/ 303611 w 975040"/>
              <a:gd name="connsiteY386" fmla="*/ 29588 h 923514"/>
              <a:gd name="connsiteX387" fmla="*/ 309399 w 975040"/>
              <a:gd name="connsiteY387" fmla="*/ 29479 h 923514"/>
              <a:gd name="connsiteX388" fmla="*/ 317400 w 975040"/>
              <a:gd name="connsiteY388" fmla="*/ 23258 h 923514"/>
              <a:gd name="connsiteX389" fmla="*/ 323505 w 975040"/>
              <a:gd name="connsiteY389" fmla="*/ 31577 h 923514"/>
              <a:gd name="connsiteX390" fmla="*/ 323082 w 975040"/>
              <a:gd name="connsiteY390" fmla="*/ 37148 h 923514"/>
              <a:gd name="connsiteX391" fmla="*/ 330663 w 975040"/>
              <a:gd name="connsiteY391" fmla="*/ 37148 h 923514"/>
              <a:gd name="connsiteX392" fmla="*/ 337294 w 975040"/>
              <a:gd name="connsiteY392" fmla="*/ 42537 h 923514"/>
              <a:gd name="connsiteX393" fmla="*/ 339608 w 975040"/>
              <a:gd name="connsiteY393" fmla="*/ 55884 h 923514"/>
              <a:gd name="connsiteX394" fmla="*/ 342976 w 975040"/>
              <a:gd name="connsiteY394" fmla="*/ 57258 h 923514"/>
              <a:gd name="connsiteX395" fmla="*/ 347081 w 975040"/>
              <a:gd name="connsiteY395" fmla="*/ 64855 h 923514"/>
              <a:gd name="connsiteX396" fmla="*/ 352977 w 975040"/>
              <a:gd name="connsiteY396" fmla="*/ 65252 h 923514"/>
              <a:gd name="connsiteX397" fmla="*/ 353715 w 975040"/>
              <a:gd name="connsiteY397" fmla="*/ 60225 h 923514"/>
              <a:gd name="connsiteX398" fmla="*/ 362765 w 975040"/>
              <a:gd name="connsiteY398" fmla="*/ 55378 h 923514"/>
              <a:gd name="connsiteX399" fmla="*/ 366661 w 975040"/>
              <a:gd name="connsiteY399" fmla="*/ 56752 h 923514"/>
              <a:gd name="connsiteX400" fmla="*/ 366870 w 975040"/>
              <a:gd name="connsiteY400" fmla="*/ 61056 h 923514"/>
              <a:gd name="connsiteX401" fmla="*/ 380869 w 975040"/>
              <a:gd name="connsiteY401" fmla="*/ 66410 h 923514"/>
              <a:gd name="connsiteX402" fmla="*/ 388258 w 975040"/>
              <a:gd name="connsiteY402" fmla="*/ 75742 h 923514"/>
              <a:gd name="connsiteX403" fmla="*/ 393243 w 975040"/>
              <a:gd name="connsiteY403" fmla="*/ 79287 h 923514"/>
              <a:gd name="connsiteX404" fmla="*/ 403530 w 975040"/>
              <a:gd name="connsiteY404" fmla="*/ 76646 h 923514"/>
              <a:gd name="connsiteX405" fmla="*/ 405906 w 975040"/>
              <a:gd name="connsiteY405" fmla="*/ 71112 h 923514"/>
              <a:gd name="connsiteX406" fmla="*/ 420942 w 975040"/>
              <a:gd name="connsiteY406" fmla="*/ 61093 h 923514"/>
              <a:gd name="connsiteX407" fmla="*/ 425692 w 975040"/>
              <a:gd name="connsiteY407" fmla="*/ 61346 h 923514"/>
              <a:gd name="connsiteX408" fmla="*/ 427800 w 975040"/>
              <a:gd name="connsiteY408" fmla="*/ 66084 h 923514"/>
              <a:gd name="connsiteX409" fmla="*/ 432814 w 975040"/>
              <a:gd name="connsiteY409" fmla="*/ 65831 h 923514"/>
              <a:gd name="connsiteX410" fmla="*/ 441256 w 975040"/>
              <a:gd name="connsiteY410" fmla="*/ 56861 h 923514"/>
              <a:gd name="connsiteX411" fmla="*/ 447061 w 975040"/>
              <a:gd name="connsiteY411" fmla="*/ 57910 h 923514"/>
              <a:gd name="connsiteX412" fmla="*/ 448378 w 975040"/>
              <a:gd name="connsiteY412" fmla="*/ 60297 h 923514"/>
              <a:gd name="connsiteX413" fmla="*/ 464474 w 975040"/>
              <a:gd name="connsiteY413" fmla="*/ 60297 h 923514"/>
              <a:gd name="connsiteX414" fmla="*/ 465526 w 975040"/>
              <a:gd name="connsiteY414" fmla="*/ 65035 h 923514"/>
              <a:gd name="connsiteX415" fmla="*/ 483203 w 975040"/>
              <a:gd name="connsiteY415" fmla="*/ 82434 h 923514"/>
              <a:gd name="connsiteX416" fmla="*/ 489269 w 975040"/>
              <a:gd name="connsiteY416" fmla="*/ 82723 h 923514"/>
              <a:gd name="connsiteX417" fmla="*/ 490065 w 975040"/>
              <a:gd name="connsiteY417" fmla="*/ 87208 h 923514"/>
              <a:gd name="connsiteX418" fmla="*/ 494810 w 975040"/>
              <a:gd name="connsiteY418" fmla="*/ 84568 h 923514"/>
              <a:gd name="connsiteX419" fmla="*/ 504837 w 975040"/>
              <a:gd name="connsiteY419" fmla="*/ 86123 h 923514"/>
              <a:gd name="connsiteX420" fmla="*/ 505101 w 975040"/>
              <a:gd name="connsiteY420" fmla="*/ 89559 h 923514"/>
              <a:gd name="connsiteX421" fmla="*/ 524623 w 975040"/>
              <a:gd name="connsiteY421" fmla="*/ 101170 h 923514"/>
              <a:gd name="connsiteX422" fmla="*/ 524887 w 975040"/>
              <a:gd name="connsiteY422" fmla="*/ 105655 h 923514"/>
              <a:gd name="connsiteX423" fmla="*/ 535966 w 975040"/>
              <a:gd name="connsiteY423" fmla="*/ 103304 h 923514"/>
              <a:gd name="connsiteX424" fmla="*/ 535966 w 975040"/>
              <a:gd name="connsiteY424" fmla="*/ 101170 h 923514"/>
              <a:gd name="connsiteX425" fmla="*/ 546517 w 975040"/>
              <a:gd name="connsiteY425" fmla="*/ 101170 h 923514"/>
              <a:gd name="connsiteX426" fmla="*/ 556015 w 975040"/>
              <a:gd name="connsiteY426" fmla="*/ 92995 h 923514"/>
              <a:gd name="connsiteX427" fmla="*/ 553907 w 975040"/>
              <a:gd name="connsiteY427" fmla="*/ 90608 h 923514"/>
              <a:gd name="connsiteX428" fmla="*/ 557336 w 975040"/>
              <a:gd name="connsiteY428" fmla="*/ 87208 h 923514"/>
              <a:gd name="connsiteX429" fmla="*/ 569735 w 975040"/>
              <a:gd name="connsiteY429" fmla="*/ 85617 h 923514"/>
              <a:gd name="connsiteX430" fmla="*/ 568679 w 975040"/>
              <a:gd name="connsiteY430" fmla="*/ 78238 h 923514"/>
              <a:gd name="connsiteX431" fmla="*/ 565514 w 975040"/>
              <a:gd name="connsiteY431" fmla="*/ 75850 h 923514"/>
              <a:gd name="connsiteX432" fmla="*/ 569999 w 975040"/>
              <a:gd name="connsiteY432" fmla="*/ 71365 h 923514"/>
              <a:gd name="connsiteX433" fmla="*/ 572108 w 975040"/>
              <a:gd name="connsiteY433" fmla="*/ 74259 h 923514"/>
              <a:gd name="connsiteX434" fmla="*/ 588728 w 975040"/>
              <a:gd name="connsiteY434" fmla="*/ 81131 h 923514"/>
              <a:gd name="connsiteX435" fmla="*/ 601392 w 975040"/>
              <a:gd name="connsiteY435" fmla="*/ 82976 h 923514"/>
              <a:gd name="connsiteX436" fmla="*/ 606922 w 975040"/>
              <a:gd name="connsiteY436" fmla="*/ 87967 h 923514"/>
              <a:gd name="connsiteX437" fmla="*/ 615072 w 975040"/>
              <a:gd name="connsiteY437" fmla="*/ 86629 h 923514"/>
              <a:gd name="connsiteX438" fmla="*/ 618859 w 975040"/>
              <a:gd name="connsiteY438" fmla="*/ 83591 h 923514"/>
              <a:gd name="connsiteX439" fmla="*/ 627069 w 975040"/>
              <a:gd name="connsiteY439" fmla="*/ 83374 h 923514"/>
              <a:gd name="connsiteX440" fmla="*/ 627069 w 975040"/>
              <a:gd name="connsiteY440" fmla="*/ 92417 h 923514"/>
              <a:gd name="connsiteX441" fmla="*/ 631913 w 975040"/>
              <a:gd name="connsiteY441" fmla="*/ 95274 h 923514"/>
              <a:gd name="connsiteX442" fmla="*/ 636228 w 975040"/>
              <a:gd name="connsiteY442" fmla="*/ 86195 h 923514"/>
              <a:gd name="connsiteX443" fmla="*/ 645911 w 975040"/>
              <a:gd name="connsiteY443" fmla="*/ 81059 h 923514"/>
              <a:gd name="connsiteX444" fmla="*/ 650436 w 975040"/>
              <a:gd name="connsiteY444" fmla="*/ 82325 h 923514"/>
              <a:gd name="connsiteX445" fmla="*/ 650226 w 975040"/>
              <a:gd name="connsiteY445" fmla="*/ 89378 h 923514"/>
              <a:gd name="connsiteX446" fmla="*/ 655912 w 975040"/>
              <a:gd name="connsiteY446" fmla="*/ 91368 h 923514"/>
              <a:gd name="connsiteX447" fmla="*/ 656541 w 975040"/>
              <a:gd name="connsiteY447" fmla="*/ 86412 h 923514"/>
              <a:gd name="connsiteX448" fmla="*/ 668120 w 975040"/>
              <a:gd name="connsiteY448" fmla="*/ 83591 h 923514"/>
              <a:gd name="connsiteX449" fmla="*/ 666543 w 975040"/>
              <a:gd name="connsiteY449" fmla="*/ 75597 h 923514"/>
              <a:gd name="connsiteX450" fmla="*/ 676859 w 975040"/>
              <a:gd name="connsiteY450" fmla="*/ 68327 h 923514"/>
              <a:gd name="connsiteX451" fmla="*/ 679488 w 975040"/>
              <a:gd name="connsiteY451" fmla="*/ 59682 h 923514"/>
              <a:gd name="connsiteX452" fmla="*/ 674750 w 975040"/>
              <a:gd name="connsiteY452" fmla="*/ 51362 h 923514"/>
              <a:gd name="connsiteX453" fmla="*/ 674963 w 975040"/>
              <a:gd name="connsiteY453" fmla="*/ 48324 h 923514"/>
              <a:gd name="connsiteX454" fmla="*/ 683594 w 975040"/>
              <a:gd name="connsiteY454" fmla="*/ 44635 h 923514"/>
              <a:gd name="connsiteX455" fmla="*/ 683485 w 975040"/>
              <a:gd name="connsiteY455" fmla="*/ 38631 h 923514"/>
              <a:gd name="connsiteX456" fmla="*/ 686332 w 975040"/>
              <a:gd name="connsiteY456" fmla="*/ 36098 h 923514"/>
              <a:gd name="connsiteX457" fmla="*/ 686223 w 975040"/>
              <a:gd name="connsiteY457" fmla="*/ 20834 h 923514"/>
              <a:gd name="connsiteX458" fmla="*/ 679170 w 975040"/>
              <a:gd name="connsiteY458" fmla="*/ 18628 h 923514"/>
              <a:gd name="connsiteX459" fmla="*/ 683594 w 975040"/>
              <a:gd name="connsiteY459" fmla="*/ 11575 h 923514"/>
              <a:gd name="connsiteX460" fmla="*/ 683699 w 975040"/>
              <a:gd name="connsiteY460" fmla="*/ 6439 h 923514"/>
              <a:gd name="connsiteX461" fmla="*/ 690962 w 975040"/>
              <a:gd name="connsiteY461" fmla="*/ 0 h 923514"/>
              <a:gd name="connsiteX462" fmla="*/ 694857 w 975040"/>
              <a:gd name="connsiteY462" fmla="*/ 1591 h 923514"/>
              <a:gd name="connsiteX463" fmla="*/ 698120 w 975040"/>
              <a:gd name="connsiteY463" fmla="*/ 8754 h 923514"/>
              <a:gd name="connsiteX464" fmla="*/ 712538 w 975040"/>
              <a:gd name="connsiteY464" fmla="*/ 11900 h 923514"/>
              <a:gd name="connsiteX465" fmla="*/ 716856 w 975040"/>
              <a:gd name="connsiteY465" fmla="*/ 16204 h 923514"/>
              <a:gd name="connsiteX466" fmla="*/ 737698 w 975040"/>
              <a:gd name="connsiteY466" fmla="*/ 16530 h 923514"/>
              <a:gd name="connsiteX467" fmla="*/ 740013 w 975040"/>
              <a:gd name="connsiteY467" fmla="*/ 20111 h 923514"/>
              <a:gd name="connsiteX468" fmla="*/ 753903 w 975040"/>
              <a:gd name="connsiteY468" fmla="*/ 20617 h 923514"/>
              <a:gd name="connsiteX469" fmla="*/ 755064 w 975040"/>
              <a:gd name="connsiteY469" fmla="*/ 17362 h 923514"/>
              <a:gd name="connsiteX470" fmla="*/ 758854 w 975040"/>
              <a:gd name="connsiteY470" fmla="*/ 16096 h 923514"/>
              <a:gd name="connsiteX471" fmla="*/ 761694 w 975040"/>
              <a:gd name="connsiteY471" fmla="*/ 20545 h 923514"/>
              <a:gd name="connsiteX472" fmla="*/ 775117 w 975040"/>
              <a:gd name="connsiteY472" fmla="*/ 19966 h 923514"/>
              <a:gd name="connsiteX473" fmla="*/ 785064 w 975040"/>
              <a:gd name="connsiteY473" fmla="*/ 21268 h 923514"/>
              <a:gd name="connsiteX474" fmla="*/ 789506 w 975040"/>
              <a:gd name="connsiteY474" fmla="*/ 23728 h 923514"/>
              <a:gd name="connsiteX475" fmla="*/ 788764 w 975040"/>
              <a:gd name="connsiteY475" fmla="*/ 25573 h 923514"/>
              <a:gd name="connsiteX476" fmla="*/ 793455 w 975040"/>
              <a:gd name="connsiteY476" fmla="*/ 33965 h 923514"/>
              <a:gd name="connsiteX477" fmla="*/ 796168 w 975040"/>
              <a:gd name="connsiteY477" fmla="*/ 35086 h 923514"/>
              <a:gd name="connsiteX478" fmla="*/ 796664 w 975040"/>
              <a:gd name="connsiteY478" fmla="*/ 37690 h 923514"/>
              <a:gd name="connsiteX479" fmla="*/ 810119 w 975040"/>
              <a:gd name="connsiteY479" fmla="*/ 38160 h 923514"/>
              <a:gd name="connsiteX480" fmla="*/ 811103 w 975040"/>
              <a:gd name="connsiteY480" fmla="*/ 36207 h 923514"/>
              <a:gd name="connsiteX481" fmla="*/ 813816 w 975040"/>
              <a:gd name="connsiteY481" fmla="*/ 35339 h 923514"/>
              <a:gd name="connsiteX482" fmla="*/ 813816 w 975040"/>
              <a:gd name="connsiteY482" fmla="*/ 39282 h 923514"/>
              <a:gd name="connsiteX483" fmla="*/ 819372 w 975040"/>
              <a:gd name="connsiteY483" fmla="*/ 42862 h 923514"/>
              <a:gd name="connsiteX484" fmla="*/ 825543 w 975040"/>
              <a:gd name="connsiteY484" fmla="*/ 42754 h 923514"/>
              <a:gd name="connsiteX485" fmla="*/ 833515 w 975040"/>
              <a:gd name="connsiteY485" fmla="*/ 46118 h 923514"/>
              <a:gd name="connsiteX486" fmla="*/ 833424 w 975040"/>
              <a:gd name="connsiteY486" fmla="*/ 52773 h 923514"/>
              <a:gd name="connsiteX487" fmla="*/ 835992 w 975040"/>
              <a:gd name="connsiteY487" fmla="*/ 56824 h 923514"/>
              <a:gd name="connsiteX488" fmla="*/ 841762 w 975040"/>
              <a:gd name="connsiteY488" fmla="*/ 58525 h 923514"/>
              <a:gd name="connsiteX489" fmla="*/ 841762 w 975040"/>
              <a:gd name="connsiteY489" fmla="*/ 64529 h 923514"/>
              <a:gd name="connsiteX490" fmla="*/ 839411 w 975040"/>
              <a:gd name="connsiteY490" fmla="*/ 66880 h 923514"/>
              <a:gd name="connsiteX491" fmla="*/ 847538 w 975040"/>
              <a:gd name="connsiteY491" fmla="*/ 75199 h 923514"/>
              <a:gd name="connsiteX492" fmla="*/ 844970 w 975040"/>
              <a:gd name="connsiteY492" fmla="*/ 81855 h 923514"/>
              <a:gd name="connsiteX493" fmla="*/ 838127 w 975040"/>
              <a:gd name="connsiteY493" fmla="*/ 82470 h 923514"/>
              <a:gd name="connsiteX494" fmla="*/ 835992 w 975040"/>
              <a:gd name="connsiteY494" fmla="*/ 86123 h 923514"/>
              <a:gd name="connsiteX495" fmla="*/ 830643 w 975040"/>
              <a:gd name="connsiteY495" fmla="*/ 86557 h 923514"/>
              <a:gd name="connsiteX496" fmla="*/ 830860 w 975040"/>
              <a:gd name="connsiteY496" fmla="*/ 91476 h 923514"/>
              <a:gd name="connsiteX497" fmla="*/ 841335 w 975040"/>
              <a:gd name="connsiteY497" fmla="*/ 92091 h 923514"/>
              <a:gd name="connsiteX498" fmla="*/ 844757 w 975040"/>
              <a:gd name="connsiteY498" fmla="*/ 97661 h 923514"/>
              <a:gd name="connsiteX499" fmla="*/ 847108 w 975040"/>
              <a:gd name="connsiteY499" fmla="*/ 108766 h 923514"/>
              <a:gd name="connsiteX500" fmla="*/ 853738 w 975040"/>
              <a:gd name="connsiteY500" fmla="*/ 111551 h 923514"/>
              <a:gd name="connsiteX501" fmla="*/ 855022 w 975040"/>
              <a:gd name="connsiteY501" fmla="*/ 118387 h 923514"/>
              <a:gd name="connsiteX502" fmla="*/ 857388 w 975040"/>
              <a:gd name="connsiteY502" fmla="*/ 124356 h 923514"/>
              <a:gd name="connsiteX503" fmla="*/ 867125 w 975040"/>
              <a:gd name="connsiteY503" fmla="*/ 127502 h 923514"/>
              <a:gd name="connsiteX504" fmla="*/ 868546 w 975040"/>
              <a:gd name="connsiteY504" fmla="*/ 133868 h 923514"/>
              <a:gd name="connsiteX505" fmla="*/ 858863 w 975040"/>
              <a:gd name="connsiteY505" fmla="*/ 138933 h 923514"/>
              <a:gd name="connsiteX506" fmla="*/ 859786 w 975040"/>
              <a:gd name="connsiteY506" fmla="*/ 152786 h 923514"/>
              <a:gd name="connsiteX507" fmla="*/ 873154 w 975040"/>
              <a:gd name="connsiteY507" fmla="*/ 162010 h 923514"/>
              <a:gd name="connsiteX508" fmla="*/ 874540 w 975040"/>
              <a:gd name="connsiteY508" fmla="*/ 167508 h 923514"/>
              <a:gd name="connsiteX509" fmla="*/ 923407 w 975040"/>
              <a:gd name="connsiteY509" fmla="*/ 210876 h 923514"/>
              <a:gd name="connsiteX510" fmla="*/ 943228 w 975040"/>
              <a:gd name="connsiteY510" fmla="*/ 210876 h 923514"/>
              <a:gd name="connsiteX511" fmla="*/ 951070 w 975040"/>
              <a:gd name="connsiteY511" fmla="*/ 221474 h 923514"/>
              <a:gd name="connsiteX512" fmla="*/ 963513 w 975040"/>
              <a:gd name="connsiteY512" fmla="*/ 221474 h 923514"/>
              <a:gd name="connsiteX513" fmla="*/ 975041 w 975040"/>
              <a:gd name="connsiteY513" fmla="*/ 235292 h 923514"/>
              <a:gd name="connsiteX514" fmla="*/ 970432 w 975040"/>
              <a:gd name="connsiteY514" fmla="*/ 238077 h 923514"/>
              <a:gd name="connsiteX515" fmla="*/ 971355 w 975040"/>
              <a:gd name="connsiteY515" fmla="*/ 252798 h 923514"/>
              <a:gd name="connsiteX516" fmla="*/ 966743 w 975040"/>
              <a:gd name="connsiteY516" fmla="*/ 253269 h 923514"/>
              <a:gd name="connsiteX517" fmla="*/ 955219 w 975040"/>
              <a:gd name="connsiteY517" fmla="*/ 263866 h 923514"/>
              <a:gd name="connsiteX518" fmla="*/ 950148 w 975040"/>
              <a:gd name="connsiteY518" fmla="*/ 285099 h 923514"/>
              <a:gd name="connsiteX519" fmla="*/ 945536 w 975040"/>
              <a:gd name="connsiteY519" fmla="*/ 286003 h 923514"/>
              <a:gd name="connsiteX520" fmla="*/ 936775 w 975040"/>
              <a:gd name="connsiteY520" fmla="*/ 295697 h 923514"/>
              <a:gd name="connsiteX521" fmla="*/ 940928 w 975040"/>
              <a:gd name="connsiteY521" fmla="*/ 303076 h 923514"/>
              <a:gd name="connsiteX522" fmla="*/ 936775 w 975040"/>
              <a:gd name="connsiteY522" fmla="*/ 308140 h 923514"/>
              <a:gd name="connsiteX523" fmla="*/ 946458 w 975040"/>
              <a:gd name="connsiteY523" fmla="*/ 317797 h 923514"/>
              <a:gd name="connsiteX524" fmla="*/ 943232 w 975040"/>
              <a:gd name="connsiteY524" fmla="*/ 319208 h 923514"/>
              <a:gd name="connsiteX525" fmla="*/ 942769 w 975040"/>
              <a:gd name="connsiteY525" fmla="*/ 323802 h 923514"/>
              <a:gd name="connsiteX526" fmla="*/ 945077 w 975040"/>
              <a:gd name="connsiteY526" fmla="*/ 328866 h 923514"/>
              <a:gd name="connsiteX527" fmla="*/ 928941 w 975040"/>
              <a:gd name="connsiteY527" fmla="*/ 343623 h 923514"/>
              <a:gd name="connsiteX528" fmla="*/ 929400 w 975040"/>
              <a:gd name="connsiteY528" fmla="*/ 349628 h 923514"/>
              <a:gd name="connsiteX529" fmla="*/ 915568 w 975040"/>
              <a:gd name="connsiteY529" fmla="*/ 349628 h 923514"/>
              <a:gd name="connsiteX530" fmla="*/ 905426 w 975040"/>
              <a:gd name="connsiteY530" fmla="*/ 337185 h 923514"/>
              <a:gd name="connsiteX531" fmla="*/ 906348 w 975040"/>
              <a:gd name="connsiteY531" fmla="*/ 331651 h 923514"/>
              <a:gd name="connsiteX532" fmla="*/ 894361 w 975040"/>
              <a:gd name="connsiteY532" fmla="*/ 331181 h 923514"/>
              <a:gd name="connsiteX533" fmla="*/ 886064 w 975040"/>
              <a:gd name="connsiteY533" fmla="*/ 321523 h 923514"/>
              <a:gd name="connsiteX534" fmla="*/ 879611 w 975040"/>
              <a:gd name="connsiteY534" fmla="*/ 322427 h 923514"/>
              <a:gd name="connsiteX535" fmla="*/ 879148 w 975040"/>
              <a:gd name="connsiteY535" fmla="*/ 330277 h 923514"/>
              <a:gd name="connsiteX536" fmla="*/ 866705 w 975040"/>
              <a:gd name="connsiteY536" fmla="*/ 341779 h 923514"/>
              <a:gd name="connsiteX537" fmla="*/ 867164 w 975040"/>
              <a:gd name="connsiteY537" fmla="*/ 349158 h 923514"/>
              <a:gd name="connsiteX538" fmla="*/ 862553 w 975040"/>
              <a:gd name="connsiteY538" fmla="*/ 357006 h 923514"/>
              <a:gd name="connsiteX539" fmla="*/ 855637 w 975040"/>
              <a:gd name="connsiteY539" fmla="*/ 359756 h 923514"/>
              <a:gd name="connsiteX540" fmla="*/ 855637 w 975040"/>
              <a:gd name="connsiteY540" fmla="*/ 366230 h 923514"/>
              <a:gd name="connsiteX541" fmla="*/ 851947 w 975040"/>
              <a:gd name="connsiteY541" fmla="*/ 367605 h 923514"/>
              <a:gd name="connsiteX542" fmla="*/ 849643 w 975040"/>
              <a:gd name="connsiteY542" fmla="*/ 362541 h 923514"/>
              <a:gd name="connsiteX543" fmla="*/ 846876 w 975040"/>
              <a:gd name="connsiteY543" fmla="*/ 365760 h 923514"/>
              <a:gd name="connsiteX544" fmla="*/ 825347 w 975040"/>
              <a:gd name="connsiteY544" fmla="*/ 366519 h 923514"/>
              <a:gd name="connsiteX545" fmla="*/ 812641 w 975040"/>
              <a:gd name="connsiteY545" fmla="*/ 369666 h 923514"/>
              <a:gd name="connsiteX546" fmla="*/ 792855 w 975040"/>
              <a:gd name="connsiteY546" fmla="*/ 359575 h 923514"/>
              <a:gd name="connsiteX547" fmla="*/ 782640 w 975040"/>
              <a:gd name="connsiteY547" fmla="*/ 360190 h 923514"/>
              <a:gd name="connsiteX548" fmla="*/ 779801 w 975040"/>
              <a:gd name="connsiteY548" fmla="*/ 355126 h 923514"/>
              <a:gd name="connsiteX549" fmla="*/ 770324 w 975040"/>
              <a:gd name="connsiteY549" fmla="*/ 356175 h 923514"/>
              <a:gd name="connsiteX550" fmla="*/ 754431 w 975040"/>
              <a:gd name="connsiteY550" fmla="*/ 375671 h 923514"/>
              <a:gd name="connsiteX551" fmla="*/ 754221 w 975040"/>
              <a:gd name="connsiteY551" fmla="*/ 388078 h 923514"/>
              <a:gd name="connsiteX552" fmla="*/ 743695 w 975040"/>
              <a:gd name="connsiteY552" fmla="*/ 397157 h 923514"/>
              <a:gd name="connsiteX553" fmla="*/ 729697 w 975040"/>
              <a:gd name="connsiteY553" fmla="*/ 396722 h 923514"/>
              <a:gd name="connsiteX554" fmla="*/ 723910 w 975040"/>
              <a:gd name="connsiteY554" fmla="*/ 400520 h 923514"/>
              <a:gd name="connsiteX555" fmla="*/ 724119 w 975040"/>
              <a:gd name="connsiteY555" fmla="*/ 408912 h 923514"/>
              <a:gd name="connsiteX556" fmla="*/ 731697 w 975040"/>
              <a:gd name="connsiteY556" fmla="*/ 414808 h 923514"/>
              <a:gd name="connsiteX557" fmla="*/ 731064 w 975040"/>
              <a:gd name="connsiteY557" fmla="*/ 430831 h 923514"/>
              <a:gd name="connsiteX558" fmla="*/ 739908 w 975040"/>
              <a:gd name="connsiteY558" fmla="*/ 448410 h 923514"/>
              <a:gd name="connsiteX559" fmla="*/ 739275 w 975040"/>
              <a:gd name="connsiteY559" fmla="*/ 464398 h 923514"/>
              <a:gd name="connsiteX560" fmla="*/ 730854 w 975040"/>
              <a:gd name="connsiteY560" fmla="*/ 471234 h 923514"/>
              <a:gd name="connsiteX561" fmla="*/ 715066 w 975040"/>
              <a:gd name="connsiteY561" fmla="*/ 471451 h 923514"/>
              <a:gd name="connsiteX562" fmla="*/ 688437 w 975040"/>
              <a:gd name="connsiteY562" fmla="*/ 460202 h 923514"/>
              <a:gd name="connsiteX563" fmla="*/ 671382 w 975040"/>
              <a:gd name="connsiteY563" fmla="*/ 460202 h 923514"/>
              <a:gd name="connsiteX564" fmla="*/ 652331 w 975040"/>
              <a:gd name="connsiteY564" fmla="*/ 467436 h 923514"/>
              <a:gd name="connsiteX565" fmla="*/ 641067 w 975040"/>
              <a:gd name="connsiteY565" fmla="*/ 467545 h 923514"/>
              <a:gd name="connsiteX566" fmla="*/ 630860 w 975040"/>
              <a:gd name="connsiteY566" fmla="*/ 477456 h 923514"/>
              <a:gd name="connsiteX567" fmla="*/ 629912 w 975040"/>
              <a:gd name="connsiteY567" fmla="*/ 490731 h 923514"/>
              <a:gd name="connsiteX568" fmla="*/ 642225 w 975040"/>
              <a:gd name="connsiteY568" fmla="*/ 508382 h 923514"/>
              <a:gd name="connsiteX569" fmla="*/ 642648 w 975040"/>
              <a:gd name="connsiteY569" fmla="*/ 548061 h 923514"/>
              <a:gd name="connsiteX570" fmla="*/ 638018 w 975040"/>
              <a:gd name="connsiteY570" fmla="*/ 551751 h 923514"/>
              <a:gd name="connsiteX571" fmla="*/ 638962 w 975040"/>
              <a:gd name="connsiteY571" fmla="*/ 564809 h 923514"/>
              <a:gd name="connsiteX572" fmla="*/ 646016 w 975040"/>
              <a:gd name="connsiteY572" fmla="*/ 571030 h 923514"/>
              <a:gd name="connsiteX573" fmla="*/ 673383 w 975040"/>
              <a:gd name="connsiteY573" fmla="*/ 568064 h 923514"/>
              <a:gd name="connsiteX574" fmla="*/ 690647 w 975040"/>
              <a:gd name="connsiteY574" fmla="*/ 582713 h 923514"/>
              <a:gd name="connsiteX575" fmla="*/ 691909 w 975040"/>
              <a:gd name="connsiteY575" fmla="*/ 597037 h 923514"/>
              <a:gd name="connsiteX576" fmla="*/ 703701 w 975040"/>
              <a:gd name="connsiteY576" fmla="*/ 610384 h 923514"/>
              <a:gd name="connsiteX577" fmla="*/ 703155 w 975040"/>
              <a:gd name="connsiteY577" fmla="*/ 620656 h 923514"/>
              <a:gd name="connsiteX578" fmla="*/ 702468 w 975040"/>
              <a:gd name="connsiteY578" fmla="*/ 627239 h 923514"/>
              <a:gd name="connsiteX579" fmla="*/ 696984 w 975040"/>
              <a:gd name="connsiteY579" fmla="*/ 630784 h 923514"/>
              <a:gd name="connsiteX580" fmla="*/ 700059 w 975040"/>
              <a:gd name="connsiteY580" fmla="*/ 639357 h 923514"/>
              <a:gd name="connsiteX581" fmla="*/ 714986 w 975040"/>
              <a:gd name="connsiteY581" fmla="*/ 633461 h 923514"/>
              <a:gd name="connsiteX582" fmla="*/ 717330 w 975040"/>
              <a:gd name="connsiteY582" fmla="*/ 629554 h 923514"/>
              <a:gd name="connsiteX583" fmla="*/ 723508 w 975040"/>
              <a:gd name="connsiteY583" fmla="*/ 626588 h 923514"/>
              <a:gd name="connsiteX584" fmla="*/ 725852 w 975040"/>
              <a:gd name="connsiteY584" fmla="*/ 633461 h 923514"/>
              <a:gd name="connsiteX585" fmla="*/ 722228 w 975040"/>
              <a:gd name="connsiteY585" fmla="*/ 638489 h 923514"/>
              <a:gd name="connsiteX586" fmla="*/ 720311 w 975040"/>
              <a:gd name="connsiteY586" fmla="*/ 653174 h 923514"/>
              <a:gd name="connsiteX587" fmla="*/ 718820 w 975040"/>
              <a:gd name="connsiteY587" fmla="*/ 653861 h 923514"/>
              <a:gd name="connsiteX588" fmla="*/ 718820 w 975040"/>
              <a:gd name="connsiteY588" fmla="*/ 659612 h 923514"/>
              <a:gd name="connsiteX589" fmla="*/ 735651 w 975040"/>
              <a:gd name="connsiteY589" fmla="*/ 660734 h 923514"/>
              <a:gd name="connsiteX590" fmla="*/ 751414 w 975040"/>
              <a:gd name="connsiteY590" fmla="*/ 650208 h 923514"/>
              <a:gd name="connsiteX591" fmla="*/ 756525 w 975040"/>
              <a:gd name="connsiteY591" fmla="*/ 650895 h 923514"/>
              <a:gd name="connsiteX592" fmla="*/ 758019 w 975040"/>
              <a:gd name="connsiteY592" fmla="*/ 659359 h 923514"/>
              <a:gd name="connsiteX593" fmla="*/ 767604 w 975040"/>
              <a:gd name="connsiteY593" fmla="*/ 662795 h 923514"/>
              <a:gd name="connsiteX594" fmla="*/ 773782 w 975040"/>
              <a:gd name="connsiteY594" fmla="*/ 657768 h 923514"/>
              <a:gd name="connsiteX595" fmla="*/ 783367 w 975040"/>
              <a:gd name="connsiteY595" fmla="*/ 657768 h 923514"/>
              <a:gd name="connsiteX596" fmla="*/ 783581 w 975040"/>
              <a:gd name="connsiteY596" fmla="*/ 664170 h 923514"/>
              <a:gd name="connsiteX597" fmla="*/ 781877 w 975040"/>
              <a:gd name="connsiteY597" fmla="*/ 666231 h 923514"/>
              <a:gd name="connsiteX598" fmla="*/ 781877 w 975040"/>
              <a:gd name="connsiteY598" fmla="*/ 681857 h 923514"/>
              <a:gd name="connsiteX599" fmla="*/ 791036 w 975040"/>
              <a:gd name="connsiteY599" fmla="*/ 694445 h 923514"/>
              <a:gd name="connsiteX600" fmla="*/ 800624 w 975040"/>
              <a:gd name="connsiteY600" fmla="*/ 695530 h 923514"/>
              <a:gd name="connsiteX601" fmla="*/ 12092 w 975040"/>
              <a:gd name="connsiteY601" fmla="*/ 145696 h 923514"/>
              <a:gd name="connsiteX602" fmla="*/ 15763 w 975040"/>
              <a:gd name="connsiteY602" fmla="*/ 145407 h 923514"/>
              <a:gd name="connsiteX603" fmla="*/ 18020 w 975040"/>
              <a:gd name="connsiteY603" fmla="*/ 142586 h 923514"/>
              <a:gd name="connsiteX604" fmla="*/ 21688 w 975040"/>
              <a:gd name="connsiteY604" fmla="*/ 141753 h 923514"/>
              <a:gd name="connsiteX605" fmla="*/ 23099 w 975040"/>
              <a:gd name="connsiteY605" fmla="*/ 135822 h 923514"/>
              <a:gd name="connsiteX606" fmla="*/ 25920 w 975040"/>
              <a:gd name="connsiteY606" fmla="*/ 134121 h 923514"/>
              <a:gd name="connsiteX607" fmla="*/ 27049 w 975040"/>
              <a:gd name="connsiteY607" fmla="*/ 121136 h 923514"/>
              <a:gd name="connsiteX608" fmla="*/ 25356 w 975040"/>
              <a:gd name="connsiteY608" fmla="*/ 119473 h 923514"/>
              <a:gd name="connsiteX609" fmla="*/ 22817 w 975040"/>
              <a:gd name="connsiteY609" fmla="*/ 123415 h 923514"/>
              <a:gd name="connsiteX610" fmla="*/ 21124 w 975040"/>
              <a:gd name="connsiteY610" fmla="*/ 127900 h 923514"/>
              <a:gd name="connsiteX611" fmla="*/ 16045 w 975040"/>
              <a:gd name="connsiteY611" fmla="*/ 133000 h 923514"/>
              <a:gd name="connsiteX612" fmla="*/ 15199 w 975040"/>
              <a:gd name="connsiteY612" fmla="*/ 140343 h 92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75040" h="923514">
                <a:moveTo>
                  <a:pt x="4073" y="144901"/>
                </a:moveTo>
                <a:lnTo>
                  <a:pt x="4597" y="147288"/>
                </a:lnTo>
                <a:lnTo>
                  <a:pt x="1971" y="149639"/>
                </a:lnTo>
                <a:lnTo>
                  <a:pt x="0" y="149494"/>
                </a:lnTo>
                <a:lnTo>
                  <a:pt x="1049" y="145949"/>
                </a:lnTo>
                <a:close/>
                <a:moveTo>
                  <a:pt x="808430" y="694372"/>
                </a:moveTo>
                <a:lnTo>
                  <a:pt x="814851" y="696687"/>
                </a:lnTo>
                <a:lnTo>
                  <a:pt x="808271" y="705007"/>
                </a:lnTo>
                <a:lnTo>
                  <a:pt x="798744" y="713941"/>
                </a:lnTo>
                <a:lnTo>
                  <a:pt x="794276" y="728228"/>
                </a:lnTo>
                <a:lnTo>
                  <a:pt x="787133" y="739550"/>
                </a:lnTo>
                <a:lnTo>
                  <a:pt x="784753" y="755610"/>
                </a:lnTo>
                <a:lnTo>
                  <a:pt x="772248" y="763676"/>
                </a:lnTo>
                <a:lnTo>
                  <a:pt x="770165" y="775287"/>
                </a:lnTo>
                <a:lnTo>
                  <a:pt x="760638" y="786283"/>
                </a:lnTo>
                <a:lnTo>
                  <a:pt x="753194" y="789864"/>
                </a:lnTo>
                <a:lnTo>
                  <a:pt x="754387" y="796989"/>
                </a:lnTo>
                <a:lnTo>
                  <a:pt x="758258" y="799377"/>
                </a:lnTo>
                <a:lnTo>
                  <a:pt x="760041" y="808022"/>
                </a:lnTo>
                <a:lnTo>
                  <a:pt x="776716" y="826179"/>
                </a:lnTo>
                <a:lnTo>
                  <a:pt x="776119" y="841660"/>
                </a:lnTo>
                <a:lnTo>
                  <a:pt x="783263" y="841950"/>
                </a:lnTo>
                <a:lnTo>
                  <a:pt x="785939" y="838405"/>
                </a:lnTo>
                <a:lnTo>
                  <a:pt x="791003" y="838079"/>
                </a:lnTo>
                <a:lnTo>
                  <a:pt x="794577" y="833341"/>
                </a:lnTo>
                <a:lnTo>
                  <a:pt x="798744" y="833341"/>
                </a:lnTo>
                <a:lnTo>
                  <a:pt x="798147" y="843433"/>
                </a:lnTo>
                <a:lnTo>
                  <a:pt x="793980" y="845531"/>
                </a:lnTo>
                <a:lnTo>
                  <a:pt x="793980" y="859818"/>
                </a:lnTo>
                <a:lnTo>
                  <a:pt x="798744" y="862784"/>
                </a:lnTo>
                <a:lnTo>
                  <a:pt x="798744" y="867559"/>
                </a:lnTo>
                <a:lnTo>
                  <a:pt x="807678" y="867269"/>
                </a:lnTo>
                <a:lnTo>
                  <a:pt x="811248" y="861012"/>
                </a:lnTo>
                <a:lnTo>
                  <a:pt x="814521" y="861012"/>
                </a:lnTo>
                <a:lnTo>
                  <a:pt x="816608" y="867559"/>
                </a:lnTo>
                <a:lnTo>
                  <a:pt x="829706" y="881268"/>
                </a:lnTo>
                <a:lnTo>
                  <a:pt x="839233" y="881846"/>
                </a:lnTo>
                <a:lnTo>
                  <a:pt x="839530" y="899425"/>
                </a:lnTo>
                <a:lnTo>
                  <a:pt x="828516" y="902102"/>
                </a:lnTo>
                <a:lnTo>
                  <a:pt x="828219" y="908649"/>
                </a:lnTo>
                <a:lnTo>
                  <a:pt x="815715" y="905972"/>
                </a:lnTo>
                <a:lnTo>
                  <a:pt x="807974" y="895266"/>
                </a:lnTo>
                <a:lnTo>
                  <a:pt x="803507" y="897942"/>
                </a:lnTo>
                <a:lnTo>
                  <a:pt x="801127" y="903006"/>
                </a:lnTo>
                <a:lnTo>
                  <a:pt x="792193" y="903295"/>
                </a:lnTo>
                <a:lnTo>
                  <a:pt x="791896" y="908360"/>
                </a:lnTo>
                <a:lnTo>
                  <a:pt x="799934" y="912230"/>
                </a:lnTo>
                <a:lnTo>
                  <a:pt x="797850" y="915810"/>
                </a:lnTo>
                <a:lnTo>
                  <a:pt x="780582" y="917583"/>
                </a:lnTo>
                <a:lnTo>
                  <a:pt x="779689" y="923226"/>
                </a:lnTo>
                <a:lnTo>
                  <a:pt x="772545" y="922358"/>
                </a:lnTo>
                <a:lnTo>
                  <a:pt x="766888" y="915196"/>
                </a:lnTo>
                <a:lnTo>
                  <a:pt x="761828" y="917583"/>
                </a:lnTo>
                <a:lnTo>
                  <a:pt x="758254" y="923515"/>
                </a:lnTo>
                <a:lnTo>
                  <a:pt x="737712" y="922936"/>
                </a:lnTo>
                <a:lnTo>
                  <a:pt x="733546" y="914292"/>
                </a:lnTo>
                <a:lnTo>
                  <a:pt x="718065" y="915810"/>
                </a:lnTo>
                <a:lnTo>
                  <a:pt x="716574" y="919356"/>
                </a:lnTo>
                <a:lnTo>
                  <a:pt x="706750" y="917872"/>
                </a:lnTo>
                <a:lnTo>
                  <a:pt x="674895" y="897038"/>
                </a:lnTo>
                <a:lnTo>
                  <a:pt x="658220" y="896423"/>
                </a:lnTo>
                <a:lnTo>
                  <a:pt x="652270" y="880978"/>
                </a:lnTo>
                <a:lnTo>
                  <a:pt x="648399" y="881557"/>
                </a:lnTo>
                <a:lnTo>
                  <a:pt x="648993" y="869331"/>
                </a:lnTo>
                <a:lnTo>
                  <a:pt x="652566" y="866365"/>
                </a:lnTo>
                <a:lnTo>
                  <a:pt x="652566" y="852692"/>
                </a:lnTo>
                <a:lnTo>
                  <a:pt x="660307" y="831243"/>
                </a:lnTo>
                <a:lnTo>
                  <a:pt x="661793" y="809215"/>
                </a:lnTo>
                <a:lnTo>
                  <a:pt x="656140" y="805055"/>
                </a:lnTo>
                <a:lnTo>
                  <a:pt x="656733" y="783317"/>
                </a:lnTo>
                <a:lnTo>
                  <a:pt x="653159" y="782123"/>
                </a:lnTo>
                <a:lnTo>
                  <a:pt x="653756" y="767836"/>
                </a:lnTo>
                <a:lnTo>
                  <a:pt x="645719" y="763965"/>
                </a:lnTo>
                <a:lnTo>
                  <a:pt x="642442" y="755320"/>
                </a:lnTo>
                <a:lnTo>
                  <a:pt x="628155" y="754742"/>
                </a:lnTo>
                <a:lnTo>
                  <a:pt x="620114" y="748774"/>
                </a:lnTo>
                <a:lnTo>
                  <a:pt x="615947" y="740454"/>
                </a:lnTo>
                <a:lnTo>
                  <a:pt x="609693" y="740744"/>
                </a:lnTo>
                <a:lnTo>
                  <a:pt x="608503" y="744614"/>
                </a:lnTo>
                <a:lnTo>
                  <a:pt x="597489" y="758287"/>
                </a:lnTo>
                <a:lnTo>
                  <a:pt x="552568" y="776191"/>
                </a:lnTo>
                <a:lnTo>
                  <a:pt x="537351" y="776155"/>
                </a:lnTo>
                <a:lnTo>
                  <a:pt x="523342" y="778796"/>
                </a:lnTo>
                <a:lnTo>
                  <a:pt x="513959" y="776300"/>
                </a:lnTo>
                <a:lnTo>
                  <a:pt x="509029" y="770693"/>
                </a:lnTo>
                <a:lnTo>
                  <a:pt x="503575" y="767293"/>
                </a:lnTo>
                <a:lnTo>
                  <a:pt x="508024" y="764544"/>
                </a:lnTo>
                <a:lnTo>
                  <a:pt x="513836" y="750510"/>
                </a:lnTo>
                <a:lnTo>
                  <a:pt x="508020" y="745373"/>
                </a:lnTo>
                <a:lnTo>
                  <a:pt x="510075" y="723816"/>
                </a:lnTo>
                <a:lnTo>
                  <a:pt x="515547" y="723165"/>
                </a:lnTo>
                <a:lnTo>
                  <a:pt x="518285" y="718354"/>
                </a:lnTo>
                <a:lnTo>
                  <a:pt x="525809" y="714592"/>
                </a:lnTo>
                <a:lnTo>
                  <a:pt x="529918" y="718354"/>
                </a:lnTo>
                <a:lnTo>
                  <a:pt x="539152" y="709817"/>
                </a:lnTo>
                <a:lnTo>
                  <a:pt x="534703" y="703994"/>
                </a:lnTo>
                <a:lnTo>
                  <a:pt x="535391" y="697845"/>
                </a:lnTo>
                <a:lnTo>
                  <a:pt x="540180" y="694770"/>
                </a:lnTo>
                <a:lnTo>
                  <a:pt x="540523" y="688585"/>
                </a:lnTo>
                <a:lnTo>
                  <a:pt x="544285" y="687211"/>
                </a:lnTo>
                <a:lnTo>
                  <a:pt x="547363" y="682110"/>
                </a:lnTo>
                <a:lnTo>
                  <a:pt x="541207" y="675600"/>
                </a:lnTo>
                <a:lnTo>
                  <a:pt x="539152" y="662253"/>
                </a:lnTo>
                <a:lnTo>
                  <a:pt x="518282" y="652667"/>
                </a:lnTo>
                <a:lnTo>
                  <a:pt x="513836" y="644131"/>
                </a:lnTo>
                <a:lnTo>
                  <a:pt x="514524" y="635233"/>
                </a:lnTo>
                <a:lnTo>
                  <a:pt x="504258" y="624273"/>
                </a:lnTo>
                <a:lnTo>
                  <a:pt x="499809" y="624273"/>
                </a:lnTo>
                <a:lnTo>
                  <a:pt x="493653" y="630784"/>
                </a:lnTo>
                <a:lnTo>
                  <a:pt x="483731" y="630784"/>
                </a:lnTo>
                <a:lnTo>
                  <a:pt x="479282" y="635559"/>
                </a:lnTo>
                <a:lnTo>
                  <a:pt x="476204" y="631471"/>
                </a:lnTo>
                <a:lnTo>
                  <a:pt x="467650" y="631471"/>
                </a:lnTo>
                <a:lnTo>
                  <a:pt x="460810" y="636608"/>
                </a:lnTo>
                <a:lnTo>
                  <a:pt x="457048" y="636608"/>
                </a:lnTo>
                <a:lnTo>
                  <a:pt x="452255" y="648580"/>
                </a:lnTo>
                <a:lnTo>
                  <a:pt x="445072" y="649267"/>
                </a:lnTo>
                <a:lnTo>
                  <a:pt x="442677" y="651655"/>
                </a:lnTo>
                <a:lnTo>
                  <a:pt x="424201" y="651655"/>
                </a:lnTo>
                <a:lnTo>
                  <a:pt x="421807" y="642395"/>
                </a:lnTo>
                <a:lnTo>
                  <a:pt x="419412" y="642069"/>
                </a:lnTo>
                <a:lnTo>
                  <a:pt x="417358" y="645469"/>
                </a:lnTo>
                <a:lnTo>
                  <a:pt x="400253" y="645469"/>
                </a:lnTo>
                <a:lnTo>
                  <a:pt x="394100" y="650099"/>
                </a:lnTo>
                <a:lnTo>
                  <a:pt x="382836" y="650533"/>
                </a:lnTo>
                <a:lnTo>
                  <a:pt x="365865" y="646952"/>
                </a:lnTo>
                <a:lnTo>
                  <a:pt x="360508" y="643661"/>
                </a:lnTo>
                <a:lnTo>
                  <a:pt x="351277" y="642178"/>
                </a:lnTo>
                <a:lnTo>
                  <a:pt x="350981" y="638308"/>
                </a:lnTo>
                <a:lnTo>
                  <a:pt x="358721" y="629989"/>
                </a:lnTo>
                <a:lnTo>
                  <a:pt x="363185" y="619282"/>
                </a:lnTo>
                <a:lnTo>
                  <a:pt x="363185" y="588609"/>
                </a:lnTo>
                <a:lnTo>
                  <a:pt x="367948" y="583256"/>
                </a:lnTo>
                <a:lnTo>
                  <a:pt x="378369" y="566292"/>
                </a:lnTo>
                <a:lnTo>
                  <a:pt x="395637" y="550195"/>
                </a:lnTo>
                <a:lnTo>
                  <a:pt x="400520" y="534786"/>
                </a:lnTo>
                <a:lnTo>
                  <a:pt x="402510" y="530844"/>
                </a:lnTo>
                <a:lnTo>
                  <a:pt x="399247" y="519269"/>
                </a:lnTo>
                <a:lnTo>
                  <a:pt x="382211" y="515652"/>
                </a:lnTo>
                <a:lnTo>
                  <a:pt x="364248" y="497024"/>
                </a:lnTo>
                <a:lnTo>
                  <a:pt x="354793" y="492865"/>
                </a:lnTo>
                <a:lnTo>
                  <a:pt x="355281" y="489211"/>
                </a:lnTo>
                <a:lnTo>
                  <a:pt x="360642" y="485305"/>
                </a:lnTo>
                <a:cubicBezTo>
                  <a:pt x="360642" y="485305"/>
                  <a:pt x="360396" y="475068"/>
                  <a:pt x="361372" y="474345"/>
                </a:cubicBezTo>
                <a:cubicBezTo>
                  <a:pt x="362345" y="473621"/>
                  <a:pt x="364295" y="472862"/>
                  <a:pt x="364295" y="472862"/>
                </a:cubicBezTo>
                <a:lnTo>
                  <a:pt x="366729" y="454632"/>
                </a:lnTo>
                <a:lnTo>
                  <a:pt x="361126" y="450002"/>
                </a:lnTo>
                <a:lnTo>
                  <a:pt x="360396" y="442442"/>
                </a:lnTo>
                <a:lnTo>
                  <a:pt x="364537" y="437559"/>
                </a:lnTo>
                <a:lnTo>
                  <a:pt x="362103" y="433436"/>
                </a:lnTo>
                <a:lnTo>
                  <a:pt x="357231" y="432676"/>
                </a:lnTo>
                <a:lnTo>
                  <a:pt x="354793" y="427576"/>
                </a:lnTo>
                <a:lnTo>
                  <a:pt x="332627" y="427323"/>
                </a:lnTo>
                <a:cubicBezTo>
                  <a:pt x="332627" y="427323"/>
                  <a:pt x="331651" y="424176"/>
                  <a:pt x="330678" y="423923"/>
                </a:cubicBezTo>
                <a:cubicBezTo>
                  <a:pt x="329705" y="423670"/>
                  <a:pt x="312896" y="423923"/>
                  <a:pt x="312896" y="423923"/>
                </a:cubicBezTo>
                <a:lnTo>
                  <a:pt x="300229" y="435859"/>
                </a:lnTo>
                <a:lnTo>
                  <a:pt x="293899" y="437559"/>
                </a:lnTo>
                <a:lnTo>
                  <a:pt x="292680" y="439512"/>
                </a:lnTo>
                <a:lnTo>
                  <a:pt x="276848" y="444142"/>
                </a:lnTo>
                <a:lnTo>
                  <a:pt x="268681" y="441574"/>
                </a:lnTo>
                <a:lnTo>
                  <a:pt x="259204" y="441140"/>
                </a:lnTo>
                <a:cubicBezTo>
                  <a:pt x="259204" y="441140"/>
                  <a:pt x="250400" y="445300"/>
                  <a:pt x="248331" y="445300"/>
                </a:cubicBezTo>
                <a:cubicBezTo>
                  <a:pt x="246259" y="445300"/>
                  <a:pt x="242634" y="444757"/>
                  <a:pt x="242634" y="444757"/>
                </a:cubicBezTo>
                <a:lnTo>
                  <a:pt x="231761" y="450472"/>
                </a:lnTo>
                <a:lnTo>
                  <a:pt x="226585" y="450472"/>
                </a:lnTo>
                <a:lnTo>
                  <a:pt x="223995" y="457707"/>
                </a:lnTo>
                <a:lnTo>
                  <a:pt x="215712" y="456151"/>
                </a:lnTo>
                <a:cubicBezTo>
                  <a:pt x="215712" y="456151"/>
                  <a:pt x="212088" y="451485"/>
                  <a:pt x="210015" y="450979"/>
                </a:cubicBezTo>
                <a:cubicBezTo>
                  <a:pt x="207946" y="450472"/>
                  <a:pt x="200177" y="446855"/>
                  <a:pt x="200177" y="446855"/>
                </a:cubicBezTo>
                <a:lnTo>
                  <a:pt x="197591" y="439585"/>
                </a:lnTo>
                <a:lnTo>
                  <a:pt x="184645" y="439078"/>
                </a:lnTo>
                <a:lnTo>
                  <a:pt x="180504" y="432857"/>
                </a:lnTo>
                <a:lnTo>
                  <a:pt x="165489" y="425080"/>
                </a:lnTo>
                <a:lnTo>
                  <a:pt x="158758" y="412674"/>
                </a:lnTo>
                <a:cubicBezTo>
                  <a:pt x="158758" y="412674"/>
                  <a:pt x="162382" y="412674"/>
                  <a:pt x="162382" y="410612"/>
                </a:cubicBezTo>
                <a:cubicBezTo>
                  <a:pt x="162382" y="408514"/>
                  <a:pt x="158240" y="382109"/>
                  <a:pt x="158240" y="382109"/>
                </a:cubicBezTo>
                <a:lnTo>
                  <a:pt x="153061" y="375924"/>
                </a:lnTo>
                <a:lnTo>
                  <a:pt x="157202" y="372813"/>
                </a:lnTo>
                <a:lnTo>
                  <a:pt x="157202" y="366592"/>
                </a:lnTo>
                <a:lnTo>
                  <a:pt x="140119" y="347964"/>
                </a:lnTo>
                <a:lnTo>
                  <a:pt x="141153" y="341200"/>
                </a:lnTo>
                <a:lnTo>
                  <a:pt x="135977" y="324634"/>
                </a:lnTo>
                <a:lnTo>
                  <a:pt x="130280" y="322066"/>
                </a:lnTo>
                <a:lnTo>
                  <a:pt x="126139" y="304957"/>
                </a:lnTo>
                <a:lnTo>
                  <a:pt x="121480" y="299278"/>
                </a:lnTo>
                <a:lnTo>
                  <a:pt x="126139" y="293599"/>
                </a:lnTo>
                <a:lnTo>
                  <a:pt x="126139" y="288933"/>
                </a:lnTo>
                <a:lnTo>
                  <a:pt x="121480" y="284267"/>
                </a:lnTo>
                <a:lnTo>
                  <a:pt x="119733" y="273741"/>
                </a:lnTo>
                <a:lnTo>
                  <a:pt x="124037" y="266941"/>
                </a:lnTo>
                <a:lnTo>
                  <a:pt x="119407" y="262818"/>
                </a:lnTo>
                <a:lnTo>
                  <a:pt x="120988" y="261154"/>
                </a:lnTo>
                <a:lnTo>
                  <a:pt x="125828" y="260828"/>
                </a:lnTo>
                <a:lnTo>
                  <a:pt x="131409" y="267158"/>
                </a:lnTo>
                <a:lnTo>
                  <a:pt x="131090" y="270920"/>
                </a:lnTo>
                <a:lnTo>
                  <a:pt x="135937" y="268496"/>
                </a:lnTo>
                <a:lnTo>
                  <a:pt x="131586" y="263903"/>
                </a:lnTo>
                <a:lnTo>
                  <a:pt x="127513" y="258730"/>
                </a:lnTo>
                <a:lnTo>
                  <a:pt x="129409" y="255981"/>
                </a:lnTo>
                <a:lnTo>
                  <a:pt x="135091" y="258079"/>
                </a:lnTo>
                <a:lnTo>
                  <a:pt x="138459" y="255656"/>
                </a:lnTo>
                <a:lnTo>
                  <a:pt x="136039" y="253883"/>
                </a:lnTo>
                <a:lnTo>
                  <a:pt x="128671" y="253775"/>
                </a:lnTo>
                <a:lnTo>
                  <a:pt x="125723" y="250736"/>
                </a:lnTo>
                <a:lnTo>
                  <a:pt x="129513" y="247264"/>
                </a:lnTo>
                <a:lnTo>
                  <a:pt x="138354" y="247879"/>
                </a:lnTo>
                <a:lnTo>
                  <a:pt x="146883" y="254318"/>
                </a:lnTo>
                <a:lnTo>
                  <a:pt x="142564" y="246613"/>
                </a:lnTo>
                <a:lnTo>
                  <a:pt x="135724" y="244406"/>
                </a:lnTo>
                <a:lnTo>
                  <a:pt x="140987" y="239162"/>
                </a:lnTo>
                <a:lnTo>
                  <a:pt x="143302" y="234206"/>
                </a:lnTo>
                <a:lnTo>
                  <a:pt x="149089" y="236630"/>
                </a:lnTo>
                <a:lnTo>
                  <a:pt x="149722" y="242634"/>
                </a:lnTo>
                <a:lnTo>
                  <a:pt x="155303" y="243032"/>
                </a:lnTo>
                <a:lnTo>
                  <a:pt x="156985" y="246215"/>
                </a:lnTo>
                <a:lnTo>
                  <a:pt x="167196" y="247264"/>
                </a:lnTo>
                <a:lnTo>
                  <a:pt x="171511" y="253160"/>
                </a:lnTo>
                <a:lnTo>
                  <a:pt x="171511" y="259888"/>
                </a:lnTo>
                <a:lnTo>
                  <a:pt x="174355" y="256090"/>
                </a:lnTo>
                <a:lnTo>
                  <a:pt x="178670" y="256850"/>
                </a:lnTo>
                <a:lnTo>
                  <a:pt x="182037" y="252617"/>
                </a:lnTo>
                <a:lnTo>
                  <a:pt x="174984" y="253160"/>
                </a:lnTo>
                <a:lnTo>
                  <a:pt x="174774" y="246505"/>
                </a:lnTo>
                <a:lnTo>
                  <a:pt x="167091" y="245673"/>
                </a:lnTo>
                <a:lnTo>
                  <a:pt x="157933" y="243900"/>
                </a:lnTo>
                <a:lnTo>
                  <a:pt x="153828" y="239343"/>
                </a:lnTo>
                <a:lnTo>
                  <a:pt x="151722" y="239777"/>
                </a:lnTo>
                <a:lnTo>
                  <a:pt x="152670" y="235256"/>
                </a:lnTo>
                <a:lnTo>
                  <a:pt x="164143" y="236413"/>
                </a:lnTo>
                <a:lnTo>
                  <a:pt x="165301" y="242200"/>
                </a:lnTo>
                <a:lnTo>
                  <a:pt x="167724" y="243141"/>
                </a:lnTo>
                <a:lnTo>
                  <a:pt x="167934" y="236956"/>
                </a:lnTo>
                <a:lnTo>
                  <a:pt x="172354" y="235472"/>
                </a:lnTo>
                <a:lnTo>
                  <a:pt x="174778" y="245347"/>
                </a:lnTo>
                <a:lnTo>
                  <a:pt x="177617" y="239885"/>
                </a:lnTo>
                <a:lnTo>
                  <a:pt x="180565" y="239451"/>
                </a:lnTo>
                <a:lnTo>
                  <a:pt x="184670" y="235979"/>
                </a:lnTo>
                <a:lnTo>
                  <a:pt x="192773" y="235798"/>
                </a:lnTo>
                <a:lnTo>
                  <a:pt x="181827" y="235256"/>
                </a:lnTo>
                <a:lnTo>
                  <a:pt x="175932" y="239053"/>
                </a:lnTo>
                <a:lnTo>
                  <a:pt x="174355" y="234822"/>
                </a:lnTo>
                <a:lnTo>
                  <a:pt x="170144" y="231783"/>
                </a:lnTo>
                <a:lnTo>
                  <a:pt x="173508" y="227587"/>
                </a:lnTo>
                <a:lnTo>
                  <a:pt x="180352" y="226936"/>
                </a:lnTo>
                <a:lnTo>
                  <a:pt x="181090" y="222849"/>
                </a:lnTo>
                <a:lnTo>
                  <a:pt x="189192" y="222089"/>
                </a:lnTo>
                <a:lnTo>
                  <a:pt x="192353" y="217351"/>
                </a:lnTo>
                <a:lnTo>
                  <a:pt x="191720" y="215687"/>
                </a:lnTo>
                <a:lnTo>
                  <a:pt x="185615" y="221474"/>
                </a:lnTo>
                <a:lnTo>
                  <a:pt x="183195" y="214638"/>
                </a:lnTo>
                <a:lnTo>
                  <a:pt x="174564" y="215578"/>
                </a:lnTo>
                <a:lnTo>
                  <a:pt x="169511" y="220932"/>
                </a:lnTo>
                <a:lnTo>
                  <a:pt x="168462" y="217134"/>
                </a:lnTo>
                <a:lnTo>
                  <a:pt x="179089" y="211998"/>
                </a:lnTo>
                <a:lnTo>
                  <a:pt x="188772" y="214819"/>
                </a:lnTo>
                <a:lnTo>
                  <a:pt x="193930" y="210514"/>
                </a:lnTo>
                <a:lnTo>
                  <a:pt x="207089" y="209683"/>
                </a:lnTo>
                <a:lnTo>
                  <a:pt x="202879" y="208091"/>
                </a:lnTo>
                <a:lnTo>
                  <a:pt x="202770" y="205053"/>
                </a:lnTo>
                <a:lnTo>
                  <a:pt x="210247" y="204402"/>
                </a:lnTo>
                <a:lnTo>
                  <a:pt x="214667" y="211455"/>
                </a:lnTo>
                <a:lnTo>
                  <a:pt x="216143" y="206210"/>
                </a:lnTo>
                <a:lnTo>
                  <a:pt x="211195" y="202412"/>
                </a:lnTo>
                <a:lnTo>
                  <a:pt x="187090" y="202521"/>
                </a:lnTo>
                <a:lnTo>
                  <a:pt x="187195" y="199157"/>
                </a:lnTo>
                <a:lnTo>
                  <a:pt x="194035" y="195793"/>
                </a:lnTo>
                <a:lnTo>
                  <a:pt x="200774" y="187871"/>
                </a:lnTo>
                <a:lnTo>
                  <a:pt x="203722" y="192827"/>
                </a:lnTo>
                <a:lnTo>
                  <a:pt x="203931" y="196010"/>
                </a:lnTo>
                <a:lnTo>
                  <a:pt x="206561" y="196010"/>
                </a:lnTo>
                <a:lnTo>
                  <a:pt x="211191" y="189680"/>
                </a:lnTo>
                <a:lnTo>
                  <a:pt x="206561" y="191561"/>
                </a:lnTo>
                <a:lnTo>
                  <a:pt x="202879" y="186714"/>
                </a:lnTo>
                <a:lnTo>
                  <a:pt x="207404" y="185557"/>
                </a:lnTo>
                <a:lnTo>
                  <a:pt x="208037" y="178105"/>
                </a:lnTo>
                <a:lnTo>
                  <a:pt x="214247" y="175356"/>
                </a:lnTo>
                <a:lnTo>
                  <a:pt x="218248" y="176008"/>
                </a:lnTo>
                <a:lnTo>
                  <a:pt x="219405" y="178431"/>
                </a:lnTo>
                <a:lnTo>
                  <a:pt x="224668" y="178431"/>
                </a:lnTo>
                <a:lnTo>
                  <a:pt x="227721" y="171884"/>
                </a:lnTo>
                <a:lnTo>
                  <a:pt x="235718" y="171667"/>
                </a:lnTo>
                <a:lnTo>
                  <a:pt x="235827" y="166929"/>
                </a:lnTo>
                <a:lnTo>
                  <a:pt x="226459" y="169895"/>
                </a:lnTo>
                <a:lnTo>
                  <a:pt x="222035" y="174416"/>
                </a:lnTo>
                <a:lnTo>
                  <a:pt x="215720" y="171052"/>
                </a:lnTo>
                <a:lnTo>
                  <a:pt x="215300" y="166929"/>
                </a:lnTo>
                <a:lnTo>
                  <a:pt x="210562" y="164939"/>
                </a:lnTo>
                <a:lnTo>
                  <a:pt x="210247" y="160635"/>
                </a:lnTo>
                <a:lnTo>
                  <a:pt x="218458" y="160309"/>
                </a:lnTo>
                <a:lnTo>
                  <a:pt x="214038" y="156620"/>
                </a:lnTo>
                <a:lnTo>
                  <a:pt x="214143" y="149675"/>
                </a:lnTo>
                <a:lnTo>
                  <a:pt x="217720" y="149567"/>
                </a:lnTo>
                <a:lnTo>
                  <a:pt x="219300" y="145877"/>
                </a:lnTo>
                <a:lnTo>
                  <a:pt x="221192" y="146203"/>
                </a:lnTo>
                <a:lnTo>
                  <a:pt x="221087" y="153690"/>
                </a:lnTo>
                <a:lnTo>
                  <a:pt x="223825" y="149060"/>
                </a:lnTo>
                <a:lnTo>
                  <a:pt x="229826" y="148952"/>
                </a:lnTo>
                <a:lnTo>
                  <a:pt x="228983" y="141139"/>
                </a:lnTo>
                <a:lnTo>
                  <a:pt x="224140" y="137160"/>
                </a:lnTo>
                <a:lnTo>
                  <a:pt x="220982" y="136111"/>
                </a:lnTo>
                <a:lnTo>
                  <a:pt x="220982" y="130613"/>
                </a:lnTo>
                <a:lnTo>
                  <a:pt x="231617" y="130504"/>
                </a:lnTo>
                <a:lnTo>
                  <a:pt x="229193" y="127900"/>
                </a:lnTo>
                <a:lnTo>
                  <a:pt x="222248" y="127900"/>
                </a:lnTo>
                <a:lnTo>
                  <a:pt x="219615" y="124319"/>
                </a:lnTo>
                <a:lnTo>
                  <a:pt x="213300" y="127141"/>
                </a:lnTo>
                <a:lnTo>
                  <a:pt x="210562" y="136002"/>
                </a:lnTo>
                <a:lnTo>
                  <a:pt x="206775" y="135786"/>
                </a:lnTo>
                <a:lnTo>
                  <a:pt x="206142" y="131047"/>
                </a:lnTo>
                <a:lnTo>
                  <a:pt x="216457" y="122222"/>
                </a:lnTo>
                <a:lnTo>
                  <a:pt x="213929" y="116108"/>
                </a:lnTo>
                <a:lnTo>
                  <a:pt x="218353" y="113902"/>
                </a:lnTo>
                <a:lnTo>
                  <a:pt x="218563" y="105691"/>
                </a:lnTo>
                <a:lnTo>
                  <a:pt x="224035" y="101061"/>
                </a:lnTo>
                <a:lnTo>
                  <a:pt x="230665" y="101676"/>
                </a:lnTo>
                <a:lnTo>
                  <a:pt x="240142" y="85906"/>
                </a:lnTo>
                <a:lnTo>
                  <a:pt x="247297" y="82000"/>
                </a:lnTo>
                <a:lnTo>
                  <a:pt x="248035" y="73789"/>
                </a:lnTo>
                <a:lnTo>
                  <a:pt x="257294" y="69267"/>
                </a:lnTo>
                <a:lnTo>
                  <a:pt x="264876" y="56426"/>
                </a:lnTo>
                <a:lnTo>
                  <a:pt x="264456" y="48939"/>
                </a:lnTo>
                <a:lnTo>
                  <a:pt x="273929" y="40511"/>
                </a:lnTo>
                <a:lnTo>
                  <a:pt x="278874" y="40511"/>
                </a:lnTo>
                <a:lnTo>
                  <a:pt x="279717" y="45467"/>
                </a:lnTo>
                <a:lnTo>
                  <a:pt x="283403" y="46733"/>
                </a:lnTo>
                <a:lnTo>
                  <a:pt x="283507" y="51905"/>
                </a:lnTo>
                <a:lnTo>
                  <a:pt x="273401" y="57692"/>
                </a:lnTo>
                <a:lnTo>
                  <a:pt x="273401" y="62322"/>
                </a:lnTo>
                <a:lnTo>
                  <a:pt x="276349" y="63986"/>
                </a:lnTo>
                <a:lnTo>
                  <a:pt x="276349" y="70425"/>
                </a:lnTo>
                <a:lnTo>
                  <a:pt x="280664" y="74005"/>
                </a:lnTo>
                <a:lnTo>
                  <a:pt x="280350" y="79359"/>
                </a:lnTo>
                <a:lnTo>
                  <a:pt x="272663" y="82831"/>
                </a:lnTo>
                <a:lnTo>
                  <a:pt x="270877" y="95672"/>
                </a:lnTo>
                <a:lnTo>
                  <a:pt x="264138" y="101278"/>
                </a:lnTo>
                <a:lnTo>
                  <a:pt x="252878" y="99795"/>
                </a:lnTo>
                <a:lnTo>
                  <a:pt x="248139" y="105366"/>
                </a:lnTo>
                <a:lnTo>
                  <a:pt x="243086" y="102110"/>
                </a:lnTo>
                <a:lnTo>
                  <a:pt x="237824" y="106306"/>
                </a:lnTo>
                <a:lnTo>
                  <a:pt x="229721" y="107138"/>
                </a:lnTo>
                <a:lnTo>
                  <a:pt x="228665" y="104534"/>
                </a:lnTo>
                <a:lnTo>
                  <a:pt x="225301" y="107789"/>
                </a:lnTo>
                <a:lnTo>
                  <a:pt x="232875" y="113468"/>
                </a:lnTo>
                <a:lnTo>
                  <a:pt x="233404" y="110104"/>
                </a:lnTo>
                <a:lnTo>
                  <a:pt x="240139" y="109562"/>
                </a:lnTo>
                <a:lnTo>
                  <a:pt x="243510" y="106198"/>
                </a:lnTo>
                <a:lnTo>
                  <a:pt x="249720" y="108295"/>
                </a:lnTo>
                <a:lnTo>
                  <a:pt x="257298" y="106632"/>
                </a:lnTo>
                <a:lnTo>
                  <a:pt x="254983" y="104209"/>
                </a:lnTo>
                <a:lnTo>
                  <a:pt x="266666" y="104209"/>
                </a:lnTo>
                <a:lnTo>
                  <a:pt x="272139" y="99470"/>
                </a:lnTo>
                <a:lnTo>
                  <a:pt x="277087" y="100736"/>
                </a:lnTo>
                <a:lnTo>
                  <a:pt x="277612" y="107789"/>
                </a:lnTo>
                <a:lnTo>
                  <a:pt x="280560" y="105474"/>
                </a:lnTo>
                <a:lnTo>
                  <a:pt x="280245" y="98927"/>
                </a:lnTo>
                <a:lnTo>
                  <a:pt x="274664" y="95600"/>
                </a:lnTo>
                <a:lnTo>
                  <a:pt x="274772" y="84423"/>
                </a:lnTo>
                <a:lnTo>
                  <a:pt x="284032" y="80408"/>
                </a:lnTo>
                <a:lnTo>
                  <a:pt x="284032" y="73065"/>
                </a:lnTo>
                <a:lnTo>
                  <a:pt x="280140" y="70533"/>
                </a:lnTo>
                <a:lnTo>
                  <a:pt x="283822" y="62829"/>
                </a:lnTo>
                <a:lnTo>
                  <a:pt x="279717" y="62829"/>
                </a:lnTo>
                <a:lnTo>
                  <a:pt x="276349" y="59465"/>
                </a:lnTo>
                <a:lnTo>
                  <a:pt x="283189" y="56933"/>
                </a:lnTo>
                <a:lnTo>
                  <a:pt x="286662" y="47275"/>
                </a:lnTo>
                <a:lnTo>
                  <a:pt x="291295" y="47275"/>
                </a:lnTo>
                <a:lnTo>
                  <a:pt x="291505" y="52412"/>
                </a:lnTo>
                <a:lnTo>
                  <a:pt x="294977" y="54618"/>
                </a:lnTo>
                <a:lnTo>
                  <a:pt x="294876" y="63371"/>
                </a:lnTo>
                <a:lnTo>
                  <a:pt x="285613" y="67061"/>
                </a:lnTo>
                <a:lnTo>
                  <a:pt x="289718" y="67893"/>
                </a:lnTo>
                <a:lnTo>
                  <a:pt x="289823" y="72197"/>
                </a:lnTo>
                <a:lnTo>
                  <a:pt x="293295" y="74331"/>
                </a:lnTo>
                <a:lnTo>
                  <a:pt x="294876" y="80299"/>
                </a:lnTo>
                <a:lnTo>
                  <a:pt x="301611" y="82000"/>
                </a:lnTo>
                <a:lnTo>
                  <a:pt x="299611" y="76718"/>
                </a:lnTo>
                <a:lnTo>
                  <a:pt x="295191" y="74837"/>
                </a:lnTo>
                <a:lnTo>
                  <a:pt x="292767" y="68833"/>
                </a:lnTo>
                <a:lnTo>
                  <a:pt x="295820" y="64855"/>
                </a:lnTo>
                <a:lnTo>
                  <a:pt x="299086" y="61672"/>
                </a:lnTo>
                <a:lnTo>
                  <a:pt x="298453" y="52629"/>
                </a:lnTo>
                <a:lnTo>
                  <a:pt x="295295" y="51037"/>
                </a:lnTo>
                <a:lnTo>
                  <a:pt x="300768" y="46841"/>
                </a:lnTo>
                <a:lnTo>
                  <a:pt x="293085" y="41379"/>
                </a:lnTo>
                <a:lnTo>
                  <a:pt x="293295" y="36641"/>
                </a:lnTo>
                <a:lnTo>
                  <a:pt x="301611" y="36207"/>
                </a:lnTo>
                <a:lnTo>
                  <a:pt x="303611" y="29588"/>
                </a:lnTo>
                <a:lnTo>
                  <a:pt x="309399" y="29479"/>
                </a:lnTo>
                <a:lnTo>
                  <a:pt x="317400" y="23258"/>
                </a:lnTo>
                <a:lnTo>
                  <a:pt x="323505" y="31577"/>
                </a:lnTo>
                <a:lnTo>
                  <a:pt x="323082" y="37148"/>
                </a:lnTo>
                <a:lnTo>
                  <a:pt x="330663" y="37148"/>
                </a:lnTo>
                <a:lnTo>
                  <a:pt x="337294" y="42537"/>
                </a:lnTo>
                <a:lnTo>
                  <a:pt x="339608" y="55884"/>
                </a:lnTo>
                <a:lnTo>
                  <a:pt x="342976" y="57258"/>
                </a:lnTo>
                <a:lnTo>
                  <a:pt x="347081" y="64855"/>
                </a:lnTo>
                <a:lnTo>
                  <a:pt x="352977" y="65252"/>
                </a:lnTo>
                <a:lnTo>
                  <a:pt x="353715" y="60225"/>
                </a:lnTo>
                <a:lnTo>
                  <a:pt x="362765" y="55378"/>
                </a:lnTo>
                <a:lnTo>
                  <a:pt x="366661" y="56752"/>
                </a:lnTo>
                <a:lnTo>
                  <a:pt x="366870" y="61056"/>
                </a:lnTo>
                <a:lnTo>
                  <a:pt x="380869" y="66410"/>
                </a:lnTo>
                <a:lnTo>
                  <a:pt x="388258" y="75742"/>
                </a:lnTo>
                <a:lnTo>
                  <a:pt x="393243" y="79287"/>
                </a:lnTo>
                <a:lnTo>
                  <a:pt x="403530" y="76646"/>
                </a:lnTo>
                <a:lnTo>
                  <a:pt x="405906" y="71112"/>
                </a:lnTo>
                <a:lnTo>
                  <a:pt x="420942" y="61093"/>
                </a:lnTo>
                <a:lnTo>
                  <a:pt x="425692" y="61346"/>
                </a:lnTo>
                <a:lnTo>
                  <a:pt x="427800" y="66084"/>
                </a:lnTo>
                <a:lnTo>
                  <a:pt x="432814" y="65831"/>
                </a:lnTo>
                <a:lnTo>
                  <a:pt x="441256" y="56861"/>
                </a:lnTo>
                <a:lnTo>
                  <a:pt x="447061" y="57910"/>
                </a:lnTo>
                <a:lnTo>
                  <a:pt x="448378" y="60297"/>
                </a:lnTo>
                <a:lnTo>
                  <a:pt x="464474" y="60297"/>
                </a:lnTo>
                <a:lnTo>
                  <a:pt x="465526" y="65035"/>
                </a:lnTo>
                <a:lnTo>
                  <a:pt x="483203" y="82434"/>
                </a:lnTo>
                <a:lnTo>
                  <a:pt x="489269" y="82723"/>
                </a:lnTo>
                <a:lnTo>
                  <a:pt x="490065" y="87208"/>
                </a:lnTo>
                <a:lnTo>
                  <a:pt x="494810" y="84568"/>
                </a:lnTo>
                <a:lnTo>
                  <a:pt x="504837" y="86123"/>
                </a:lnTo>
                <a:lnTo>
                  <a:pt x="505101" y="89559"/>
                </a:lnTo>
                <a:lnTo>
                  <a:pt x="524623" y="101170"/>
                </a:lnTo>
                <a:lnTo>
                  <a:pt x="524887" y="105655"/>
                </a:lnTo>
                <a:lnTo>
                  <a:pt x="535966" y="103304"/>
                </a:lnTo>
                <a:lnTo>
                  <a:pt x="535966" y="101170"/>
                </a:lnTo>
                <a:lnTo>
                  <a:pt x="546517" y="101170"/>
                </a:lnTo>
                <a:lnTo>
                  <a:pt x="556015" y="92995"/>
                </a:lnTo>
                <a:lnTo>
                  <a:pt x="553907" y="90608"/>
                </a:lnTo>
                <a:lnTo>
                  <a:pt x="557336" y="87208"/>
                </a:lnTo>
                <a:lnTo>
                  <a:pt x="569735" y="85617"/>
                </a:lnTo>
                <a:lnTo>
                  <a:pt x="568679" y="78238"/>
                </a:lnTo>
                <a:lnTo>
                  <a:pt x="565514" y="75850"/>
                </a:lnTo>
                <a:lnTo>
                  <a:pt x="569999" y="71365"/>
                </a:lnTo>
                <a:lnTo>
                  <a:pt x="572108" y="74259"/>
                </a:lnTo>
                <a:lnTo>
                  <a:pt x="588728" y="81131"/>
                </a:lnTo>
                <a:lnTo>
                  <a:pt x="601392" y="82976"/>
                </a:lnTo>
                <a:lnTo>
                  <a:pt x="606922" y="87967"/>
                </a:lnTo>
                <a:lnTo>
                  <a:pt x="615072" y="86629"/>
                </a:lnTo>
                <a:lnTo>
                  <a:pt x="618859" y="83591"/>
                </a:lnTo>
                <a:lnTo>
                  <a:pt x="627069" y="83374"/>
                </a:lnTo>
                <a:lnTo>
                  <a:pt x="627069" y="92417"/>
                </a:lnTo>
                <a:lnTo>
                  <a:pt x="631913" y="95274"/>
                </a:lnTo>
                <a:lnTo>
                  <a:pt x="636228" y="86195"/>
                </a:lnTo>
                <a:lnTo>
                  <a:pt x="645911" y="81059"/>
                </a:lnTo>
                <a:lnTo>
                  <a:pt x="650436" y="82325"/>
                </a:lnTo>
                <a:lnTo>
                  <a:pt x="650226" y="89378"/>
                </a:lnTo>
                <a:lnTo>
                  <a:pt x="655912" y="91368"/>
                </a:lnTo>
                <a:lnTo>
                  <a:pt x="656541" y="86412"/>
                </a:lnTo>
                <a:lnTo>
                  <a:pt x="668120" y="83591"/>
                </a:lnTo>
                <a:lnTo>
                  <a:pt x="666543" y="75597"/>
                </a:lnTo>
                <a:lnTo>
                  <a:pt x="676859" y="68327"/>
                </a:lnTo>
                <a:lnTo>
                  <a:pt x="679488" y="59682"/>
                </a:lnTo>
                <a:lnTo>
                  <a:pt x="674750" y="51362"/>
                </a:lnTo>
                <a:lnTo>
                  <a:pt x="674963" y="48324"/>
                </a:lnTo>
                <a:lnTo>
                  <a:pt x="683594" y="44635"/>
                </a:lnTo>
                <a:lnTo>
                  <a:pt x="683485" y="38631"/>
                </a:lnTo>
                <a:lnTo>
                  <a:pt x="686332" y="36098"/>
                </a:lnTo>
                <a:lnTo>
                  <a:pt x="686223" y="20834"/>
                </a:lnTo>
                <a:lnTo>
                  <a:pt x="679170" y="18628"/>
                </a:lnTo>
                <a:lnTo>
                  <a:pt x="683594" y="11575"/>
                </a:lnTo>
                <a:lnTo>
                  <a:pt x="683699" y="6439"/>
                </a:lnTo>
                <a:lnTo>
                  <a:pt x="690962" y="0"/>
                </a:lnTo>
                <a:lnTo>
                  <a:pt x="694857" y="1591"/>
                </a:lnTo>
                <a:lnTo>
                  <a:pt x="698120" y="8754"/>
                </a:lnTo>
                <a:lnTo>
                  <a:pt x="712538" y="11900"/>
                </a:lnTo>
                <a:lnTo>
                  <a:pt x="716856" y="16204"/>
                </a:lnTo>
                <a:lnTo>
                  <a:pt x="737698" y="16530"/>
                </a:lnTo>
                <a:lnTo>
                  <a:pt x="740013" y="20111"/>
                </a:lnTo>
                <a:lnTo>
                  <a:pt x="753903" y="20617"/>
                </a:lnTo>
                <a:lnTo>
                  <a:pt x="755064" y="17362"/>
                </a:lnTo>
                <a:lnTo>
                  <a:pt x="758854" y="16096"/>
                </a:lnTo>
                <a:lnTo>
                  <a:pt x="761694" y="20545"/>
                </a:lnTo>
                <a:lnTo>
                  <a:pt x="775117" y="19966"/>
                </a:lnTo>
                <a:lnTo>
                  <a:pt x="785064" y="21268"/>
                </a:lnTo>
                <a:lnTo>
                  <a:pt x="789506" y="23728"/>
                </a:lnTo>
                <a:lnTo>
                  <a:pt x="788764" y="25573"/>
                </a:lnTo>
                <a:lnTo>
                  <a:pt x="793455" y="33965"/>
                </a:lnTo>
                <a:lnTo>
                  <a:pt x="796168" y="35086"/>
                </a:lnTo>
                <a:lnTo>
                  <a:pt x="796664" y="37690"/>
                </a:lnTo>
                <a:lnTo>
                  <a:pt x="810119" y="38160"/>
                </a:lnTo>
                <a:lnTo>
                  <a:pt x="811103" y="36207"/>
                </a:lnTo>
                <a:lnTo>
                  <a:pt x="813816" y="35339"/>
                </a:lnTo>
                <a:lnTo>
                  <a:pt x="813816" y="39282"/>
                </a:lnTo>
                <a:lnTo>
                  <a:pt x="819372" y="42862"/>
                </a:lnTo>
                <a:lnTo>
                  <a:pt x="825543" y="42754"/>
                </a:lnTo>
                <a:lnTo>
                  <a:pt x="833515" y="46118"/>
                </a:lnTo>
                <a:lnTo>
                  <a:pt x="833424" y="52773"/>
                </a:lnTo>
                <a:lnTo>
                  <a:pt x="835992" y="56824"/>
                </a:lnTo>
                <a:lnTo>
                  <a:pt x="841762" y="58525"/>
                </a:lnTo>
                <a:lnTo>
                  <a:pt x="841762" y="64529"/>
                </a:lnTo>
                <a:lnTo>
                  <a:pt x="839411" y="66880"/>
                </a:lnTo>
                <a:lnTo>
                  <a:pt x="847538" y="75199"/>
                </a:lnTo>
                <a:lnTo>
                  <a:pt x="844970" y="81855"/>
                </a:lnTo>
                <a:lnTo>
                  <a:pt x="838127" y="82470"/>
                </a:lnTo>
                <a:lnTo>
                  <a:pt x="835992" y="86123"/>
                </a:lnTo>
                <a:lnTo>
                  <a:pt x="830643" y="86557"/>
                </a:lnTo>
                <a:lnTo>
                  <a:pt x="830860" y="91476"/>
                </a:lnTo>
                <a:lnTo>
                  <a:pt x="841335" y="92091"/>
                </a:lnTo>
                <a:lnTo>
                  <a:pt x="844757" y="97661"/>
                </a:lnTo>
                <a:lnTo>
                  <a:pt x="847108" y="108766"/>
                </a:lnTo>
                <a:lnTo>
                  <a:pt x="853738" y="111551"/>
                </a:lnTo>
                <a:lnTo>
                  <a:pt x="855022" y="118387"/>
                </a:lnTo>
                <a:lnTo>
                  <a:pt x="857388" y="124356"/>
                </a:lnTo>
                <a:lnTo>
                  <a:pt x="867125" y="127502"/>
                </a:lnTo>
                <a:lnTo>
                  <a:pt x="868546" y="133868"/>
                </a:lnTo>
                <a:lnTo>
                  <a:pt x="858863" y="138933"/>
                </a:lnTo>
                <a:lnTo>
                  <a:pt x="859786" y="152786"/>
                </a:lnTo>
                <a:lnTo>
                  <a:pt x="873154" y="162010"/>
                </a:lnTo>
                <a:lnTo>
                  <a:pt x="874540" y="167508"/>
                </a:lnTo>
                <a:lnTo>
                  <a:pt x="923407" y="210876"/>
                </a:lnTo>
                <a:lnTo>
                  <a:pt x="943228" y="210876"/>
                </a:lnTo>
                <a:lnTo>
                  <a:pt x="951070" y="221474"/>
                </a:lnTo>
                <a:lnTo>
                  <a:pt x="963513" y="221474"/>
                </a:lnTo>
                <a:lnTo>
                  <a:pt x="975041" y="235292"/>
                </a:lnTo>
                <a:lnTo>
                  <a:pt x="970432" y="238077"/>
                </a:lnTo>
                <a:lnTo>
                  <a:pt x="971355" y="252798"/>
                </a:lnTo>
                <a:lnTo>
                  <a:pt x="966743" y="253269"/>
                </a:lnTo>
                <a:lnTo>
                  <a:pt x="955219" y="263866"/>
                </a:lnTo>
                <a:lnTo>
                  <a:pt x="950148" y="285099"/>
                </a:lnTo>
                <a:lnTo>
                  <a:pt x="945536" y="286003"/>
                </a:lnTo>
                <a:lnTo>
                  <a:pt x="936775" y="295697"/>
                </a:lnTo>
                <a:lnTo>
                  <a:pt x="940928" y="303076"/>
                </a:lnTo>
                <a:lnTo>
                  <a:pt x="936775" y="308140"/>
                </a:lnTo>
                <a:lnTo>
                  <a:pt x="946458" y="317797"/>
                </a:lnTo>
                <a:lnTo>
                  <a:pt x="943232" y="319208"/>
                </a:lnTo>
                <a:lnTo>
                  <a:pt x="942769" y="323802"/>
                </a:lnTo>
                <a:lnTo>
                  <a:pt x="945077" y="328866"/>
                </a:lnTo>
                <a:lnTo>
                  <a:pt x="928941" y="343623"/>
                </a:lnTo>
                <a:lnTo>
                  <a:pt x="929400" y="349628"/>
                </a:lnTo>
                <a:lnTo>
                  <a:pt x="915568" y="349628"/>
                </a:lnTo>
                <a:lnTo>
                  <a:pt x="905426" y="337185"/>
                </a:lnTo>
                <a:lnTo>
                  <a:pt x="906348" y="331651"/>
                </a:lnTo>
                <a:lnTo>
                  <a:pt x="894361" y="331181"/>
                </a:lnTo>
                <a:lnTo>
                  <a:pt x="886064" y="321523"/>
                </a:lnTo>
                <a:lnTo>
                  <a:pt x="879611" y="322427"/>
                </a:lnTo>
                <a:lnTo>
                  <a:pt x="879148" y="330277"/>
                </a:lnTo>
                <a:lnTo>
                  <a:pt x="866705" y="341779"/>
                </a:lnTo>
                <a:lnTo>
                  <a:pt x="867164" y="349158"/>
                </a:lnTo>
                <a:lnTo>
                  <a:pt x="862553" y="357006"/>
                </a:lnTo>
                <a:lnTo>
                  <a:pt x="855637" y="359756"/>
                </a:lnTo>
                <a:lnTo>
                  <a:pt x="855637" y="366230"/>
                </a:lnTo>
                <a:lnTo>
                  <a:pt x="851947" y="367605"/>
                </a:lnTo>
                <a:lnTo>
                  <a:pt x="849643" y="362541"/>
                </a:lnTo>
                <a:lnTo>
                  <a:pt x="846876" y="365760"/>
                </a:lnTo>
                <a:lnTo>
                  <a:pt x="825347" y="366519"/>
                </a:lnTo>
                <a:lnTo>
                  <a:pt x="812641" y="369666"/>
                </a:lnTo>
                <a:lnTo>
                  <a:pt x="792855" y="359575"/>
                </a:lnTo>
                <a:lnTo>
                  <a:pt x="782640" y="360190"/>
                </a:lnTo>
                <a:lnTo>
                  <a:pt x="779801" y="355126"/>
                </a:lnTo>
                <a:lnTo>
                  <a:pt x="770324" y="356175"/>
                </a:lnTo>
                <a:lnTo>
                  <a:pt x="754431" y="375671"/>
                </a:lnTo>
                <a:lnTo>
                  <a:pt x="754221" y="388078"/>
                </a:lnTo>
                <a:lnTo>
                  <a:pt x="743695" y="397157"/>
                </a:lnTo>
                <a:lnTo>
                  <a:pt x="729697" y="396722"/>
                </a:lnTo>
                <a:lnTo>
                  <a:pt x="723910" y="400520"/>
                </a:lnTo>
                <a:lnTo>
                  <a:pt x="724119" y="408912"/>
                </a:lnTo>
                <a:lnTo>
                  <a:pt x="731697" y="414808"/>
                </a:lnTo>
                <a:lnTo>
                  <a:pt x="731064" y="430831"/>
                </a:lnTo>
                <a:lnTo>
                  <a:pt x="739908" y="448410"/>
                </a:lnTo>
                <a:lnTo>
                  <a:pt x="739275" y="464398"/>
                </a:lnTo>
                <a:lnTo>
                  <a:pt x="730854" y="471234"/>
                </a:lnTo>
                <a:lnTo>
                  <a:pt x="715066" y="471451"/>
                </a:lnTo>
                <a:lnTo>
                  <a:pt x="688437" y="460202"/>
                </a:lnTo>
                <a:lnTo>
                  <a:pt x="671382" y="460202"/>
                </a:lnTo>
                <a:lnTo>
                  <a:pt x="652331" y="467436"/>
                </a:lnTo>
                <a:lnTo>
                  <a:pt x="641067" y="467545"/>
                </a:lnTo>
                <a:lnTo>
                  <a:pt x="630860" y="477456"/>
                </a:lnTo>
                <a:lnTo>
                  <a:pt x="629912" y="490731"/>
                </a:lnTo>
                <a:lnTo>
                  <a:pt x="642225" y="508382"/>
                </a:lnTo>
                <a:lnTo>
                  <a:pt x="642648" y="548061"/>
                </a:lnTo>
                <a:lnTo>
                  <a:pt x="638018" y="551751"/>
                </a:lnTo>
                <a:lnTo>
                  <a:pt x="638962" y="564809"/>
                </a:lnTo>
                <a:lnTo>
                  <a:pt x="646016" y="571030"/>
                </a:lnTo>
                <a:lnTo>
                  <a:pt x="673383" y="568064"/>
                </a:lnTo>
                <a:lnTo>
                  <a:pt x="690647" y="582713"/>
                </a:lnTo>
                <a:lnTo>
                  <a:pt x="691909" y="597037"/>
                </a:lnTo>
                <a:lnTo>
                  <a:pt x="703701" y="610384"/>
                </a:lnTo>
                <a:lnTo>
                  <a:pt x="703155" y="620656"/>
                </a:lnTo>
                <a:lnTo>
                  <a:pt x="702468" y="627239"/>
                </a:lnTo>
                <a:lnTo>
                  <a:pt x="696984" y="630784"/>
                </a:lnTo>
                <a:lnTo>
                  <a:pt x="700059" y="639357"/>
                </a:lnTo>
                <a:lnTo>
                  <a:pt x="714986" y="633461"/>
                </a:lnTo>
                <a:lnTo>
                  <a:pt x="717330" y="629554"/>
                </a:lnTo>
                <a:lnTo>
                  <a:pt x="723508" y="626588"/>
                </a:lnTo>
                <a:lnTo>
                  <a:pt x="725852" y="633461"/>
                </a:lnTo>
                <a:lnTo>
                  <a:pt x="722228" y="638489"/>
                </a:lnTo>
                <a:lnTo>
                  <a:pt x="720311" y="653174"/>
                </a:lnTo>
                <a:lnTo>
                  <a:pt x="718820" y="653861"/>
                </a:lnTo>
                <a:lnTo>
                  <a:pt x="718820" y="659612"/>
                </a:lnTo>
                <a:lnTo>
                  <a:pt x="735651" y="660734"/>
                </a:lnTo>
                <a:lnTo>
                  <a:pt x="751414" y="650208"/>
                </a:lnTo>
                <a:lnTo>
                  <a:pt x="756525" y="650895"/>
                </a:lnTo>
                <a:lnTo>
                  <a:pt x="758019" y="659359"/>
                </a:lnTo>
                <a:lnTo>
                  <a:pt x="767604" y="662795"/>
                </a:lnTo>
                <a:lnTo>
                  <a:pt x="773782" y="657768"/>
                </a:lnTo>
                <a:lnTo>
                  <a:pt x="783367" y="657768"/>
                </a:lnTo>
                <a:lnTo>
                  <a:pt x="783581" y="664170"/>
                </a:lnTo>
                <a:lnTo>
                  <a:pt x="781877" y="666231"/>
                </a:lnTo>
                <a:lnTo>
                  <a:pt x="781877" y="681857"/>
                </a:lnTo>
                <a:lnTo>
                  <a:pt x="791036" y="694445"/>
                </a:lnTo>
                <a:lnTo>
                  <a:pt x="800624" y="695530"/>
                </a:lnTo>
                <a:close/>
                <a:moveTo>
                  <a:pt x="12092" y="145696"/>
                </a:moveTo>
                <a:lnTo>
                  <a:pt x="15763" y="145407"/>
                </a:lnTo>
                <a:lnTo>
                  <a:pt x="18020" y="142586"/>
                </a:lnTo>
                <a:lnTo>
                  <a:pt x="21688" y="141753"/>
                </a:lnTo>
                <a:lnTo>
                  <a:pt x="23099" y="135822"/>
                </a:lnTo>
                <a:lnTo>
                  <a:pt x="25920" y="134121"/>
                </a:lnTo>
                <a:lnTo>
                  <a:pt x="27049" y="121136"/>
                </a:lnTo>
                <a:lnTo>
                  <a:pt x="25356" y="119473"/>
                </a:lnTo>
                <a:lnTo>
                  <a:pt x="22817" y="123415"/>
                </a:lnTo>
                <a:lnTo>
                  <a:pt x="21124" y="127900"/>
                </a:lnTo>
                <a:lnTo>
                  <a:pt x="16045" y="133000"/>
                </a:lnTo>
                <a:lnTo>
                  <a:pt x="15199" y="140343"/>
                </a:lnTo>
                <a:close/>
              </a:path>
            </a:pathLst>
          </a:custGeom>
          <a:solidFill>
            <a:srgbClr val="FBE3D6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 dirty="0"/>
          </a:p>
        </p:txBody>
      </p:sp>
      <p:sp>
        <p:nvSpPr>
          <p:cNvPr id="5" name="TextBox 41">
            <a:extLst>
              <a:ext uri="{FF2B5EF4-FFF2-40B4-BE49-F238E27FC236}">
                <a16:creationId xmlns:a16="http://schemas.microsoft.com/office/drawing/2014/main" id="{CA66A964-8F6C-3E57-79C2-FD1D5FD2746D}"/>
              </a:ext>
            </a:extLst>
          </p:cNvPr>
          <p:cNvSpPr txBox="1">
            <a:spLocks/>
          </p:cNvSpPr>
          <p:nvPr/>
        </p:nvSpPr>
        <p:spPr>
          <a:xfrm>
            <a:off x="3743467" y="125987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Cauca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81D702A4-5625-CEE0-C126-84A0F3B09DCF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DFEE2638-8D1C-74BD-432F-7800725A779B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53F8DD91-DE6E-3613-F5C3-64C11A9FD613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A095CE43-30D2-D4CD-0E3B-AD31636F9FE0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8595DE42-2D1E-DD16-9573-B2645609A01C}"/>
                </a:ext>
              </a:extLst>
            </p:cNvPr>
            <p:cNvSpPr txBox="1"/>
            <p:nvPr/>
          </p:nvSpPr>
          <p:spPr>
            <a:xfrm>
              <a:off x="281694" y="1271194"/>
              <a:ext cx="2136129" cy="12715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9900" dirty="0">
                  <a:solidFill>
                    <a:schemeClr val="bg1"/>
                  </a:solidFill>
                  <a:latin typeface="Poppins Heavy"/>
                </a:rPr>
                <a:t>7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AD0FA093-653E-585A-33E0-687ED2F94559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524E5341-7016-9C69-A0A2-D296DA9F269F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116F3CC4-472A-EFE2-A188-6F2377DDBFB0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69EF944F-7643-BE9A-F516-C5B2AF5DE2B6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B6A640EF-C3D0-CF4D-9FE5-733DB0517929}"/>
                </a:ext>
              </a:extLst>
            </p:cNvPr>
            <p:cNvSpPr txBox="1"/>
            <p:nvPr/>
          </p:nvSpPr>
          <p:spPr>
            <a:xfrm>
              <a:off x="149430" y="1205629"/>
              <a:ext cx="2337651" cy="1173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6600" dirty="0">
                  <a:solidFill>
                    <a:schemeClr val="bg1"/>
                  </a:solidFill>
                  <a:latin typeface="Poppins Heavy"/>
                </a:rPr>
                <a:t>13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BFEDC7A-9B6E-1632-5438-9DCE2B5B88F3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0A62F20-72AD-E9A6-67BA-9F6A430CDBFB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3CD4DE66-A5D5-23C2-28A2-C7259F7D4FDD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56">
            <a:extLst>
              <a:ext uri="{FF2B5EF4-FFF2-40B4-BE49-F238E27FC236}">
                <a16:creationId xmlns:a16="http://schemas.microsoft.com/office/drawing/2014/main" id="{E81BD882-DCE5-A132-1D70-5295B5751878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Decrecimiento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BD727D3D-71FC-4E11-8BCD-4F2EBB26096E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46%</a:t>
            </a:r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3548C479-FAAA-E10C-DAD5-2E1A695AEF06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32702546-5026-C4F0-229B-DEB080F1B2CB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822F43A4-4BAF-6B6C-C543-59118023CC4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7B55E6C5-33D1-D79B-441D-0B3D53E66F59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20964873-372D-F12E-CD2B-C90960A64E17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76CEA759-8877-1661-D86C-F9740F9E9F8E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F9548A80-464A-448B-BF41-D49C80559BA6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42">
            <a:extLst>
              <a:ext uri="{FF2B5EF4-FFF2-40B4-BE49-F238E27FC236}">
                <a16:creationId xmlns:a16="http://schemas.microsoft.com/office/drawing/2014/main" id="{91A157CA-8CAE-0CFB-2AE0-A9802835AC68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2B0B77B3-3385-87B6-8146-EB7B11902EA6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5" name="Rectángulo: esquinas redondeadas 34">
            <a:hlinkClick r:id="rId5" action="ppaction://hlinksldjump"/>
            <a:extLst>
              <a:ext uri="{FF2B5EF4-FFF2-40B4-BE49-F238E27FC236}">
                <a16:creationId xmlns:a16="http://schemas.microsoft.com/office/drawing/2014/main" id="{DB686EBE-7086-D498-803B-378D25BF1AC3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Flecha: curvada hacia la izquierda 35">
            <a:hlinkClick r:id="rId5" action="ppaction://hlinksldjump"/>
            <a:extLst>
              <a:ext uri="{FF2B5EF4-FFF2-40B4-BE49-F238E27FC236}">
                <a16:creationId xmlns:a16="http://schemas.microsoft.com/office/drawing/2014/main" id="{6896E0C0-021B-2915-A9EF-2198C0063B05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7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04098F20-A657-B6F5-3026-32F610CE052B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8" name="Freeform 87">
            <a:extLst>
              <a:ext uri="{FF2B5EF4-FFF2-40B4-BE49-F238E27FC236}">
                <a16:creationId xmlns:a16="http://schemas.microsoft.com/office/drawing/2014/main" id="{932FC4AD-7099-6DEB-3FC0-4C67EFB899D4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58356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C8AB15-3549-3230-A04F-0577A0CC2C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41783C0B-0DA4-1403-FF89-64F7672D0191}"/>
              </a:ext>
            </a:extLst>
          </p:cNvPr>
          <p:cNvSpPr>
            <a:spLocks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A96C87F4-1347-77D0-ABE1-09FE8E8EF808}"/>
              </a:ext>
            </a:extLst>
          </p:cNvPr>
          <p:cNvSpPr/>
          <p:nvPr/>
        </p:nvSpPr>
        <p:spPr>
          <a:xfrm>
            <a:off x="1600936" y="2469983"/>
            <a:ext cx="4124696" cy="5347034"/>
          </a:xfrm>
          <a:custGeom>
            <a:avLst/>
            <a:gdLst>
              <a:gd name="connsiteX0" fmla="*/ 186949 w 199601"/>
              <a:gd name="connsiteY0" fmla="*/ 8338 h 258752"/>
              <a:gd name="connsiteX1" fmla="*/ 192310 w 199601"/>
              <a:gd name="connsiteY1" fmla="*/ 1194 h 258752"/>
              <a:gd name="connsiteX2" fmla="*/ 199602 w 199601"/>
              <a:gd name="connsiteY2" fmla="*/ 0 h 258752"/>
              <a:gd name="connsiteX3" fmla="*/ 194726 w 199601"/>
              <a:gd name="connsiteY3" fmla="*/ 10779 h 258752"/>
              <a:gd name="connsiteX4" fmla="*/ 191586 w 199601"/>
              <a:gd name="connsiteY4" fmla="*/ 21544 h 258752"/>
              <a:gd name="connsiteX5" fmla="*/ 183057 w 199601"/>
              <a:gd name="connsiteY5" fmla="*/ 25396 h 258752"/>
              <a:gd name="connsiteX6" fmla="*/ 182782 w 199601"/>
              <a:gd name="connsiteY6" fmla="*/ 32275 h 258752"/>
              <a:gd name="connsiteX7" fmla="*/ 186360 w 199601"/>
              <a:gd name="connsiteY7" fmla="*/ 34753 h 258752"/>
              <a:gd name="connsiteX8" fmla="*/ 185256 w 199601"/>
              <a:gd name="connsiteY8" fmla="*/ 43561 h 258752"/>
              <a:gd name="connsiteX9" fmla="*/ 177002 w 199601"/>
              <a:gd name="connsiteY9" fmla="*/ 50165 h 258752"/>
              <a:gd name="connsiteX10" fmla="*/ 169019 w 199601"/>
              <a:gd name="connsiteY10" fmla="*/ 49891 h 258752"/>
              <a:gd name="connsiteX11" fmla="*/ 167370 w 199601"/>
              <a:gd name="connsiteY11" fmla="*/ 52918 h 258752"/>
              <a:gd name="connsiteX12" fmla="*/ 160490 w 199601"/>
              <a:gd name="connsiteY12" fmla="*/ 56221 h 258752"/>
              <a:gd name="connsiteX13" fmla="*/ 154710 w 199601"/>
              <a:gd name="connsiteY13" fmla="*/ 65578 h 258752"/>
              <a:gd name="connsiteX14" fmla="*/ 145903 w 199601"/>
              <a:gd name="connsiteY14" fmla="*/ 67781 h 258752"/>
              <a:gd name="connsiteX15" fmla="*/ 145078 w 199601"/>
              <a:gd name="connsiteY15" fmla="*/ 76035 h 258752"/>
              <a:gd name="connsiteX16" fmla="*/ 141497 w 199601"/>
              <a:gd name="connsiteY16" fmla="*/ 80440 h 258752"/>
              <a:gd name="connsiteX17" fmla="*/ 145353 w 199601"/>
              <a:gd name="connsiteY17" fmla="*/ 84018 h 258752"/>
              <a:gd name="connsiteX18" fmla="*/ 142875 w 199601"/>
              <a:gd name="connsiteY18" fmla="*/ 90348 h 258752"/>
              <a:gd name="connsiteX19" fmla="*/ 137370 w 199601"/>
              <a:gd name="connsiteY19" fmla="*/ 91722 h 258752"/>
              <a:gd name="connsiteX20" fmla="*/ 133518 w 199601"/>
              <a:gd name="connsiteY20" fmla="*/ 98602 h 258752"/>
              <a:gd name="connsiteX21" fmla="*/ 127463 w 199601"/>
              <a:gd name="connsiteY21" fmla="*/ 100530 h 258752"/>
              <a:gd name="connsiteX22" fmla="*/ 124989 w 199601"/>
              <a:gd name="connsiteY22" fmla="*/ 98052 h 258752"/>
              <a:gd name="connsiteX23" fmla="*/ 123336 w 199601"/>
              <a:gd name="connsiteY23" fmla="*/ 101633 h 258752"/>
              <a:gd name="connsiteX24" fmla="*/ 123885 w 199601"/>
              <a:gd name="connsiteY24" fmla="*/ 112361 h 258752"/>
              <a:gd name="connsiteX25" fmla="*/ 117555 w 199601"/>
              <a:gd name="connsiteY25" fmla="*/ 118691 h 258752"/>
              <a:gd name="connsiteX26" fmla="*/ 117830 w 199601"/>
              <a:gd name="connsiteY26" fmla="*/ 125575 h 258752"/>
              <a:gd name="connsiteX27" fmla="*/ 121133 w 199601"/>
              <a:gd name="connsiteY27" fmla="*/ 129977 h 258752"/>
              <a:gd name="connsiteX28" fmla="*/ 120033 w 199601"/>
              <a:gd name="connsiteY28" fmla="*/ 142636 h 258752"/>
              <a:gd name="connsiteX29" fmla="*/ 114253 w 199601"/>
              <a:gd name="connsiteY29" fmla="*/ 150066 h 258752"/>
              <a:gd name="connsiteX30" fmla="*/ 112604 w 199601"/>
              <a:gd name="connsiteY30" fmla="*/ 161626 h 258752"/>
              <a:gd name="connsiteX31" fmla="*/ 115078 w 199601"/>
              <a:gd name="connsiteY31" fmla="*/ 166028 h 258752"/>
              <a:gd name="connsiteX32" fmla="*/ 115078 w 199601"/>
              <a:gd name="connsiteY32" fmla="*/ 177038 h 258752"/>
              <a:gd name="connsiteX33" fmla="*/ 110954 w 199601"/>
              <a:gd name="connsiteY33" fmla="*/ 181166 h 258752"/>
              <a:gd name="connsiteX34" fmla="*/ 104071 w 199601"/>
              <a:gd name="connsiteY34" fmla="*/ 182265 h 258752"/>
              <a:gd name="connsiteX35" fmla="*/ 101322 w 199601"/>
              <a:gd name="connsiteY35" fmla="*/ 190248 h 258752"/>
              <a:gd name="connsiteX36" fmla="*/ 93339 w 199601"/>
              <a:gd name="connsiteY36" fmla="*/ 197128 h 258752"/>
              <a:gd name="connsiteX37" fmla="*/ 89208 w 199601"/>
              <a:gd name="connsiteY37" fmla="*/ 196578 h 258752"/>
              <a:gd name="connsiteX38" fmla="*/ 89208 w 199601"/>
              <a:gd name="connsiteY38" fmla="*/ 205935 h 258752"/>
              <a:gd name="connsiteX39" fmla="*/ 84806 w 199601"/>
              <a:gd name="connsiteY39" fmla="*/ 213915 h 258752"/>
              <a:gd name="connsiteX40" fmla="*/ 82057 w 199601"/>
              <a:gd name="connsiteY40" fmla="*/ 214190 h 258752"/>
              <a:gd name="connsiteX41" fmla="*/ 75999 w 199601"/>
              <a:gd name="connsiteY41" fmla="*/ 220519 h 258752"/>
              <a:gd name="connsiteX42" fmla="*/ 77373 w 199601"/>
              <a:gd name="connsiteY42" fmla="*/ 229602 h 258752"/>
              <a:gd name="connsiteX43" fmla="*/ 74074 w 199601"/>
              <a:gd name="connsiteY43" fmla="*/ 234558 h 258752"/>
              <a:gd name="connsiteX44" fmla="*/ 69669 w 199601"/>
              <a:gd name="connsiteY44" fmla="*/ 234283 h 258752"/>
              <a:gd name="connsiteX45" fmla="*/ 66366 w 199601"/>
              <a:gd name="connsiteY45" fmla="*/ 239784 h 258752"/>
              <a:gd name="connsiteX46" fmla="*/ 63617 w 199601"/>
              <a:gd name="connsiteY46" fmla="*/ 240334 h 258752"/>
              <a:gd name="connsiteX47" fmla="*/ 61411 w 199601"/>
              <a:gd name="connsiteY47" fmla="*/ 244465 h 258752"/>
              <a:gd name="connsiteX48" fmla="*/ 57403 w 199601"/>
              <a:gd name="connsiteY48" fmla="*/ 245579 h 258752"/>
              <a:gd name="connsiteX49" fmla="*/ 50010 w 199601"/>
              <a:gd name="connsiteY49" fmla="*/ 252122 h 258752"/>
              <a:gd name="connsiteX50" fmla="*/ 51030 w 199601"/>
              <a:gd name="connsiteY50" fmla="*/ 257081 h 258752"/>
              <a:gd name="connsiteX51" fmla="*/ 42508 w 199601"/>
              <a:gd name="connsiteY51" fmla="*/ 258752 h 258752"/>
              <a:gd name="connsiteX52" fmla="*/ 34540 w 199601"/>
              <a:gd name="connsiteY52" fmla="*/ 249724 h 258752"/>
              <a:gd name="connsiteX53" fmla="*/ 22820 w 199601"/>
              <a:gd name="connsiteY53" fmla="*/ 248038 h 258752"/>
              <a:gd name="connsiteX54" fmla="*/ 20263 w 199601"/>
              <a:gd name="connsiteY54" fmla="*/ 229978 h 258752"/>
              <a:gd name="connsiteX55" fmla="*/ 24513 w 199601"/>
              <a:gd name="connsiteY55" fmla="*/ 227323 h 258752"/>
              <a:gd name="connsiteX56" fmla="*/ 22415 w 199601"/>
              <a:gd name="connsiteY56" fmla="*/ 214664 h 258752"/>
              <a:gd name="connsiteX57" fmla="*/ 28260 w 199601"/>
              <a:gd name="connsiteY57" fmla="*/ 203241 h 258752"/>
              <a:gd name="connsiteX58" fmla="*/ 27729 w 199601"/>
              <a:gd name="connsiteY58" fmla="*/ 197663 h 258752"/>
              <a:gd name="connsiteX59" fmla="*/ 32243 w 199601"/>
              <a:gd name="connsiteY59" fmla="*/ 188631 h 258752"/>
              <a:gd name="connsiteX60" fmla="*/ 34634 w 199601"/>
              <a:gd name="connsiteY60" fmla="*/ 188103 h 258752"/>
              <a:gd name="connsiteX61" fmla="*/ 38678 w 199601"/>
              <a:gd name="connsiteY61" fmla="*/ 176717 h 258752"/>
              <a:gd name="connsiteX62" fmla="*/ 38989 w 199601"/>
              <a:gd name="connsiteY62" fmla="*/ 149603 h 258752"/>
              <a:gd name="connsiteX63" fmla="*/ 34988 w 199601"/>
              <a:gd name="connsiteY63" fmla="*/ 144973 h 258752"/>
              <a:gd name="connsiteX64" fmla="*/ 36551 w 199601"/>
              <a:gd name="connsiteY64" fmla="*/ 131109 h 258752"/>
              <a:gd name="connsiteX65" fmla="*/ 28720 w 199601"/>
              <a:gd name="connsiteY65" fmla="*/ 127336 h 258752"/>
              <a:gd name="connsiteX66" fmla="*/ 22629 w 199601"/>
              <a:gd name="connsiteY66" fmla="*/ 130526 h 258752"/>
              <a:gd name="connsiteX67" fmla="*/ 14794 w 199601"/>
              <a:gd name="connsiteY67" fmla="*/ 125014 h 258752"/>
              <a:gd name="connsiteX68" fmla="*/ 1157 w 199601"/>
              <a:gd name="connsiteY68" fmla="*/ 124725 h 258752"/>
              <a:gd name="connsiteX69" fmla="*/ 0 w 199601"/>
              <a:gd name="connsiteY69" fmla="*/ 118923 h 258752"/>
              <a:gd name="connsiteX70" fmla="*/ 5513 w 199601"/>
              <a:gd name="connsiteY70" fmla="*/ 110799 h 258752"/>
              <a:gd name="connsiteX71" fmla="*/ 8703 w 199601"/>
              <a:gd name="connsiteY71" fmla="*/ 97455 h 258752"/>
              <a:gd name="connsiteX72" fmla="*/ 6963 w 199601"/>
              <a:gd name="connsiteY72" fmla="*/ 93104 h 258752"/>
              <a:gd name="connsiteX73" fmla="*/ 9281 w 199601"/>
              <a:gd name="connsiteY73" fmla="*/ 78889 h 258752"/>
              <a:gd name="connsiteX74" fmla="*/ 5802 w 199601"/>
              <a:gd name="connsiteY74" fmla="*/ 75406 h 258752"/>
              <a:gd name="connsiteX75" fmla="*/ 9281 w 199601"/>
              <a:gd name="connsiteY75" fmla="*/ 69314 h 258752"/>
              <a:gd name="connsiteX76" fmla="*/ 12363 w 199601"/>
              <a:gd name="connsiteY76" fmla="*/ 68526 h 258752"/>
              <a:gd name="connsiteX77" fmla="*/ 12674 w 199601"/>
              <a:gd name="connsiteY77" fmla="*/ 53396 h 258752"/>
              <a:gd name="connsiteX78" fmla="*/ 8254 w 199601"/>
              <a:gd name="connsiteY78" fmla="*/ 50451 h 258752"/>
              <a:gd name="connsiteX79" fmla="*/ 8254 w 199601"/>
              <a:gd name="connsiteY79" fmla="*/ 42241 h 258752"/>
              <a:gd name="connsiteX80" fmla="*/ 16603 w 199601"/>
              <a:gd name="connsiteY80" fmla="*/ 34337 h 258752"/>
              <a:gd name="connsiteX81" fmla="*/ 20820 w 199601"/>
              <a:gd name="connsiteY81" fmla="*/ 34059 h 258752"/>
              <a:gd name="connsiteX82" fmla="*/ 24784 w 199601"/>
              <a:gd name="connsiteY82" fmla="*/ 31418 h 258752"/>
              <a:gd name="connsiteX83" fmla="*/ 25280 w 199601"/>
              <a:gd name="connsiteY83" fmla="*/ 27620 h 258752"/>
              <a:gd name="connsiteX84" fmla="*/ 30894 w 199601"/>
              <a:gd name="connsiteY84" fmla="*/ 25638 h 258752"/>
              <a:gd name="connsiteX85" fmla="*/ 31552 w 199601"/>
              <a:gd name="connsiteY85" fmla="*/ 28279 h 258752"/>
              <a:gd name="connsiteX86" fmla="*/ 42946 w 199601"/>
              <a:gd name="connsiteY86" fmla="*/ 30427 h 258752"/>
              <a:gd name="connsiteX87" fmla="*/ 43441 w 199601"/>
              <a:gd name="connsiteY87" fmla="*/ 32243 h 258752"/>
              <a:gd name="connsiteX88" fmla="*/ 58937 w 199601"/>
              <a:gd name="connsiteY88" fmla="*/ 37296 h 258752"/>
              <a:gd name="connsiteX89" fmla="*/ 64460 w 199601"/>
              <a:gd name="connsiteY89" fmla="*/ 31925 h 258752"/>
              <a:gd name="connsiteX90" fmla="*/ 70566 w 199601"/>
              <a:gd name="connsiteY90" fmla="*/ 32134 h 258752"/>
              <a:gd name="connsiteX91" fmla="*/ 73724 w 199601"/>
              <a:gd name="connsiteY91" fmla="*/ 27714 h 258752"/>
              <a:gd name="connsiteX92" fmla="*/ 68041 w 199601"/>
              <a:gd name="connsiteY92" fmla="*/ 23504 h 258752"/>
              <a:gd name="connsiteX93" fmla="*/ 68041 w 199601"/>
              <a:gd name="connsiteY93" fmla="*/ 17821 h 258752"/>
              <a:gd name="connsiteX94" fmla="*/ 72251 w 199601"/>
              <a:gd name="connsiteY94" fmla="*/ 16346 h 258752"/>
              <a:gd name="connsiteX95" fmla="*/ 72461 w 199601"/>
              <a:gd name="connsiteY95" fmla="*/ 8768 h 258752"/>
              <a:gd name="connsiteX96" fmla="*/ 75767 w 199601"/>
              <a:gd name="connsiteY96" fmla="*/ 5249 h 258752"/>
              <a:gd name="connsiteX97" fmla="*/ 82658 w 199601"/>
              <a:gd name="connsiteY97" fmla="*/ 6731 h 258752"/>
              <a:gd name="connsiteX98" fmla="*/ 84817 w 199601"/>
              <a:gd name="connsiteY98" fmla="*/ 10334 h 258752"/>
              <a:gd name="connsiteX99" fmla="*/ 90344 w 199601"/>
              <a:gd name="connsiteY99" fmla="*/ 12016 h 258752"/>
              <a:gd name="connsiteX100" fmla="*/ 91545 w 199601"/>
              <a:gd name="connsiteY100" fmla="*/ 8652 h 258752"/>
              <a:gd name="connsiteX101" fmla="*/ 98273 w 199601"/>
              <a:gd name="connsiteY101" fmla="*/ 7929 h 258752"/>
              <a:gd name="connsiteX102" fmla="*/ 103076 w 199601"/>
              <a:gd name="connsiteY102" fmla="*/ 13698 h 258752"/>
              <a:gd name="connsiteX103" fmla="*/ 108842 w 199601"/>
              <a:gd name="connsiteY103" fmla="*/ 13937 h 258752"/>
              <a:gd name="connsiteX104" fmla="*/ 114126 w 199601"/>
              <a:gd name="connsiteY104" fmla="*/ 8410 h 258752"/>
              <a:gd name="connsiteX105" fmla="*/ 124457 w 199601"/>
              <a:gd name="connsiteY105" fmla="*/ 7690 h 258752"/>
              <a:gd name="connsiteX106" fmla="*/ 132867 w 199601"/>
              <a:gd name="connsiteY106" fmla="*/ 12013 h 258752"/>
              <a:gd name="connsiteX107" fmla="*/ 145356 w 199601"/>
              <a:gd name="connsiteY107" fmla="*/ 12975 h 258752"/>
              <a:gd name="connsiteX108" fmla="*/ 149921 w 199601"/>
              <a:gd name="connsiteY108" fmla="*/ 18740 h 258752"/>
              <a:gd name="connsiteX109" fmla="*/ 158566 w 199601"/>
              <a:gd name="connsiteY109" fmla="*/ 20661 h 258752"/>
              <a:gd name="connsiteX110" fmla="*/ 171298 w 199601"/>
              <a:gd name="connsiteY110" fmla="*/ 17778 h 258752"/>
              <a:gd name="connsiteX111" fmla="*/ 178988 w 199601"/>
              <a:gd name="connsiteY111" fmla="*/ 10334 h 258752"/>
              <a:gd name="connsiteX112" fmla="*/ 187398 w 199601"/>
              <a:gd name="connsiteY112" fmla="*/ 7929 h 2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99601" h="258752">
                <a:moveTo>
                  <a:pt x="186949" y="8338"/>
                </a:moveTo>
                <a:lnTo>
                  <a:pt x="192310" y="1194"/>
                </a:lnTo>
                <a:lnTo>
                  <a:pt x="199602" y="0"/>
                </a:lnTo>
                <a:lnTo>
                  <a:pt x="194726" y="10779"/>
                </a:lnTo>
                <a:lnTo>
                  <a:pt x="191586" y="21544"/>
                </a:lnTo>
                <a:lnTo>
                  <a:pt x="183057" y="25396"/>
                </a:lnTo>
                <a:lnTo>
                  <a:pt x="182782" y="32275"/>
                </a:lnTo>
                <a:lnTo>
                  <a:pt x="186360" y="34753"/>
                </a:lnTo>
                <a:lnTo>
                  <a:pt x="185256" y="43561"/>
                </a:lnTo>
                <a:lnTo>
                  <a:pt x="177002" y="50165"/>
                </a:lnTo>
                <a:lnTo>
                  <a:pt x="169019" y="49891"/>
                </a:lnTo>
                <a:lnTo>
                  <a:pt x="167370" y="52918"/>
                </a:lnTo>
                <a:lnTo>
                  <a:pt x="160490" y="56221"/>
                </a:lnTo>
                <a:lnTo>
                  <a:pt x="154710" y="65578"/>
                </a:lnTo>
                <a:lnTo>
                  <a:pt x="145903" y="67781"/>
                </a:lnTo>
                <a:lnTo>
                  <a:pt x="145078" y="76035"/>
                </a:lnTo>
                <a:lnTo>
                  <a:pt x="141497" y="80440"/>
                </a:lnTo>
                <a:lnTo>
                  <a:pt x="145353" y="84018"/>
                </a:lnTo>
                <a:lnTo>
                  <a:pt x="142875" y="90348"/>
                </a:lnTo>
                <a:lnTo>
                  <a:pt x="137370" y="91722"/>
                </a:lnTo>
                <a:lnTo>
                  <a:pt x="133518" y="98602"/>
                </a:lnTo>
                <a:lnTo>
                  <a:pt x="127463" y="100530"/>
                </a:lnTo>
                <a:lnTo>
                  <a:pt x="124989" y="98052"/>
                </a:lnTo>
                <a:lnTo>
                  <a:pt x="123336" y="101633"/>
                </a:lnTo>
                <a:lnTo>
                  <a:pt x="123885" y="112361"/>
                </a:lnTo>
                <a:lnTo>
                  <a:pt x="117555" y="118691"/>
                </a:lnTo>
                <a:lnTo>
                  <a:pt x="117830" y="125575"/>
                </a:lnTo>
                <a:lnTo>
                  <a:pt x="121133" y="129977"/>
                </a:lnTo>
                <a:lnTo>
                  <a:pt x="120033" y="142636"/>
                </a:lnTo>
                <a:lnTo>
                  <a:pt x="114253" y="150066"/>
                </a:lnTo>
                <a:lnTo>
                  <a:pt x="112604" y="161626"/>
                </a:lnTo>
                <a:lnTo>
                  <a:pt x="115078" y="166028"/>
                </a:lnTo>
                <a:lnTo>
                  <a:pt x="115078" y="177038"/>
                </a:lnTo>
                <a:lnTo>
                  <a:pt x="110954" y="181166"/>
                </a:lnTo>
                <a:lnTo>
                  <a:pt x="104071" y="182265"/>
                </a:lnTo>
                <a:lnTo>
                  <a:pt x="101322" y="190248"/>
                </a:lnTo>
                <a:lnTo>
                  <a:pt x="93339" y="197128"/>
                </a:lnTo>
                <a:lnTo>
                  <a:pt x="89208" y="196578"/>
                </a:lnTo>
                <a:lnTo>
                  <a:pt x="89208" y="205935"/>
                </a:lnTo>
                <a:lnTo>
                  <a:pt x="84806" y="213915"/>
                </a:lnTo>
                <a:lnTo>
                  <a:pt x="82057" y="214190"/>
                </a:lnTo>
                <a:lnTo>
                  <a:pt x="75999" y="220519"/>
                </a:lnTo>
                <a:lnTo>
                  <a:pt x="77373" y="229602"/>
                </a:lnTo>
                <a:lnTo>
                  <a:pt x="74074" y="234558"/>
                </a:lnTo>
                <a:lnTo>
                  <a:pt x="69669" y="234283"/>
                </a:lnTo>
                <a:lnTo>
                  <a:pt x="66366" y="239784"/>
                </a:lnTo>
                <a:lnTo>
                  <a:pt x="63617" y="240334"/>
                </a:lnTo>
                <a:lnTo>
                  <a:pt x="61411" y="244465"/>
                </a:lnTo>
                <a:lnTo>
                  <a:pt x="57403" y="245579"/>
                </a:lnTo>
                <a:lnTo>
                  <a:pt x="50010" y="252122"/>
                </a:lnTo>
                <a:lnTo>
                  <a:pt x="51030" y="257081"/>
                </a:lnTo>
                <a:lnTo>
                  <a:pt x="42508" y="258752"/>
                </a:lnTo>
                <a:lnTo>
                  <a:pt x="34540" y="249724"/>
                </a:lnTo>
                <a:lnTo>
                  <a:pt x="22820" y="248038"/>
                </a:lnTo>
                <a:lnTo>
                  <a:pt x="20263" y="229978"/>
                </a:lnTo>
                <a:lnTo>
                  <a:pt x="24513" y="227323"/>
                </a:lnTo>
                <a:lnTo>
                  <a:pt x="22415" y="214664"/>
                </a:lnTo>
                <a:lnTo>
                  <a:pt x="28260" y="203241"/>
                </a:lnTo>
                <a:lnTo>
                  <a:pt x="27729" y="197663"/>
                </a:lnTo>
                <a:lnTo>
                  <a:pt x="32243" y="188631"/>
                </a:lnTo>
                <a:lnTo>
                  <a:pt x="34634" y="188103"/>
                </a:lnTo>
                <a:lnTo>
                  <a:pt x="38678" y="176717"/>
                </a:lnTo>
                <a:lnTo>
                  <a:pt x="38989" y="149603"/>
                </a:lnTo>
                <a:lnTo>
                  <a:pt x="34988" y="144973"/>
                </a:lnTo>
                <a:lnTo>
                  <a:pt x="36551" y="131109"/>
                </a:lnTo>
                <a:lnTo>
                  <a:pt x="28720" y="127336"/>
                </a:lnTo>
                <a:lnTo>
                  <a:pt x="22629" y="130526"/>
                </a:lnTo>
                <a:lnTo>
                  <a:pt x="14794" y="125014"/>
                </a:lnTo>
                <a:lnTo>
                  <a:pt x="1157" y="124725"/>
                </a:lnTo>
                <a:lnTo>
                  <a:pt x="0" y="118923"/>
                </a:lnTo>
                <a:lnTo>
                  <a:pt x="5513" y="110799"/>
                </a:lnTo>
                <a:lnTo>
                  <a:pt x="8703" y="97455"/>
                </a:lnTo>
                <a:lnTo>
                  <a:pt x="6963" y="93104"/>
                </a:lnTo>
                <a:cubicBezTo>
                  <a:pt x="7252" y="91654"/>
                  <a:pt x="9281" y="78889"/>
                  <a:pt x="9281" y="78889"/>
                </a:cubicBezTo>
                <a:lnTo>
                  <a:pt x="5802" y="75406"/>
                </a:lnTo>
                <a:lnTo>
                  <a:pt x="9281" y="69314"/>
                </a:lnTo>
                <a:lnTo>
                  <a:pt x="12363" y="68526"/>
                </a:lnTo>
                <a:lnTo>
                  <a:pt x="12674" y="53396"/>
                </a:lnTo>
                <a:lnTo>
                  <a:pt x="8254" y="50451"/>
                </a:lnTo>
                <a:lnTo>
                  <a:pt x="8254" y="42241"/>
                </a:lnTo>
                <a:lnTo>
                  <a:pt x="16603" y="34337"/>
                </a:lnTo>
                <a:lnTo>
                  <a:pt x="20820" y="34059"/>
                </a:lnTo>
                <a:lnTo>
                  <a:pt x="24784" y="31418"/>
                </a:lnTo>
                <a:lnTo>
                  <a:pt x="25280" y="27620"/>
                </a:lnTo>
                <a:lnTo>
                  <a:pt x="30894" y="25638"/>
                </a:lnTo>
                <a:lnTo>
                  <a:pt x="31552" y="28279"/>
                </a:lnTo>
                <a:lnTo>
                  <a:pt x="42946" y="30427"/>
                </a:lnTo>
                <a:lnTo>
                  <a:pt x="43441" y="32243"/>
                </a:lnTo>
                <a:lnTo>
                  <a:pt x="58937" y="37296"/>
                </a:lnTo>
                <a:lnTo>
                  <a:pt x="64460" y="31925"/>
                </a:lnTo>
                <a:lnTo>
                  <a:pt x="70566" y="32134"/>
                </a:lnTo>
                <a:lnTo>
                  <a:pt x="73724" y="27714"/>
                </a:lnTo>
                <a:lnTo>
                  <a:pt x="68041" y="23504"/>
                </a:lnTo>
                <a:lnTo>
                  <a:pt x="68041" y="17821"/>
                </a:lnTo>
                <a:lnTo>
                  <a:pt x="72251" y="16346"/>
                </a:lnTo>
                <a:lnTo>
                  <a:pt x="72461" y="8768"/>
                </a:lnTo>
                <a:lnTo>
                  <a:pt x="75767" y="5249"/>
                </a:lnTo>
                <a:lnTo>
                  <a:pt x="82658" y="6731"/>
                </a:lnTo>
                <a:lnTo>
                  <a:pt x="84817" y="10334"/>
                </a:lnTo>
                <a:lnTo>
                  <a:pt x="90344" y="12016"/>
                </a:lnTo>
                <a:cubicBezTo>
                  <a:pt x="90344" y="12016"/>
                  <a:pt x="90583" y="8891"/>
                  <a:pt x="91545" y="8652"/>
                </a:cubicBezTo>
                <a:cubicBezTo>
                  <a:pt x="92507" y="8414"/>
                  <a:pt x="98273" y="7929"/>
                  <a:pt x="98273" y="7929"/>
                </a:cubicBezTo>
                <a:lnTo>
                  <a:pt x="103076" y="13698"/>
                </a:lnTo>
                <a:lnTo>
                  <a:pt x="108842" y="13937"/>
                </a:lnTo>
                <a:lnTo>
                  <a:pt x="114126" y="8410"/>
                </a:lnTo>
                <a:lnTo>
                  <a:pt x="124457" y="7690"/>
                </a:lnTo>
                <a:lnTo>
                  <a:pt x="132867" y="12013"/>
                </a:lnTo>
                <a:lnTo>
                  <a:pt x="145356" y="12975"/>
                </a:lnTo>
                <a:lnTo>
                  <a:pt x="149921" y="18740"/>
                </a:lnTo>
                <a:lnTo>
                  <a:pt x="158566" y="20661"/>
                </a:lnTo>
                <a:lnTo>
                  <a:pt x="171298" y="17778"/>
                </a:lnTo>
                <a:lnTo>
                  <a:pt x="178988" y="10334"/>
                </a:lnTo>
                <a:lnTo>
                  <a:pt x="187398" y="7929"/>
                </a:lnTo>
                <a:close/>
              </a:path>
            </a:pathLst>
          </a:custGeom>
          <a:solidFill>
            <a:srgbClr val="FADFD1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F811B1D9-932F-3CAF-E8FF-52C7F2D4E2AB}"/>
              </a:ext>
            </a:extLst>
          </p:cNvPr>
          <p:cNvSpPr txBox="1">
            <a:spLocks/>
          </p:cNvSpPr>
          <p:nvPr/>
        </p:nvSpPr>
        <p:spPr>
          <a:xfrm>
            <a:off x="3975357" y="77205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Quindío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89A9B28D-52E2-7ECF-1477-909C771365FF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8C2013F1-2551-614D-38E6-44415E90121B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7" name="Freeform 27">
                <a:extLst>
                  <a:ext uri="{FF2B5EF4-FFF2-40B4-BE49-F238E27FC236}">
                    <a16:creationId xmlns:a16="http://schemas.microsoft.com/office/drawing/2014/main" id="{6E6AA658-0A8E-4D43-65B4-D2B43A424987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ED5D59D7-F0D6-AEDC-3401-4E8BCD874D8F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6" name="TextBox 29">
              <a:extLst>
                <a:ext uri="{FF2B5EF4-FFF2-40B4-BE49-F238E27FC236}">
                  <a16:creationId xmlns:a16="http://schemas.microsoft.com/office/drawing/2014/main" id="{F5EEBE8B-2396-3A56-3C69-322B3AEEE93E}"/>
                </a:ext>
              </a:extLst>
            </p:cNvPr>
            <p:cNvSpPr txBox="1"/>
            <p:nvPr/>
          </p:nvSpPr>
          <p:spPr>
            <a:xfrm>
              <a:off x="121357" y="983911"/>
              <a:ext cx="2378845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257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6C6A42AC-4B2D-54B2-B5D9-659C47CC3FD5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A23698F1-35A0-DD85-DCB0-E8B21237BBA7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C66D3753-ECDE-CEE5-A51B-A10F2FBC49FE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48D3C3FC-D6AA-F008-60FF-8CA38ADBFDCA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5E427D8A-F2EA-0990-92E6-5EC1BCB11BC8}"/>
                </a:ext>
              </a:extLst>
            </p:cNvPr>
            <p:cNvSpPr txBox="1"/>
            <p:nvPr/>
          </p:nvSpPr>
          <p:spPr>
            <a:xfrm>
              <a:off x="200241" y="973303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121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CF670C06-6236-5E55-DDA5-54A530AA7240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0B4647D-8A40-8394-AEE0-15108D5E86B8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EBAC740-754D-74F8-6E7F-7152F96D9E6F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56">
            <a:extLst>
              <a:ext uri="{FF2B5EF4-FFF2-40B4-BE49-F238E27FC236}">
                <a16:creationId xmlns:a16="http://schemas.microsoft.com/office/drawing/2014/main" id="{F286406E-A782-FF54-EFC0-806F1F84806D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C4353F2E-4DC9-3AD5-037A-A54404C5D8CC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112%</a:t>
            </a:r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5DE87D56-3B9C-9932-45F8-116D9F8F86FC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B6937C5C-E3E7-8E62-9346-1CABBB24CC56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37BED266-3101-B7DB-1266-AC065DB3BC7A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6B8C7A-F261-C688-4B85-673FA8E8E881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4B9EAF1E-AA30-8007-5291-AEF3B08E39B7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97F0A68D-5A68-C35D-0CD8-64751810FBDC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D02F1C5D-0D50-EA17-9235-28F5F9327B33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42">
            <a:extLst>
              <a:ext uri="{FF2B5EF4-FFF2-40B4-BE49-F238E27FC236}">
                <a16:creationId xmlns:a16="http://schemas.microsoft.com/office/drawing/2014/main" id="{6EA0BA6E-7A7B-DD68-F73B-5ACA335AF493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4BCA0929-C4A0-100C-6EC1-9B2C680DE245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5" name="Rectángulo: esquinas redondeadas 34">
            <a:hlinkClick r:id="rId5" action="ppaction://hlinksldjump"/>
            <a:extLst>
              <a:ext uri="{FF2B5EF4-FFF2-40B4-BE49-F238E27FC236}">
                <a16:creationId xmlns:a16="http://schemas.microsoft.com/office/drawing/2014/main" id="{5B592196-81E9-B4FC-DF43-88139CDEF714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Flecha: curvada hacia la izquierda 35">
            <a:hlinkClick r:id="rId5" action="ppaction://hlinksldjump"/>
            <a:extLst>
              <a:ext uri="{FF2B5EF4-FFF2-40B4-BE49-F238E27FC236}">
                <a16:creationId xmlns:a16="http://schemas.microsoft.com/office/drawing/2014/main" id="{FB113872-7EA5-1D8B-0827-AF0640BFCB08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7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7DEFFD6C-ED8D-0077-65CB-AC5A110E3D40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8" name="Freeform 87">
            <a:extLst>
              <a:ext uri="{FF2B5EF4-FFF2-40B4-BE49-F238E27FC236}">
                <a16:creationId xmlns:a16="http://schemas.microsoft.com/office/drawing/2014/main" id="{8DA34D41-3F42-D7C8-CDF4-2457FBF0312F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87257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E3F020-A645-08A1-375D-62F84581F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87A0506E-0809-07FA-FF44-BA2661E74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4" name="Forma libre: forma 3">
            <a:hlinkClick r:id="" action="ppaction://noaction"/>
            <a:extLst>
              <a:ext uri="{FF2B5EF4-FFF2-40B4-BE49-F238E27FC236}">
                <a16:creationId xmlns:a16="http://schemas.microsoft.com/office/drawing/2014/main" id="{F632237D-1BA5-95B1-158A-BC6D6456B327}"/>
              </a:ext>
            </a:extLst>
          </p:cNvPr>
          <p:cNvSpPr/>
          <p:nvPr/>
        </p:nvSpPr>
        <p:spPr>
          <a:xfrm>
            <a:off x="602540" y="2733782"/>
            <a:ext cx="5610362" cy="4219469"/>
          </a:xfrm>
          <a:custGeom>
            <a:avLst/>
            <a:gdLst>
              <a:gd name="connsiteX0" fmla="*/ 240135 w 507061"/>
              <a:gd name="connsiteY0" fmla="*/ 103286 h 381353"/>
              <a:gd name="connsiteX1" fmla="*/ 236453 w 507061"/>
              <a:gd name="connsiteY1" fmla="*/ 100012 h 381353"/>
              <a:gd name="connsiteX2" fmla="*/ 235635 w 507061"/>
              <a:gd name="connsiteY2" fmla="*/ 85280 h 381353"/>
              <a:gd name="connsiteX3" fmla="*/ 230315 w 507061"/>
              <a:gd name="connsiteY3" fmla="*/ 76277 h 381353"/>
              <a:gd name="connsiteX4" fmla="*/ 231132 w 507061"/>
              <a:gd name="connsiteY4" fmla="*/ 75047 h 381353"/>
              <a:gd name="connsiteX5" fmla="*/ 227450 w 507061"/>
              <a:gd name="connsiteY5" fmla="*/ 68913 h 381353"/>
              <a:gd name="connsiteX6" fmla="*/ 218856 w 507061"/>
              <a:gd name="connsiteY6" fmla="*/ 68913 h 381353"/>
              <a:gd name="connsiteX7" fmla="*/ 213535 w 507061"/>
              <a:gd name="connsiteY7" fmla="*/ 64818 h 381353"/>
              <a:gd name="connsiteX8" fmla="*/ 214352 w 507061"/>
              <a:gd name="connsiteY8" fmla="*/ 59089 h 381353"/>
              <a:gd name="connsiteX9" fmla="*/ 221312 w 507061"/>
              <a:gd name="connsiteY9" fmla="*/ 54998 h 381353"/>
              <a:gd name="connsiteX10" fmla="*/ 218852 w 507061"/>
              <a:gd name="connsiteY10" fmla="*/ 44356 h 381353"/>
              <a:gd name="connsiteX11" fmla="*/ 209035 w 507061"/>
              <a:gd name="connsiteY11" fmla="*/ 41083 h 381353"/>
              <a:gd name="connsiteX12" fmla="*/ 199620 w 507061"/>
              <a:gd name="connsiteY12" fmla="*/ 32076 h 381353"/>
              <a:gd name="connsiteX13" fmla="*/ 192256 w 507061"/>
              <a:gd name="connsiteY13" fmla="*/ 34536 h 381353"/>
              <a:gd name="connsiteX14" fmla="*/ 190208 w 507061"/>
              <a:gd name="connsiteY14" fmla="*/ 41083 h 381353"/>
              <a:gd name="connsiteX15" fmla="*/ 179158 w 507061"/>
              <a:gd name="connsiteY15" fmla="*/ 46400 h 381353"/>
              <a:gd name="connsiteX16" fmla="*/ 171794 w 507061"/>
              <a:gd name="connsiteY16" fmla="*/ 42313 h 381353"/>
              <a:gd name="connsiteX17" fmla="*/ 171381 w 507061"/>
              <a:gd name="connsiteY17" fmla="*/ 38627 h 381353"/>
              <a:gd name="connsiteX18" fmla="*/ 164834 w 507061"/>
              <a:gd name="connsiteY18" fmla="*/ 34536 h 381353"/>
              <a:gd name="connsiteX19" fmla="*/ 156240 w 507061"/>
              <a:gd name="connsiteY19" fmla="*/ 31671 h 381353"/>
              <a:gd name="connsiteX20" fmla="*/ 148058 w 507061"/>
              <a:gd name="connsiteY20" fmla="*/ 23428 h 381353"/>
              <a:gd name="connsiteX21" fmla="*/ 138520 w 507061"/>
              <a:gd name="connsiteY21" fmla="*/ 25160 h 381353"/>
              <a:gd name="connsiteX22" fmla="*/ 132310 w 507061"/>
              <a:gd name="connsiteY22" fmla="*/ 18845 h 381353"/>
              <a:gd name="connsiteX23" fmla="*/ 127466 w 507061"/>
              <a:gd name="connsiteY23" fmla="*/ 21898 h 381353"/>
              <a:gd name="connsiteX24" fmla="*/ 126732 w 507061"/>
              <a:gd name="connsiteY24" fmla="*/ 43687 h 381353"/>
              <a:gd name="connsiteX25" fmla="*/ 131995 w 507061"/>
              <a:gd name="connsiteY25" fmla="*/ 46736 h 381353"/>
              <a:gd name="connsiteX26" fmla="*/ 130729 w 507061"/>
              <a:gd name="connsiteY26" fmla="*/ 54633 h 381353"/>
              <a:gd name="connsiteX27" fmla="*/ 126623 w 507061"/>
              <a:gd name="connsiteY27" fmla="*/ 56423 h 381353"/>
              <a:gd name="connsiteX28" fmla="*/ 127047 w 507061"/>
              <a:gd name="connsiteY28" fmla="*/ 76736 h 381353"/>
              <a:gd name="connsiteX29" fmla="*/ 131677 w 507061"/>
              <a:gd name="connsiteY29" fmla="*/ 81366 h 381353"/>
              <a:gd name="connsiteX30" fmla="*/ 134035 w 507061"/>
              <a:gd name="connsiteY30" fmla="*/ 102327 h 381353"/>
              <a:gd name="connsiteX31" fmla="*/ 123513 w 507061"/>
              <a:gd name="connsiteY31" fmla="*/ 105207 h 381353"/>
              <a:gd name="connsiteX32" fmla="*/ 120890 w 507061"/>
              <a:gd name="connsiteY32" fmla="*/ 103286 h 381353"/>
              <a:gd name="connsiteX33" fmla="*/ 115646 w 507061"/>
              <a:gd name="connsiteY33" fmla="*/ 102237 h 381353"/>
              <a:gd name="connsiteX34" fmla="*/ 112499 w 507061"/>
              <a:gd name="connsiteY34" fmla="*/ 105908 h 381353"/>
              <a:gd name="connsiteX35" fmla="*/ 109699 w 507061"/>
              <a:gd name="connsiteY35" fmla="*/ 103286 h 381353"/>
              <a:gd name="connsiteX36" fmla="*/ 88192 w 507061"/>
              <a:gd name="connsiteY36" fmla="*/ 105731 h 381353"/>
              <a:gd name="connsiteX37" fmla="*/ 80849 w 507061"/>
              <a:gd name="connsiteY37" fmla="*/ 99962 h 381353"/>
              <a:gd name="connsiteX38" fmla="*/ 80676 w 507061"/>
              <a:gd name="connsiteY38" fmla="*/ 96641 h 381353"/>
              <a:gd name="connsiteX39" fmla="*/ 75080 w 507061"/>
              <a:gd name="connsiteY39" fmla="*/ 91219 h 381353"/>
              <a:gd name="connsiteX40" fmla="*/ 70182 w 507061"/>
              <a:gd name="connsiteY40" fmla="*/ 91570 h 381353"/>
              <a:gd name="connsiteX41" fmla="*/ 69658 w 507061"/>
              <a:gd name="connsiteY41" fmla="*/ 94193 h 381353"/>
              <a:gd name="connsiteX42" fmla="*/ 63013 w 507061"/>
              <a:gd name="connsiteY42" fmla="*/ 95766 h 381353"/>
              <a:gd name="connsiteX43" fmla="*/ 59516 w 507061"/>
              <a:gd name="connsiteY43" fmla="*/ 100664 h 381353"/>
              <a:gd name="connsiteX44" fmla="*/ 51298 w 507061"/>
              <a:gd name="connsiteY44" fmla="*/ 102237 h 381353"/>
              <a:gd name="connsiteX45" fmla="*/ 35382 w 507061"/>
              <a:gd name="connsiteY45" fmla="*/ 119722 h 381353"/>
              <a:gd name="connsiteX46" fmla="*/ 26991 w 507061"/>
              <a:gd name="connsiteY46" fmla="*/ 120597 h 381353"/>
              <a:gd name="connsiteX47" fmla="*/ 25417 w 507061"/>
              <a:gd name="connsiteY47" fmla="*/ 117624 h 381353"/>
              <a:gd name="connsiteX48" fmla="*/ 17915 w 507061"/>
              <a:gd name="connsiteY48" fmla="*/ 124207 h 381353"/>
              <a:gd name="connsiteX49" fmla="*/ 23471 w 507061"/>
              <a:gd name="connsiteY49" fmla="*/ 128837 h 381353"/>
              <a:gd name="connsiteX50" fmla="*/ 25786 w 507061"/>
              <a:gd name="connsiteY50" fmla="*/ 144944 h 381353"/>
              <a:gd name="connsiteX51" fmla="*/ 22842 w 507061"/>
              <a:gd name="connsiteY51" fmla="*/ 167366 h 381353"/>
              <a:gd name="connsiteX52" fmla="*/ 27157 w 507061"/>
              <a:gd name="connsiteY52" fmla="*/ 171363 h 381353"/>
              <a:gd name="connsiteX53" fmla="*/ 31367 w 507061"/>
              <a:gd name="connsiteY53" fmla="*/ 170944 h 381353"/>
              <a:gd name="connsiteX54" fmla="*/ 42208 w 507061"/>
              <a:gd name="connsiteY54" fmla="*/ 163681 h 381353"/>
              <a:gd name="connsiteX55" fmla="*/ 49261 w 507061"/>
              <a:gd name="connsiteY55" fmla="*/ 163789 h 381353"/>
              <a:gd name="connsiteX56" fmla="*/ 61259 w 507061"/>
              <a:gd name="connsiteY56" fmla="*/ 155784 h 381353"/>
              <a:gd name="connsiteX57" fmla="*/ 73156 w 507061"/>
              <a:gd name="connsiteY57" fmla="*/ 155575 h 381353"/>
              <a:gd name="connsiteX58" fmla="*/ 77995 w 507061"/>
              <a:gd name="connsiteY58" fmla="*/ 158103 h 381353"/>
              <a:gd name="connsiteX59" fmla="*/ 84810 w 507061"/>
              <a:gd name="connsiteY59" fmla="*/ 158494 h 381353"/>
              <a:gd name="connsiteX60" fmla="*/ 90127 w 507061"/>
              <a:gd name="connsiteY60" fmla="*/ 163652 h 381353"/>
              <a:gd name="connsiteX61" fmla="*/ 90442 w 507061"/>
              <a:gd name="connsiteY61" fmla="*/ 166954 h 381353"/>
              <a:gd name="connsiteX62" fmla="*/ 97987 w 507061"/>
              <a:gd name="connsiteY62" fmla="*/ 172770 h 381353"/>
              <a:gd name="connsiteX63" fmla="*/ 101604 w 507061"/>
              <a:gd name="connsiteY63" fmla="*/ 172455 h 381353"/>
              <a:gd name="connsiteX64" fmla="*/ 108524 w 507061"/>
              <a:gd name="connsiteY64" fmla="*/ 178272 h 381353"/>
              <a:gd name="connsiteX65" fmla="*/ 107261 w 507061"/>
              <a:gd name="connsiteY65" fmla="*/ 180391 h 381353"/>
              <a:gd name="connsiteX66" fmla="*/ 105152 w 507061"/>
              <a:gd name="connsiteY66" fmla="*/ 185043 h 381353"/>
              <a:gd name="connsiteX67" fmla="*/ 104943 w 507061"/>
              <a:gd name="connsiteY67" fmla="*/ 193673 h 381353"/>
              <a:gd name="connsiteX68" fmla="*/ 100942 w 507061"/>
              <a:gd name="connsiteY68" fmla="*/ 200937 h 381353"/>
              <a:gd name="connsiteX69" fmla="*/ 91154 w 507061"/>
              <a:gd name="connsiteY69" fmla="*/ 203042 h 381353"/>
              <a:gd name="connsiteX70" fmla="*/ 85682 w 507061"/>
              <a:gd name="connsiteY70" fmla="*/ 213253 h 381353"/>
              <a:gd name="connsiteX71" fmla="*/ 80943 w 507061"/>
              <a:gd name="connsiteY71" fmla="*/ 212515 h 381353"/>
              <a:gd name="connsiteX72" fmla="*/ 74118 w 507061"/>
              <a:gd name="connsiteY72" fmla="*/ 205234 h 381353"/>
              <a:gd name="connsiteX73" fmla="*/ 67383 w 507061"/>
              <a:gd name="connsiteY73" fmla="*/ 197309 h 381353"/>
              <a:gd name="connsiteX74" fmla="*/ 62825 w 507061"/>
              <a:gd name="connsiteY74" fmla="*/ 196911 h 381353"/>
              <a:gd name="connsiteX75" fmla="*/ 60449 w 507061"/>
              <a:gd name="connsiteY75" fmla="*/ 200672 h 381353"/>
              <a:gd name="connsiteX76" fmla="*/ 53316 w 507061"/>
              <a:gd name="connsiteY76" fmla="*/ 199685 h 381353"/>
              <a:gd name="connsiteX77" fmla="*/ 52130 w 507061"/>
              <a:gd name="connsiteY77" fmla="*/ 196516 h 381353"/>
              <a:gd name="connsiteX78" fmla="*/ 46187 w 507061"/>
              <a:gd name="connsiteY78" fmla="*/ 196118 h 381353"/>
              <a:gd name="connsiteX79" fmla="*/ 43412 w 507061"/>
              <a:gd name="connsiteY79" fmla="*/ 200477 h 381353"/>
              <a:gd name="connsiteX80" fmla="*/ 35686 w 507061"/>
              <a:gd name="connsiteY80" fmla="*/ 201667 h 381353"/>
              <a:gd name="connsiteX81" fmla="*/ 35686 w 507061"/>
              <a:gd name="connsiteY81" fmla="*/ 205031 h 381353"/>
              <a:gd name="connsiteX82" fmla="*/ 38457 w 507061"/>
              <a:gd name="connsiteY82" fmla="*/ 206622 h 381353"/>
              <a:gd name="connsiteX83" fmla="*/ 38258 w 507061"/>
              <a:gd name="connsiteY83" fmla="*/ 211375 h 381353"/>
              <a:gd name="connsiteX84" fmla="*/ 37788 w 507061"/>
              <a:gd name="connsiteY84" fmla="*/ 214725 h 381353"/>
              <a:gd name="connsiteX85" fmla="*/ 41893 w 507061"/>
              <a:gd name="connsiteY85" fmla="*/ 217463 h 381353"/>
              <a:gd name="connsiteX86" fmla="*/ 41369 w 507061"/>
              <a:gd name="connsiteY86" fmla="*/ 231884 h 381353"/>
              <a:gd name="connsiteX87" fmla="*/ 38421 w 507061"/>
              <a:gd name="connsiteY87" fmla="*/ 233989 h 381353"/>
              <a:gd name="connsiteX88" fmla="*/ 34420 w 507061"/>
              <a:gd name="connsiteY88" fmla="*/ 261038 h 381353"/>
              <a:gd name="connsiteX89" fmla="*/ 30525 w 507061"/>
              <a:gd name="connsiteY89" fmla="*/ 271882 h 381353"/>
              <a:gd name="connsiteX90" fmla="*/ 22842 w 507061"/>
              <a:gd name="connsiteY90" fmla="*/ 271354 h 381353"/>
              <a:gd name="connsiteX91" fmla="*/ 19370 w 507061"/>
              <a:gd name="connsiteY91" fmla="*/ 266829 h 381353"/>
              <a:gd name="connsiteX92" fmla="*/ 15474 w 507061"/>
              <a:gd name="connsiteY92" fmla="*/ 267986 h 381353"/>
              <a:gd name="connsiteX93" fmla="*/ 15159 w 507061"/>
              <a:gd name="connsiteY93" fmla="*/ 275987 h 381353"/>
              <a:gd name="connsiteX94" fmla="*/ 8529 w 507061"/>
              <a:gd name="connsiteY94" fmla="*/ 285142 h 381353"/>
              <a:gd name="connsiteX95" fmla="*/ 0 w 507061"/>
              <a:gd name="connsiteY95" fmla="*/ 289248 h 381353"/>
              <a:gd name="connsiteX96" fmla="*/ 109 w 507061"/>
              <a:gd name="connsiteY96" fmla="*/ 298196 h 381353"/>
              <a:gd name="connsiteX97" fmla="*/ 5053 w 507061"/>
              <a:gd name="connsiteY97" fmla="*/ 299039 h 381353"/>
              <a:gd name="connsiteX98" fmla="*/ 7896 w 507061"/>
              <a:gd name="connsiteY98" fmla="*/ 320825 h 381353"/>
              <a:gd name="connsiteX99" fmla="*/ 16736 w 507061"/>
              <a:gd name="connsiteY99" fmla="*/ 324616 h 381353"/>
              <a:gd name="connsiteX100" fmla="*/ 29367 w 507061"/>
              <a:gd name="connsiteY100" fmla="*/ 338827 h 381353"/>
              <a:gd name="connsiteX101" fmla="*/ 40526 w 507061"/>
              <a:gd name="connsiteY101" fmla="*/ 339876 h 381353"/>
              <a:gd name="connsiteX102" fmla="*/ 49786 w 507061"/>
              <a:gd name="connsiteY102" fmla="*/ 333036 h 381353"/>
              <a:gd name="connsiteX103" fmla="*/ 49894 w 507061"/>
              <a:gd name="connsiteY103" fmla="*/ 327668 h 381353"/>
              <a:gd name="connsiteX104" fmla="*/ 44208 w 507061"/>
              <a:gd name="connsiteY104" fmla="*/ 324196 h 381353"/>
              <a:gd name="connsiteX105" fmla="*/ 44736 w 507061"/>
              <a:gd name="connsiteY105" fmla="*/ 320196 h 381353"/>
              <a:gd name="connsiteX106" fmla="*/ 48737 w 507061"/>
              <a:gd name="connsiteY106" fmla="*/ 318090 h 381353"/>
              <a:gd name="connsiteX107" fmla="*/ 50419 w 507061"/>
              <a:gd name="connsiteY107" fmla="*/ 310513 h 381353"/>
              <a:gd name="connsiteX108" fmla="*/ 57262 w 507061"/>
              <a:gd name="connsiteY108" fmla="*/ 307040 h 381353"/>
              <a:gd name="connsiteX109" fmla="*/ 64735 w 507061"/>
              <a:gd name="connsiteY109" fmla="*/ 290828 h 381353"/>
              <a:gd name="connsiteX110" fmla="*/ 72208 w 507061"/>
              <a:gd name="connsiteY110" fmla="*/ 298196 h 381353"/>
              <a:gd name="connsiteX111" fmla="*/ 71365 w 507061"/>
              <a:gd name="connsiteY111" fmla="*/ 303984 h 381353"/>
              <a:gd name="connsiteX112" fmla="*/ 78209 w 507061"/>
              <a:gd name="connsiteY112" fmla="*/ 311037 h 381353"/>
              <a:gd name="connsiteX113" fmla="*/ 78408 w 507061"/>
              <a:gd name="connsiteY113" fmla="*/ 321331 h 381353"/>
              <a:gd name="connsiteX114" fmla="*/ 81699 w 507061"/>
              <a:gd name="connsiteY114" fmla="*/ 326171 h 381353"/>
              <a:gd name="connsiteX115" fmla="*/ 82083 w 507061"/>
              <a:gd name="connsiteY115" fmla="*/ 329846 h 381353"/>
              <a:gd name="connsiteX116" fmla="*/ 87505 w 507061"/>
              <a:gd name="connsiteY116" fmla="*/ 333912 h 381353"/>
              <a:gd name="connsiteX117" fmla="*/ 90988 w 507061"/>
              <a:gd name="connsiteY117" fmla="*/ 332942 h 381353"/>
              <a:gd name="connsiteX118" fmla="*/ 101825 w 507061"/>
              <a:gd name="connsiteY118" fmla="*/ 333912 h 381353"/>
              <a:gd name="connsiteX119" fmla="*/ 104147 w 507061"/>
              <a:gd name="connsiteY119" fmla="*/ 331589 h 381353"/>
              <a:gd name="connsiteX120" fmla="*/ 105503 w 507061"/>
              <a:gd name="connsiteY120" fmla="*/ 324236 h 381353"/>
              <a:gd name="connsiteX121" fmla="*/ 109761 w 507061"/>
              <a:gd name="connsiteY121" fmla="*/ 323462 h 381353"/>
              <a:gd name="connsiteX122" fmla="*/ 111500 w 507061"/>
              <a:gd name="connsiteY122" fmla="*/ 320366 h 381353"/>
              <a:gd name="connsiteX123" fmla="*/ 115949 w 507061"/>
              <a:gd name="connsiteY123" fmla="*/ 320174 h 381353"/>
              <a:gd name="connsiteX124" fmla="*/ 120406 w 507061"/>
              <a:gd name="connsiteY124" fmla="*/ 324623 h 381353"/>
              <a:gd name="connsiteX125" fmla="*/ 119049 w 507061"/>
              <a:gd name="connsiteY125" fmla="*/ 331011 h 381353"/>
              <a:gd name="connsiteX126" fmla="*/ 120793 w 507061"/>
              <a:gd name="connsiteY126" fmla="*/ 335850 h 381353"/>
              <a:gd name="connsiteX127" fmla="*/ 126211 w 507061"/>
              <a:gd name="connsiteY127" fmla="*/ 336237 h 381353"/>
              <a:gd name="connsiteX128" fmla="*/ 126211 w 507061"/>
              <a:gd name="connsiteY128" fmla="*/ 337590 h 381353"/>
              <a:gd name="connsiteX129" fmla="*/ 128920 w 507061"/>
              <a:gd name="connsiteY129" fmla="*/ 338169 h 381353"/>
              <a:gd name="connsiteX130" fmla="*/ 131821 w 507061"/>
              <a:gd name="connsiteY130" fmla="*/ 333525 h 381353"/>
              <a:gd name="connsiteX131" fmla="*/ 138404 w 507061"/>
              <a:gd name="connsiteY131" fmla="*/ 332946 h 381353"/>
              <a:gd name="connsiteX132" fmla="*/ 139757 w 507061"/>
              <a:gd name="connsiteY132" fmla="*/ 335850 h 381353"/>
              <a:gd name="connsiteX133" fmla="*/ 144789 w 507061"/>
              <a:gd name="connsiteY133" fmla="*/ 340495 h 381353"/>
              <a:gd name="connsiteX134" fmla="*/ 157177 w 507061"/>
              <a:gd name="connsiteY134" fmla="*/ 341460 h 381353"/>
              <a:gd name="connsiteX135" fmla="*/ 160273 w 507061"/>
              <a:gd name="connsiteY135" fmla="*/ 339333 h 381353"/>
              <a:gd name="connsiteX136" fmla="*/ 167240 w 507061"/>
              <a:gd name="connsiteY136" fmla="*/ 338559 h 381353"/>
              <a:gd name="connsiteX137" fmla="*/ 173588 w 507061"/>
              <a:gd name="connsiteY137" fmla="*/ 343189 h 381353"/>
              <a:gd name="connsiteX138" fmla="*/ 174640 w 507061"/>
              <a:gd name="connsiteY138" fmla="*/ 351928 h 381353"/>
              <a:gd name="connsiteX139" fmla="*/ 181422 w 507061"/>
              <a:gd name="connsiteY139" fmla="*/ 355545 h 381353"/>
              <a:gd name="connsiteX140" fmla="*/ 182479 w 507061"/>
              <a:gd name="connsiteY140" fmla="*/ 361423 h 381353"/>
              <a:gd name="connsiteX141" fmla="*/ 189829 w 507061"/>
              <a:gd name="connsiteY141" fmla="*/ 363080 h 381353"/>
              <a:gd name="connsiteX142" fmla="*/ 203255 w 507061"/>
              <a:gd name="connsiteY142" fmla="*/ 369880 h 381353"/>
              <a:gd name="connsiteX143" fmla="*/ 213839 w 507061"/>
              <a:gd name="connsiteY143" fmla="*/ 381353 h 381353"/>
              <a:gd name="connsiteX144" fmla="*/ 219351 w 507061"/>
              <a:gd name="connsiteY144" fmla="*/ 371160 h 381353"/>
              <a:gd name="connsiteX145" fmla="*/ 228184 w 507061"/>
              <a:gd name="connsiteY145" fmla="*/ 363966 h 381353"/>
              <a:gd name="connsiteX146" fmla="*/ 231454 w 507061"/>
              <a:gd name="connsiteY146" fmla="*/ 363966 h 381353"/>
              <a:gd name="connsiteX147" fmla="*/ 235378 w 507061"/>
              <a:gd name="connsiteY147" fmla="*/ 352192 h 381353"/>
              <a:gd name="connsiteX148" fmla="*/ 229494 w 507061"/>
              <a:gd name="connsiteY148" fmla="*/ 349903 h 381353"/>
              <a:gd name="connsiteX149" fmla="*/ 224914 w 507061"/>
              <a:gd name="connsiteY149" fmla="*/ 342705 h 381353"/>
              <a:gd name="connsiteX150" fmla="*/ 225565 w 507061"/>
              <a:gd name="connsiteY150" fmla="*/ 336820 h 381353"/>
              <a:gd name="connsiteX151" fmla="*/ 221641 w 507061"/>
              <a:gd name="connsiteY151" fmla="*/ 335185 h 381353"/>
              <a:gd name="connsiteX152" fmla="*/ 221315 w 507061"/>
              <a:gd name="connsiteY152" fmla="*/ 323408 h 381353"/>
              <a:gd name="connsiteX153" fmla="*/ 228839 w 507061"/>
              <a:gd name="connsiteY153" fmla="*/ 321773 h 381353"/>
              <a:gd name="connsiteX154" fmla="*/ 233744 w 507061"/>
              <a:gd name="connsiteY154" fmla="*/ 312614 h 381353"/>
              <a:gd name="connsiteX155" fmla="*/ 237339 w 507061"/>
              <a:gd name="connsiteY155" fmla="*/ 310654 h 381353"/>
              <a:gd name="connsiteX156" fmla="*/ 240609 w 507061"/>
              <a:gd name="connsiteY156" fmla="*/ 297242 h 381353"/>
              <a:gd name="connsiteX157" fmla="*/ 233414 w 507061"/>
              <a:gd name="connsiteY157" fmla="*/ 293646 h 381353"/>
              <a:gd name="connsiteX158" fmla="*/ 230799 w 507061"/>
              <a:gd name="connsiteY158" fmla="*/ 288083 h 381353"/>
              <a:gd name="connsiteX159" fmla="*/ 226875 w 507061"/>
              <a:gd name="connsiteY159" fmla="*/ 286777 h 381353"/>
              <a:gd name="connsiteX160" fmla="*/ 225891 w 507061"/>
              <a:gd name="connsiteY160" fmla="*/ 278603 h 381353"/>
              <a:gd name="connsiteX161" fmla="*/ 230470 w 507061"/>
              <a:gd name="connsiteY161" fmla="*/ 278603 h 381353"/>
              <a:gd name="connsiteX162" fmla="*/ 234069 w 507061"/>
              <a:gd name="connsiteY162" fmla="*/ 271079 h 381353"/>
              <a:gd name="connsiteX163" fmla="*/ 237994 w 507061"/>
              <a:gd name="connsiteY163" fmla="*/ 269115 h 381353"/>
              <a:gd name="connsiteX164" fmla="*/ 239209 w 507061"/>
              <a:gd name="connsiteY164" fmla="*/ 262641 h 381353"/>
              <a:gd name="connsiteX165" fmla="*/ 246859 w 507061"/>
              <a:gd name="connsiteY165" fmla="*/ 257056 h 381353"/>
              <a:gd name="connsiteX166" fmla="*/ 252220 w 507061"/>
              <a:gd name="connsiteY166" fmla="*/ 256759 h 381353"/>
              <a:gd name="connsiteX167" fmla="*/ 256090 w 507061"/>
              <a:gd name="connsiteY167" fmla="*/ 252292 h 381353"/>
              <a:gd name="connsiteX168" fmla="*/ 260257 w 507061"/>
              <a:gd name="connsiteY168" fmla="*/ 251402 h 381353"/>
              <a:gd name="connsiteX169" fmla="*/ 263830 w 507061"/>
              <a:gd name="connsiteY169" fmla="*/ 256759 h 381353"/>
              <a:gd name="connsiteX170" fmla="*/ 277225 w 507061"/>
              <a:gd name="connsiteY170" fmla="*/ 256162 h 381353"/>
              <a:gd name="connsiteX171" fmla="*/ 284965 w 507061"/>
              <a:gd name="connsiteY171" fmla="*/ 245148 h 381353"/>
              <a:gd name="connsiteX172" fmla="*/ 294493 w 507061"/>
              <a:gd name="connsiteY172" fmla="*/ 241278 h 381353"/>
              <a:gd name="connsiteX173" fmla="*/ 303127 w 507061"/>
              <a:gd name="connsiteY173" fmla="*/ 241278 h 381353"/>
              <a:gd name="connsiteX174" fmla="*/ 306404 w 507061"/>
              <a:gd name="connsiteY174" fmla="*/ 245148 h 381353"/>
              <a:gd name="connsiteX175" fmla="*/ 313547 w 507061"/>
              <a:gd name="connsiteY175" fmla="*/ 244852 h 381353"/>
              <a:gd name="connsiteX176" fmla="*/ 331112 w 507061"/>
              <a:gd name="connsiteY176" fmla="*/ 222523 h 381353"/>
              <a:gd name="connsiteX177" fmla="*/ 343616 w 507061"/>
              <a:gd name="connsiteY177" fmla="*/ 196918 h 381353"/>
              <a:gd name="connsiteX178" fmla="*/ 369222 w 507061"/>
              <a:gd name="connsiteY178" fmla="*/ 196028 h 381353"/>
              <a:gd name="connsiteX179" fmla="*/ 376962 w 507061"/>
              <a:gd name="connsiteY179" fmla="*/ 190071 h 381353"/>
              <a:gd name="connsiteX180" fmla="*/ 396013 w 507061"/>
              <a:gd name="connsiteY180" fmla="*/ 188881 h 381353"/>
              <a:gd name="connsiteX181" fmla="*/ 401229 w 507061"/>
              <a:gd name="connsiteY181" fmla="*/ 193431 h 381353"/>
              <a:gd name="connsiteX182" fmla="*/ 406742 w 507061"/>
              <a:gd name="connsiteY182" fmla="*/ 195554 h 381353"/>
              <a:gd name="connsiteX183" fmla="*/ 411798 w 507061"/>
              <a:gd name="connsiteY183" fmla="*/ 195941 h 381353"/>
              <a:gd name="connsiteX184" fmla="*/ 411994 w 507061"/>
              <a:gd name="connsiteY184" fmla="*/ 192049 h 381353"/>
              <a:gd name="connsiteX185" fmla="*/ 415694 w 507061"/>
              <a:gd name="connsiteY185" fmla="*/ 190494 h 381353"/>
              <a:gd name="connsiteX186" fmla="*/ 418805 w 507061"/>
              <a:gd name="connsiteY186" fmla="*/ 185629 h 381353"/>
              <a:gd name="connsiteX187" fmla="*/ 424965 w 507061"/>
              <a:gd name="connsiteY187" fmla="*/ 185766 h 381353"/>
              <a:gd name="connsiteX188" fmla="*/ 434420 w 507061"/>
              <a:gd name="connsiteY188" fmla="*/ 185607 h 381353"/>
              <a:gd name="connsiteX189" fmla="*/ 443054 w 507061"/>
              <a:gd name="connsiteY189" fmla="*/ 192154 h 381353"/>
              <a:gd name="connsiteX190" fmla="*/ 450794 w 507061"/>
              <a:gd name="connsiteY190" fmla="*/ 192454 h 381353"/>
              <a:gd name="connsiteX191" fmla="*/ 455558 w 507061"/>
              <a:gd name="connsiteY191" fmla="*/ 196918 h 381353"/>
              <a:gd name="connsiteX192" fmla="*/ 466872 w 507061"/>
              <a:gd name="connsiteY192" fmla="*/ 197215 h 381353"/>
              <a:gd name="connsiteX193" fmla="*/ 468062 w 507061"/>
              <a:gd name="connsiteY193" fmla="*/ 189177 h 381353"/>
              <a:gd name="connsiteX194" fmla="*/ 473126 w 507061"/>
              <a:gd name="connsiteY194" fmla="*/ 185604 h 381353"/>
              <a:gd name="connsiteX195" fmla="*/ 474313 w 507061"/>
              <a:gd name="connsiteY195" fmla="*/ 178460 h 381353"/>
              <a:gd name="connsiteX196" fmla="*/ 477886 w 507061"/>
              <a:gd name="connsiteY196" fmla="*/ 176673 h 381353"/>
              <a:gd name="connsiteX197" fmla="*/ 478780 w 507061"/>
              <a:gd name="connsiteY197" fmla="*/ 173399 h 381353"/>
              <a:gd name="connsiteX198" fmla="*/ 474613 w 507061"/>
              <a:gd name="connsiteY198" fmla="*/ 171016 h 381353"/>
              <a:gd name="connsiteX199" fmla="*/ 474909 w 507061"/>
              <a:gd name="connsiteY199" fmla="*/ 165956 h 381353"/>
              <a:gd name="connsiteX200" fmla="*/ 484437 w 507061"/>
              <a:gd name="connsiteY200" fmla="*/ 162979 h 381353"/>
              <a:gd name="connsiteX201" fmla="*/ 484437 w 507061"/>
              <a:gd name="connsiteY201" fmla="*/ 152858 h 381353"/>
              <a:gd name="connsiteX202" fmla="*/ 488900 w 507061"/>
              <a:gd name="connsiteY202" fmla="*/ 149881 h 381353"/>
              <a:gd name="connsiteX203" fmla="*/ 490391 w 507061"/>
              <a:gd name="connsiteY203" fmla="*/ 144521 h 381353"/>
              <a:gd name="connsiteX204" fmla="*/ 485326 w 507061"/>
              <a:gd name="connsiteY204" fmla="*/ 141844 h 381353"/>
              <a:gd name="connsiteX205" fmla="*/ 485923 w 507061"/>
              <a:gd name="connsiteY205" fmla="*/ 136780 h 381353"/>
              <a:gd name="connsiteX206" fmla="*/ 493664 w 507061"/>
              <a:gd name="connsiteY206" fmla="*/ 138864 h 381353"/>
              <a:gd name="connsiteX207" fmla="*/ 495451 w 507061"/>
              <a:gd name="connsiteY207" fmla="*/ 134100 h 381353"/>
              <a:gd name="connsiteX208" fmla="*/ 488604 w 507061"/>
              <a:gd name="connsiteY208" fmla="*/ 123383 h 381353"/>
              <a:gd name="connsiteX209" fmla="*/ 488604 w 507061"/>
              <a:gd name="connsiteY209" fmla="*/ 115345 h 381353"/>
              <a:gd name="connsiteX210" fmla="*/ 492177 w 507061"/>
              <a:gd name="connsiteY210" fmla="*/ 112962 h 381353"/>
              <a:gd name="connsiteX211" fmla="*/ 496937 w 507061"/>
              <a:gd name="connsiteY211" fmla="*/ 99864 h 381353"/>
              <a:gd name="connsiteX212" fmla="*/ 502895 w 507061"/>
              <a:gd name="connsiteY212" fmla="*/ 95694 h 381353"/>
              <a:gd name="connsiteX213" fmla="*/ 503488 w 507061"/>
              <a:gd name="connsiteY213" fmla="*/ 91527 h 381353"/>
              <a:gd name="connsiteX214" fmla="*/ 497534 w 507061"/>
              <a:gd name="connsiteY214" fmla="*/ 85573 h 381353"/>
              <a:gd name="connsiteX215" fmla="*/ 496048 w 507061"/>
              <a:gd name="connsiteY215" fmla="*/ 78726 h 381353"/>
              <a:gd name="connsiteX216" fmla="*/ 500808 w 507061"/>
              <a:gd name="connsiteY216" fmla="*/ 76049 h 381353"/>
              <a:gd name="connsiteX217" fmla="*/ 500808 w 507061"/>
              <a:gd name="connsiteY217" fmla="*/ 69198 h 381353"/>
              <a:gd name="connsiteX218" fmla="*/ 506465 w 507061"/>
              <a:gd name="connsiteY218" fmla="*/ 64435 h 381353"/>
              <a:gd name="connsiteX219" fmla="*/ 502594 w 507061"/>
              <a:gd name="connsiteY219" fmla="*/ 57888 h 381353"/>
              <a:gd name="connsiteX220" fmla="*/ 502594 w 507061"/>
              <a:gd name="connsiteY220" fmla="*/ 50147 h 381353"/>
              <a:gd name="connsiteX221" fmla="*/ 507062 w 507061"/>
              <a:gd name="connsiteY221" fmla="*/ 45977 h 381353"/>
              <a:gd name="connsiteX222" fmla="*/ 507062 w 507061"/>
              <a:gd name="connsiteY222" fmla="*/ 37639 h 381353"/>
              <a:gd name="connsiteX223" fmla="*/ 499024 w 507061"/>
              <a:gd name="connsiteY223" fmla="*/ 31389 h 381353"/>
              <a:gd name="connsiteX224" fmla="*/ 498728 w 507061"/>
              <a:gd name="connsiteY224" fmla="*/ 9954 h 381353"/>
              <a:gd name="connsiteX225" fmla="*/ 495031 w 507061"/>
              <a:gd name="connsiteY225" fmla="*/ 6001 h 381353"/>
              <a:gd name="connsiteX226" fmla="*/ 493367 w 507061"/>
              <a:gd name="connsiteY226" fmla="*/ 5270 h 381353"/>
              <a:gd name="connsiteX227" fmla="*/ 491197 w 507061"/>
              <a:gd name="connsiteY227" fmla="*/ 6200 h 381353"/>
              <a:gd name="connsiteX228" fmla="*/ 487475 w 507061"/>
              <a:gd name="connsiteY228" fmla="*/ 4341 h 381353"/>
              <a:gd name="connsiteX229" fmla="*/ 487786 w 507061"/>
              <a:gd name="connsiteY229" fmla="*/ 930 h 381353"/>
              <a:gd name="connsiteX230" fmla="*/ 482209 w 507061"/>
              <a:gd name="connsiteY230" fmla="*/ 0 h 381353"/>
              <a:gd name="connsiteX231" fmla="*/ 477246 w 507061"/>
              <a:gd name="connsiteY231" fmla="*/ 3100 h 381353"/>
              <a:gd name="connsiteX232" fmla="*/ 476935 w 507061"/>
              <a:gd name="connsiteY232" fmla="*/ 8059 h 381353"/>
              <a:gd name="connsiteX233" fmla="*/ 471665 w 507061"/>
              <a:gd name="connsiteY233" fmla="*/ 14259 h 381353"/>
              <a:gd name="connsiteX234" fmla="*/ 469187 w 507061"/>
              <a:gd name="connsiteY234" fmla="*/ 26039 h 381353"/>
              <a:gd name="connsiteX235" fmla="*/ 459884 w 507061"/>
              <a:gd name="connsiteY235" fmla="*/ 33791 h 381353"/>
              <a:gd name="connsiteX236" fmla="*/ 454614 w 507061"/>
              <a:gd name="connsiteY236" fmla="*/ 33791 h 381353"/>
              <a:gd name="connsiteX237" fmla="*/ 450895 w 507061"/>
              <a:gd name="connsiteY237" fmla="*/ 36580 h 381353"/>
              <a:gd name="connsiteX238" fmla="*/ 447485 w 507061"/>
              <a:gd name="connsiteY238" fmla="*/ 35961 h 381353"/>
              <a:gd name="connsiteX239" fmla="*/ 447174 w 507061"/>
              <a:gd name="connsiteY239" fmla="*/ 31928 h 381353"/>
              <a:gd name="connsiteX240" fmla="*/ 428882 w 507061"/>
              <a:gd name="connsiteY240" fmla="*/ 24802 h 381353"/>
              <a:gd name="connsiteX241" fmla="*/ 428882 w 507061"/>
              <a:gd name="connsiteY241" fmla="*/ 18292 h 381353"/>
              <a:gd name="connsiteX242" fmla="*/ 423927 w 507061"/>
              <a:gd name="connsiteY242" fmla="*/ 13018 h 381353"/>
              <a:gd name="connsiteX243" fmla="*/ 417723 w 507061"/>
              <a:gd name="connsiteY243" fmla="*/ 13018 h 381353"/>
              <a:gd name="connsiteX244" fmla="*/ 414623 w 507061"/>
              <a:gd name="connsiteY244" fmla="*/ 19218 h 381353"/>
              <a:gd name="connsiteX245" fmla="*/ 403154 w 507061"/>
              <a:gd name="connsiteY245" fmla="*/ 18288 h 381353"/>
              <a:gd name="connsiteX246" fmla="*/ 387651 w 507061"/>
              <a:gd name="connsiteY246" fmla="*/ 19840 h 381353"/>
              <a:gd name="connsiteX247" fmla="*/ 383621 w 507061"/>
              <a:gd name="connsiteY247" fmla="*/ 23558 h 381353"/>
              <a:gd name="connsiteX248" fmla="*/ 369052 w 507061"/>
              <a:gd name="connsiteY248" fmla="*/ 26658 h 381353"/>
              <a:gd name="connsiteX249" fmla="*/ 367811 w 507061"/>
              <a:gd name="connsiteY249" fmla="*/ 30998 h 381353"/>
              <a:gd name="connsiteX250" fmla="*/ 358511 w 507061"/>
              <a:gd name="connsiteY250" fmla="*/ 41850 h 381353"/>
              <a:gd name="connsiteX251" fmla="*/ 342390 w 507061"/>
              <a:gd name="connsiteY251" fmla="*/ 46190 h 381353"/>
              <a:gd name="connsiteX252" fmla="*/ 338050 w 507061"/>
              <a:gd name="connsiteY252" fmla="*/ 46190 h 381353"/>
              <a:gd name="connsiteX253" fmla="*/ 326891 w 507061"/>
              <a:gd name="connsiteY253" fmla="*/ 49290 h 381353"/>
              <a:gd name="connsiteX254" fmla="*/ 326269 w 507061"/>
              <a:gd name="connsiteY254" fmla="*/ 57660 h 381353"/>
              <a:gd name="connsiteX255" fmla="*/ 329372 w 507061"/>
              <a:gd name="connsiteY255" fmla="*/ 59519 h 381353"/>
              <a:gd name="connsiteX256" fmla="*/ 329372 w 507061"/>
              <a:gd name="connsiteY256" fmla="*/ 74400 h 381353"/>
              <a:gd name="connsiteX257" fmla="*/ 323169 w 507061"/>
              <a:gd name="connsiteY257" fmla="*/ 81533 h 381353"/>
              <a:gd name="connsiteX258" fmla="*/ 315110 w 507061"/>
              <a:gd name="connsiteY258" fmla="*/ 84940 h 381353"/>
              <a:gd name="connsiteX259" fmla="*/ 312010 w 507061"/>
              <a:gd name="connsiteY259" fmla="*/ 92073 h 381353"/>
              <a:gd name="connsiteX260" fmla="*/ 312321 w 507061"/>
              <a:gd name="connsiteY260" fmla="*/ 95173 h 381353"/>
              <a:gd name="connsiteX261" fmla="*/ 306740 w 507061"/>
              <a:gd name="connsiteY261" fmla="*/ 98580 h 381353"/>
              <a:gd name="connsiteX262" fmla="*/ 297242 w 507061"/>
              <a:gd name="connsiteY262" fmla="*/ 98710 h 381353"/>
              <a:gd name="connsiteX263" fmla="*/ 293567 w 507061"/>
              <a:gd name="connsiteY263" fmla="*/ 102208 h 381353"/>
              <a:gd name="connsiteX264" fmla="*/ 283356 w 507061"/>
              <a:gd name="connsiteY264" fmla="*/ 104632 h 381353"/>
              <a:gd name="connsiteX265" fmla="*/ 265357 w 507061"/>
              <a:gd name="connsiteY265" fmla="*/ 120207 h 381353"/>
              <a:gd name="connsiteX266" fmla="*/ 264619 w 507061"/>
              <a:gd name="connsiteY266" fmla="*/ 126417 h 381353"/>
              <a:gd name="connsiteX267" fmla="*/ 254346 w 507061"/>
              <a:gd name="connsiteY267" fmla="*/ 134252 h 381353"/>
              <a:gd name="connsiteX268" fmla="*/ 250643 w 507061"/>
              <a:gd name="connsiteY268" fmla="*/ 125104 h 381353"/>
              <a:gd name="connsiteX269" fmla="*/ 241017 w 507061"/>
              <a:gd name="connsiteY269" fmla="*/ 123925 h 3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</a:cxnLst>
            <a:rect l="l" t="t" r="r" b="b"/>
            <a:pathLst>
              <a:path w="507061" h="381353">
                <a:moveTo>
                  <a:pt x="240135" y="103286"/>
                </a:moveTo>
                <a:lnTo>
                  <a:pt x="236453" y="100012"/>
                </a:lnTo>
                <a:lnTo>
                  <a:pt x="235635" y="85280"/>
                </a:lnTo>
                <a:lnTo>
                  <a:pt x="230315" y="76277"/>
                </a:lnTo>
                <a:lnTo>
                  <a:pt x="231132" y="75047"/>
                </a:lnTo>
                <a:lnTo>
                  <a:pt x="227450" y="68913"/>
                </a:lnTo>
                <a:lnTo>
                  <a:pt x="218856" y="68913"/>
                </a:lnTo>
                <a:lnTo>
                  <a:pt x="213535" y="64818"/>
                </a:lnTo>
                <a:lnTo>
                  <a:pt x="214352" y="59089"/>
                </a:lnTo>
                <a:lnTo>
                  <a:pt x="221312" y="54998"/>
                </a:lnTo>
                <a:lnTo>
                  <a:pt x="218852" y="44356"/>
                </a:lnTo>
                <a:lnTo>
                  <a:pt x="209035" y="41083"/>
                </a:lnTo>
                <a:lnTo>
                  <a:pt x="199620" y="32076"/>
                </a:lnTo>
                <a:lnTo>
                  <a:pt x="192256" y="34536"/>
                </a:lnTo>
                <a:lnTo>
                  <a:pt x="190208" y="41083"/>
                </a:lnTo>
                <a:lnTo>
                  <a:pt x="179158" y="46400"/>
                </a:lnTo>
                <a:lnTo>
                  <a:pt x="171794" y="42313"/>
                </a:lnTo>
                <a:lnTo>
                  <a:pt x="171381" y="38627"/>
                </a:lnTo>
                <a:lnTo>
                  <a:pt x="164834" y="34536"/>
                </a:lnTo>
                <a:lnTo>
                  <a:pt x="156240" y="31671"/>
                </a:lnTo>
                <a:lnTo>
                  <a:pt x="148058" y="23428"/>
                </a:lnTo>
                <a:lnTo>
                  <a:pt x="138520" y="25160"/>
                </a:lnTo>
                <a:lnTo>
                  <a:pt x="132310" y="18845"/>
                </a:lnTo>
                <a:lnTo>
                  <a:pt x="127466" y="21898"/>
                </a:lnTo>
                <a:lnTo>
                  <a:pt x="126732" y="43687"/>
                </a:lnTo>
                <a:lnTo>
                  <a:pt x="131995" y="46736"/>
                </a:lnTo>
                <a:lnTo>
                  <a:pt x="130729" y="54633"/>
                </a:lnTo>
                <a:lnTo>
                  <a:pt x="126623" y="56423"/>
                </a:lnTo>
                <a:lnTo>
                  <a:pt x="127047" y="76736"/>
                </a:lnTo>
                <a:lnTo>
                  <a:pt x="131677" y="81366"/>
                </a:lnTo>
                <a:lnTo>
                  <a:pt x="134035" y="102327"/>
                </a:lnTo>
                <a:lnTo>
                  <a:pt x="123513" y="105207"/>
                </a:lnTo>
                <a:lnTo>
                  <a:pt x="120890" y="103286"/>
                </a:lnTo>
                <a:lnTo>
                  <a:pt x="115646" y="102237"/>
                </a:lnTo>
                <a:lnTo>
                  <a:pt x="112499" y="105908"/>
                </a:lnTo>
                <a:lnTo>
                  <a:pt x="109699" y="103286"/>
                </a:lnTo>
                <a:lnTo>
                  <a:pt x="88192" y="105731"/>
                </a:lnTo>
                <a:lnTo>
                  <a:pt x="80849" y="99962"/>
                </a:lnTo>
                <a:lnTo>
                  <a:pt x="80676" y="96641"/>
                </a:lnTo>
                <a:lnTo>
                  <a:pt x="75080" y="91219"/>
                </a:lnTo>
                <a:lnTo>
                  <a:pt x="70182" y="91570"/>
                </a:lnTo>
                <a:lnTo>
                  <a:pt x="69658" y="94193"/>
                </a:lnTo>
                <a:lnTo>
                  <a:pt x="63013" y="95766"/>
                </a:lnTo>
                <a:lnTo>
                  <a:pt x="59516" y="100664"/>
                </a:lnTo>
                <a:lnTo>
                  <a:pt x="51298" y="102237"/>
                </a:lnTo>
                <a:lnTo>
                  <a:pt x="35382" y="119722"/>
                </a:lnTo>
                <a:lnTo>
                  <a:pt x="26991" y="120597"/>
                </a:lnTo>
                <a:lnTo>
                  <a:pt x="25417" y="117624"/>
                </a:lnTo>
                <a:lnTo>
                  <a:pt x="17915" y="124207"/>
                </a:lnTo>
                <a:lnTo>
                  <a:pt x="23471" y="128837"/>
                </a:lnTo>
                <a:lnTo>
                  <a:pt x="25786" y="144944"/>
                </a:lnTo>
                <a:lnTo>
                  <a:pt x="22842" y="167366"/>
                </a:lnTo>
                <a:lnTo>
                  <a:pt x="27157" y="171363"/>
                </a:lnTo>
                <a:lnTo>
                  <a:pt x="31367" y="170944"/>
                </a:lnTo>
                <a:lnTo>
                  <a:pt x="42208" y="163681"/>
                </a:lnTo>
                <a:lnTo>
                  <a:pt x="49261" y="163789"/>
                </a:lnTo>
                <a:lnTo>
                  <a:pt x="61259" y="155784"/>
                </a:lnTo>
                <a:lnTo>
                  <a:pt x="73156" y="155575"/>
                </a:lnTo>
                <a:lnTo>
                  <a:pt x="77995" y="158103"/>
                </a:lnTo>
                <a:lnTo>
                  <a:pt x="84810" y="158494"/>
                </a:lnTo>
                <a:lnTo>
                  <a:pt x="90127" y="163652"/>
                </a:lnTo>
                <a:lnTo>
                  <a:pt x="90442" y="166954"/>
                </a:lnTo>
                <a:lnTo>
                  <a:pt x="97987" y="172770"/>
                </a:lnTo>
                <a:lnTo>
                  <a:pt x="101604" y="172455"/>
                </a:lnTo>
                <a:lnTo>
                  <a:pt x="108524" y="178272"/>
                </a:lnTo>
                <a:lnTo>
                  <a:pt x="107261" y="180391"/>
                </a:lnTo>
                <a:lnTo>
                  <a:pt x="105152" y="185043"/>
                </a:lnTo>
                <a:lnTo>
                  <a:pt x="104943" y="193673"/>
                </a:lnTo>
                <a:lnTo>
                  <a:pt x="100942" y="200937"/>
                </a:lnTo>
                <a:lnTo>
                  <a:pt x="91154" y="203042"/>
                </a:lnTo>
                <a:lnTo>
                  <a:pt x="85682" y="213253"/>
                </a:lnTo>
                <a:lnTo>
                  <a:pt x="80943" y="212515"/>
                </a:lnTo>
                <a:lnTo>
                  <a:pt x="74118" y="205234"/>
                </a:lnTo>
                <a:lnTo>
                  <a:pt x="67383" y="197309"/>
                </a:lnTo>
                <a:lnTo>
                  <a:pt x="62825" y="196911"/>
                </a:lnTo>
                <a:lnTo>
                  <a:pt x="60449" y="200672"/>
                </a:lnTo>
                <a:lnTo>
                  <a:pt x="53316" y="199685"/>
                </a:lnTo>
                <a:lnTo>
                  <a:pt x="52130" y="196516"/>
                </a:lnTo>
                <a:lnTo>
                  <a:pt x="46187" y="196118"/>
                </a:lnTo>
                <a:lnTo>
                  <a:pt x="43412" y="200477"/>
                </a:lnTo>
                <a:lnTo>
                  <a:pt x="35686" y="201667"/>
                </a:lnTo>
                <a:lnTo>
                  <a:pt x="35686" y="205031"/>
                </a:lnTo>
                <a:lnTo>
                  <a:pt x="38457" y="206622"/>
                </a:lnTo>
                <a:lnTo>
                  <a:pt x="38258" y="211375"/>
                </a:lnTo>
                <a:lnTo>
                  <a:pt x="37788" y="214725"/>
                </a:lnTo>
                <a:lnTo>
                  <a:pt x="41893" y="217463"/>
                </a:lnTo>
                <a:lnTo>
                  <a:pt x="41369" y="231884"/>
                </a:lnTo>
                <a:lnTo>
                  <a:pt x="38421" y="233989"/>
                </a:lnTo>
                <a:lnTo>
                  <a:pt x="34420" y="261038"/>
                </a:lnTo>
                <a:lnTo>
                  <a:pt x="30525" y="271882"/>
                </a:lnTo>
                <a:lnTo>
                  <a:pt x="22842" y="271354"/>
                </a:lnTo>
                <a:lnTo>
                  <a:pt x="19370" y="266829"/>
                </a:lnTo>
                <a:lnTo>
                  <a:pt x="15474" y="267986"/>
                </a:lnTo>
                <a:lnTo>
                  <a:pt x="15159" y="275987"/>
                </a:lnTo>
                <a:lnTo>
                  <a:pt x="8529" y="285142"/>
                </a:lnTo>
                <a:lnTo>
                  <a:pt x="0" y="289248"/>
                </a:lnTo>
                <a:lnTo>
                  <a:pt x="109" y="298196"/>
                </a:lnTo>
                <a:lnTo>
                  <a:pt x="5053" y="299039"/>
                </a:lnTo>
                <a:lnTo>
                  <a:pt x="7896" y="320825"/>
                </a:lnTo>
                <a:lnTo>
                  <a:pt x="16736" y="324616"/>
                </a:lnTo>
                <a:lnTo>
                  <a:pt x="29367" y="338827"/>
                </a:lnTo>
                <a:lnTo>
                  <a:pt x="40526" y="339876"/>
                </a:lnTo>
                <a:lnTo>
                  <a:pt x="49786" y="333036"/>
                </a:lnTo>
                <a:lnTo>
                  <a:pt x="49894" y="327668"/>
                </a:lnTo>
                <a:lnTo>
                  <a:pt x="44208" y="324196"/>
                </a:lnTo>
                <a:lnTo>
                  <a:pt x="44736" y="320196"/>
                </a:lnTo>
                <a:lnTo>
                  <a:pt x="48737" y="318090"/>
                </a:lnTo>
                <a:lnTo>
                  <a:pt x="50419" y="310513"/>
                </a:lnTo>
                <a:lnTo>
                  <a:pt x="57262" y="307040"/>
                </a:lnTo>
                <a:lnTo>
                  <a:pt x="64735" y="290828"/>
                </a:lnTo>
                <a:lnTo>
                  <a:pt x="72208" y="298196"/>
                </a:lnTo>
                <a:lnTo>
                  <a:pt x="71365" y="303984"/>
                </a:lnTo>
                <a:lnTo>
                  <a:pt x="78209" y="311037"/>
                </a:lnTo>
                <a:lnTo>
                  <a:pt x="78408" y="321331"/>
                </a:lnTo>
                <a:lnTo>
                  <a:pt x="81699" y="326171"/>
                </a:lnTo>
                <a:lnTo>
                  <a:pt x="82083" y="329846"/>
                </a:lnTo>
                <a:lnTo>
                  <a:pt x="87505" y="333912"/>
                </a:lnTo>
                <a:lnTo>
                  <a:pt x="90988" y="332942"/>
                </a:lnTo>
                <a:lnTo>
                  <a:pt x="101825" y="333912"/>
                </a:lnTo>
                <a:lnTo>
                  <a:pt x="104147" y="331589"/>
                </a:lnTo>
                <a:lnTo>
                  <a:pt x="105503" y="324236"/>
                </a:lnTo>
                <a:lnTo>
                  <a:pt x="109761" y="323462"/>
                </a:lnTo>
                <a:lnTo>
                  <a:pt x="111500" y="320366"/>
                </a:lnTo>
                <a:lnTo>
                  <a:pt x="115949" y="320174"/>
                </a:lnTo>
                <a:lnTo>
                  <a:pt x="120406" y="324623"/>
                </a:lnTo>
                <a:lnTo>
                  <a:pt x="119049" y="331011"/>
                </a:lnTo>
                <a:lnTo>
                  <a:pt x="120793" y="335850"/>
                </a:lnTo>
                <a:lnTo>
                  <a:pt x="126211" y="336237"/>
                </a:lnTo>
                <a:lnTo>
                  <a:pt x="126211" y="337590"/>
                </a:lnTo>
                <a:lnTo>
                  <a:pt x="128920" y="338169"/>
                </a:lnTo>
                <a:lnTo>
                  <a:pt x="131821" y="333525"/>
                </a:lnTo>
                <a:lnTo>
                  <a:pt x="138404" y="332946"/>
                </a:lnTo>
                <a:lnTo>
                  <a:pt x="139757" y="335850"/>
                </a:lnTo>
                <a:lnTo>
                  <a:pt x="144789" y="340495"/>
                </a:lnTo>
                <a:lnTo>
                  <a:pt x="157177" y="341460"/>
                </a:lnTo>
                <a:lnTo>
                  <a:pt x="160273" y="339333"/>
                </a:lnTo>
                <a:lnTo>
                  <a:pt x="167240" y="338559"/>
                </a:lnTo>
                <a:lnTo>
                  <a:pt x="173588" y="343189"/>
                </a:lnTo>
                <a:lnTo>
                  <a:pt x="174640" y="351928"/>
                </a:lnTo>
                <a:lnTo>
                  <a:pt x="181422" y="355545"/>
                </a:lnTo>
                <a:lnTo>
                  <a:pt x="182479" y="361423"/>
                </a:lnTo>
                <a:lnTo>
                  <a:pt x="189829" y="363080"/>
                </a:lnTo>
                <a:lnTo>
                  <a:pt x="203255" y="369880"/>
                </a:lnTo>
                <a:lnTo>
                  <a:pt x="213839" y="381353"/>
                </a:lnTo>
                <a:lnTo>
                  <a:pt x="219351" y="371160"/>
                </a:lnTo>
                <a:lnTo>
                  <a:pt x="228184" y="363966"/>
                </a:lnTo>
                <a:lnTo>
                  <a:pt x="231454" y="363966"/>
                </a:lnTo>
                <a:lnTo>
                  <a:pt x="235378" y="352192"/>
                </a:lnTo>
                <a:lnTo>
                  <a:pt x="229494" y="349903"/>
                </a:lnTo>
                <a:lnTo>
                  <a:pt x="224914" y="342705"/>
                </a:lnTo>
                <a:lnTo>
                  <a:pt x="225565" y="336820"/>
                </a:lnTo>
                <a:lnTo>
                  <a:pt x="221641" y="335185"/>
                </a:lnTo>
                <a:lnTo>
                  <a:pt x="221315" y="323408"/>
                </a:lnTo>
                <a:lnTo>
                  <a:pt x="228839" y="321773"/>
                </a:lnTo>
                <a:lnTo>
                  <a:pt x="233744" y="312614"/>
                </a:lnTo>
                <a:lnTo>
                  <a:pt x="237339" y="310654"/>
                </a:lnTo>
                <a:lnTo>
                  <a:pt x="240609" y="297242"/>
                </a:lnTo>
                <a:lnTo>
                  <a:pt x="233414" y="293646"/>
                </a:lnTo>
                <a:lnTo>
                  <a:pt x="230799" y="288083"/>
                </a:lnTo>
                <a:lnTo>
                  <a:pt x="226875" y="286777"/>
                </a:lnTo>
                <a:lnTo>
                  <a:pt x="225891" y="278603"/>
                </a:lnTo>
                <a:lnTo>
                  <a:pt x="230470" y="278603"/>
                </a:lnTo>
                <a:lnTo>
                  <a:pt x="234069" y="271079"/>
                </a:lnTo>
                <a:lnTo>
                  <a:pt x="237994" y="269115"/>
                </a:lnTo>
                <a:lnTo>
                  <a:pt x="239209" y="262641"/>
                </a:lnTo>
                <a:lnTo>
                  <a:pt x="246859" y="257056"/>
                </a:lnTo>
                <a:lnTo>
                  <a:pt x="252220" y="256759"/>
                </a:lnTo>
                <a:lnTo>
                  <a:pt x="256090" y="252292"/>
                </a:lnTo>
                <a:lnTo>
                  <a:pt x="260257" y="251402"/>
                </a:lnTo>
                <a:lnTo>
                  <a:pt x="263830" y="256759"/>
                </a:lnTo>
                <a:lnTo>
                  <a:pt x="277225" y="256162"/>
                </a:lnTo>
                <a:lnTo>
                  <a:pt x="284965" y="245148"/>
                </a:lnTo>
                <a:lnTo>
                  <a:pt x="294493" y="241278"/>
                </a:lnTo>
                <a:lnTo>
                  <a:pt x="303127" y="241278"/>
                </a:lnTo>
                <a:lnTo>
                  <a:pt x="306404" y="245148"/>
                </a:lnTo>
                <a:lnTo>
                  <a:pt x="313547" y="244852"/>
                </a:lnTo>
                <a:lnTo>
                  <a:pt x="331112" y="222523"/>
                </a:lnTo>
                <a:lnTo>
                  <a:pt x="343616" y="196918"/>
                </a:lnTo>
                <a:lnTo>
                  <a:pt x="369222" y="196028"/>
                </a:lnTo>
                <a:lnTo>
                  <a:pt x="376962" y="190071"/>
                </a:lnTo>
                <a:lnTo>
                  <a:pt x="396013" y="188881"/>
                </a:lnTo>
                <a:lnTo>
                  <a:pt x="401229" y="193431"/>
                </a:lnTo>
                <a:lnTo>
                  <a:pt x="406742" y="195554"/>
                </a:lnTo>
                <a:lnTo>
                  <a:pt x="411798" y="195941"/>
                </a:lnTo>
                <a:lnTo>
                  <a:pt x="411994" y="192049"/>
                </a:lnTo>
                <a:lnTo>
                  <a:pt x="415694" y="190494"/>
                </a:lnTo>
                <a:lnTo>
                  <a:pt x="418805" y="185629"/>
                </a:lnTo>
                <a:lnTo>
                  <a:pt x="424965" y="185766"/>
                </a:lnTo>
                <a:lnTo>
                  <a:pt x="434420" y="185607"/>
                </a:lnTo>
                <a:lnTo>
                  <a:pt x="443054" y="192154"/>
                </a:lnTo>
                <a:lnTo>
                  <a:pt x="450794" y="192454"/>
                </a:lnTo>
                <a:lnTo>
                  <a:pt x="455558" y="196918"/>
                </a:lnTo>
                <a:lnTo>
                  <a:pt x="466872" y="197215"/>
                </a:lnTo>
                <a:lnTo>
                  <a:pt x="468062" y="189177"/>
                </a:lnTo>
                <a:lnTo>
                  <a:pt x="473126" y="185604"/>
                </a:lnTo>
                <a:lnTo>
                  <a:pt x="474313" y="178460"/>
                </a:lnTo>
                <a:lnTo>
                  <a:pt x="477886" y="176673"/>
                </a:lnTo>
                <a:lnTo>
                  <a:pt x="478780" y="173399"/>
                </a:lnTo>
                <a:lnTo>
                  <a:pt x="474613" y="171016"/>
                </a:lnTo>
                <a:lnTo>
                  <a:pt x="474909" y="165956"/>
                </a:lnTo>
                <a:lnTo>
                  <a:pt x="484437" y="162979"/>
                </a:lnTo>
                <a:lnTo>
                  <a:pt x="484437" y="152858"/>
                </a:lnTo>
                <a:lnTo>
                  <a:pt x="488900" y="149881"/>
                </a:lnTo>
                <a:lnTo>
                  <a:pt x="490391" y="144521"/>
                </a:lnTo>
                <a:lnTo>
                  <a:pt x="485326" y="141844"/>
                </a:lnTo>
                <a:lnTo>
                  <a:pt x="485923" y="136780"/>
                </a:lnTo>
                <a:lnTo>
                  <a:pt x="493664" y="138864"/>
                </a:lnTo>
                <a:lnTo>
                  <a:pt x="495451" y="134100"/>
                </a:lnTo>
                <a:lnTo>
                  <a:pt x="488604" y="123383"/>
                </a:lnTo>
                <a:lnTo>
                  <a:pt x="488604" y="115345"/>
                </a:lnTo>
                <a:lnTo>
                  <a:pt x="492177" y="112962"/>
                </a:lnTo>
                <a:lnTo>
                  <a:pt x="496937" y="99864"/>
                </a:lnTo>
                <a:lnTo>
                  <a:pt x="502895" y="95694"/>
                </a:lnTo>
                <a:lnTo>
                  <a:pt x="503488" y="91527"/>
                </a:lnTo>
                <a:lnTo>
                  <a:pt x="497534" y="85573"/>
                </a:lnTo>
                <a:lnTo>
                  <a:pt x="496048" y="78726"/>
                </a:lnTo>
                <a:lnTo>
                  <a:pt x="500808" y="76049"/>
                </a:lnTo>
                <a:lnTo>
                  <a:pt x="500808" y="69198"/>
                </a:lnTo>
                <a:lnTo>
                  <a:pt x="506465" y="64435"/>
                </a:lnTo>
                <a:lnTo>
                  <a:pt x="502594" y="57888"/>
                </a:lnTo>
                <a:lnTo>
                  <a:pt x="502594" y="50147"/>
                </a:lnTo>
                <a:lnTo>
                  <a:pt x="507062" y="45977"/>
                </a:lnTo>
                <a:lnTo>
                  <a:pt x="507062" y="37639"/>
                </a:lnTo>
                <a:lnTo>
                  <a:pt x="499024" y="31389"/>
                </a:lnTo>
                <a:lnTo>
                  <a:pt x="498728" y="9954"/>
                </a:lnTo>
                <a:lnTo>
                  <a:pt x="495031" y="6001"/>
                </a:lnTo>
                <a:lnTo>
                  <a:pt x="493367" y="5270"/>
                </a:lnTo>
                <a:lnTo>
                  <a:pt x="491197" y="6200"/>
                </a:lnTo>
                <a:lnTo>
                  <a:pt x="487475" y="4341"/>
                </a:lnTo>
                <a:lnTo>
                  <a:pt x="487786" y="930"/>
                </a:lnTo>
                <a:lnTo>
                  <a:pt x="482209" y="0"/>
                </a:lnTo>
                <a:lnTo>
                  <a:pt x="477246" y="3100"/>
                </a:lnTo>
                <a:lnTo>
                  <a:pt x="476935" y="8059"/>
                </a:lnTo>
                <a:lnTo>
                  <a:pt x="471665" y="14259"/>
                </a:lnTo>
                <a:lnTo>
                  <a:pt x="469187" y="26039"/>
                </a:lnTo>
                <a:lnTo>
                  <a:pt x="459884" y="33791"/>
                </a:lnTo>
                <a:lnTo>
                  <a:pt x="454614" y="33791"/>
                </a:lnTo>
                <a:lnTo>
                  <a:pt x="450895" y="36580"/>
                </a:lnTo>
                <a:lnTo>
                  <a:pt x="447485" y="35961"/>
                </a:lnTo>
                <a:lnTo>
                  <a:pt x="447174" y="31928"/>
                </a:lnTo>
                <a:lnTo>
                  <a:pt x="428882" y="24802"/>
                </a:lnTo>
                <a:lnTo>
                  <a:pt x="428882" y="18292"/>
                </a:lnTo>
                <a:lnTo>
                  <a:pt x="423927" y="13018"/>
                </a:lnTo>
                <a:lnTo>
                  <a:pt x="417723" y="13018"/>
                </a:lnTo>
                <a:lnTo>
                  <a:pt x="414623" y="19218"/>
                </a:lnTo>
                <a:lnTo>
                  <a:pt x="403154" y="18288"/>
                </a:lnTo>
                <a:lnTo>
                  <a:pt x="387651" y="19840"/>
                </a:lnTo>
                <a:lnTo>
                  <a:pt x="383621" y="23558"/>
                </a:lnTo>
                <a:lnTo>
                  <a:pt x="369052" y="26658"/>
                </a:lnTo>
                <a:lnTo>
                  <a:pt x="367811" y="30998"/>
                </a:lnTo>
                <a:lnTo>
                  <a:pt x="358511" y="41850"/>
                </a:lnTo>
                <a:lnTo>
                  <a:pt x="342390" y="46190"/>
                </a:lnTo>
                <a:lnTo>
                  <a:pt x="338050" y="46190"/>
                </a:lnTo>
                <a:lnTo>
                  <a:pt x="326891" y="49290"/>
                </a:lnTo>
                <a:lnTo>
                  <a:pt x="326269" y="57660"/>
                </a:lnTo>
                <a:lnTo>
                  <a:pt x="329372" y="59519"/>
                </a:lnTo>
                <a:lnTo>
                  <a:pt x="329372" y="74400"/>
                </a:lnTo>
                <a:lnTo>
                  <a:pt x="323169" y="81533"/>
                </a:lnTo>
                <a:lnTo>
                  <a:pt x="315110" y="84940"/>
                </a:lnTo>
                <a:lnTo>
                  <a:pt x="312010" y="92073"/>
                </a:lnTo>
                <a:lnTo>
                  <a:pt x="312321" y="95173"/>
                </a:lnTo>
                <a:lnTo>
                  <a:pt x="306740" y="98580"/>
                </a:lnTo>
                <a:lnTo>
                  <a:pt x="297242" y="98710"/>
                </a:lnTo>
                <a:lnTo>
                  <a:pt x="293567" y="102208"/>
                </a:lnTo>
                <a:lnTo>
                  <a:pt x="283356" y="104632"/>
                </a:lnTo>
                <a:lnTo>
                  <a:pt x="265357" y="120207"/>
                </a:lnTo>
                <a:lnTo>
                  <a:pt x="264619" y="126417"/>
                </a:lnTo>
                <a:lnTo>
                  <a:pt x="254346" y="134252"/>
                </a:lnTo>
                <a:lnTo>
                  <a:pt x="250643" y="125104"/>
                </a:lnTo>
                <a:lnTo>
                  <a:pt x="241017" y="123925"/>
                </a:lnTo>
                <a:close/>
              </a:path>
            </a:pathLst>
          </a:custGeom>
          <a:solidFill>
            <a:srgbClr val="FAE0D3"/>
          </a:solidFill>
          <a:ln w="4339" cap="flat">
            <a:solidFill>
              <a:srgbClr val="4B4B4B"/>
            </a:solidFill>
            <a:prstDash val="solid"/>
            <a:round/>
          </a:ln>
        </p:spPr>
        <p:txBody>
          <a:bodyPr rtlCol="0" anchor="ctr"/>
          <a:lstStyle>
            <a:defPPr>
              <a:defRPr lang="es-419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419" sz="4050"/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1744E87E-2419-93AA-7D39-6598C4896BAA}"/>
              </a:ext>
            </a:extLst>
          </p:cNvPr>
          <p:cNvSpPr txBox="1">
            <a:spLocks/>
          </p:cNvSpPr>
          <p:nvPr/>
        </p:nvSpPr>
        <p:spPr>
          <a:xfrm>
            <a:off x="4181789" y="216410"/>
            <a:ext cx="102655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s-ES" sz="6000" spc="179" dirty="0">
                <a:solidFill>
                  <a:srgbClr val="FFFFFF"/>
                </a:solidFill>
                <a:latin typeface="Montserrat Bold"/>
              </a:rPr>
              <a:t>Caldas</a:t>
            </a:r>
            <a:endParaRPr lang="en-US" sz="6000" spc="179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8D5708F9-5BA9-9549-360F-3B45384611F2}"/>
              </a:ext>
            </a:extLst>
          </p:cNvPr>
          <p:cNvGrpSpPr/>
          <p:nvPr/>
        </p:nvGrpSpPr>
        <p:grpSpPr>
          <a:xfrm>
            <a:off x="13158025" y="2771368"/>
            <a:ext cx="3296986" cy="3445616"/>
            <a:chOff x="0" y="0"/>
            <a:chExt cx="2924049" cy="2841904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id="{C1963DEF-763B-89B6-431B-F206FBE5655E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9" name="Freeform 27">
                <a:extLst>
                  <a:ext uri="{FF2B5EF4-FFF2-40B4-BE49-F238E27FC236}">
                    <a16:creationId xmlns:a16="http://schemas.microsoft.com/office/drawing/2014/main" id="{5757BCA4-CFA3-ACBB-247B-D341332691DE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0" name="TextBox 28">
                <a:extLst>
                  <a:ext uri="{FF2B5EF4-FFF2-40B4-BE49-F238E27FC236}">
                    <a16:creationId xmlns:a16="http://schemas.microsoft.com/office/drawing/2014/main" id="{AB371CD5-E13E-8AC1-98DD-0B08FBE6540C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8656349E-138B-2C3F-EAD6-9B9486A46C34}"/>
                </a:ext>
              </a:extLst>
            </p:cNvPr>
            <p:cNvSpPr txBox="1"/>
            <p:nvPr/>
          </p:nvSpPr>
          <p:spPr>
            <a:xfrm>
              <a:off x="242716" y="981143"/>
              <a:ext cx="2136129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179</a:t>
              </a:r>
            </a:p>
          </p:txBody>
        </p: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B14D2F21-4AB2-D2C2-3EB2-7427C0BBF4B4}"/>
              </a:ext>
            </a:extLst>
          </p:cNvPr>
          <p:cNvGrpSpPr/>
          <p:nvPr/>
        </p:nvGrpSpPr>
        <p:grpSpPr>
          <a:xfrm>
            <a:off x="8767084" y="2685150"/>
            <a:ext cx="3296986" cy="3445616"/>
            <a:chOff x="0" y="0"/>
            <a:chExt cx="2924049" cy="2841904"/>
          </a:xfrm>
        </p:grpSpPr>
        <p:grpSp>
          <p:nvGrpSpPr>
            <p:cNvPr id="12" name="Group 26">
              <a:extLst>
                <a:ext uri="{FF2B5EF4-FFF2-40B4-BE49-F238E27FC236}">
                  <a16:creationId xmlns:a16="http://schemas.microsoft.com/office/drawing/2014/main" id="{B86E5BF2-B522-D766-CF3A-F723A67CFFF3}"/>
                </a:ext>
              </a:extLst>
            </p:cNvPr>
            <p:cNvGrpSpPr/>
            <p:nvPr/>
          </p:nvGrpSpPr>
          <p:grpSpPr>
            <a:xfrm>
              <a:off x="0" y="0"/>
              <a:ext cx="2924049" cy="2841904"/>
              <a:chOff x="0" y="0"/>
              <a:chExt cx="712790" cy="692766"/>
            </a:xfrm>
          </p:grpSpPr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A22F10F4-F3A5-6C03-3963-0AA61511F92F}"/>
                  </a:ext>
                </a:extLst>
              </p:cNvPr>
              <p:cNvSpPr/>
              <p:nvPr/>
            </p:nvSpPr>
            <p:spPr>
              <a:xfrm>
                <a:off x="0" y="0"/>
                <a:ext cx="639053" cy="60100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 dirty="0"/>
              </a:p>
            </p:txBody>
          </p:sp>
          <p:sp>
            <p:nvSpPr>
              <p:cNvPr id="15" name="TextBox 28">
                <a:extLst>
                  <a:ext uri="{FF2B5EF4-FFF2-40B4-BE49-F238E27FC236}">
                    <a16:creationId xmlns:a16="http://schemas.microsoft.com/office/drawing/2014/main" id="{4C2F1039-EFDE-A793-1D44-5E00C14E9614}"/>
                  </a:ext>
                </a:extLst>
              </p:cNvPr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13" name="TextBox 29">
              <a:extLst>
                <a:ext uri="{FF2B5EF4-FFF2-40B4-BE49-F238E27FC236}">
                  <a16:creationId xmlns:a16="http://schemas.microsoft.com/office/drawing/2014/main" id="{F0216EEB-916F-5D90-09E3-98255620ACEC}"/>
                </a:ext>
              </a:extLst>
            </p:cNvPr>
            <p:cNvSpPr txBox="1"/>
            <p:nvPr/>
          </p:nvSpPr>
          <p:spPr>
            <a:xfrm>
              <a:off x="141955" y="946177"/>
              <a:ext cx="2337651" cy="10228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11500" dirty="0">
                  <a:solidFill>
                    <a:schemeClr val="bg1"/>
                  </a:solidFill>
                  <a:latin typeface="Poppins Heavy"/>
                </a:rPr>
                <a:t>47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B2F48215-6331-5400-4C3B-7D908A12E375}"/>
              </a:ext>
            </a:extLst>
          </p:cNvPr>
          <p:cNvGrpSpPr/>
          <p:nvPr/>
        </p:nvGrpSpPr>
        <p:grpSpPr>
          <a:xfrm>
            <a:off x="8767084" y="6662697"/>
            <a:ext cx="6853916" cy="2822506"/>
            <a:chOff x="0" y="0"/>
            <a:chExt cx="2604320" cy="749762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66B72B9-A5E6-51DD-8E2B-F7F1A1607CAD}"/>
                </a:ext>
              </a:extLst>
            </p:cNvPr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E9BCF14C-C3C5-469D-8A61-022FFC9546A9}"/>
                </a:ext>
              </a:extLst>
            </p:cNvPr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56">
            <a:extLst>
              <a:ext uri="{FF2B5EF4-FFF2-40B4-BE49-F238E27FC236}">
                <a16:creationId xmlns:a16="http://schemas.microsoft.com/office/drawing/2014/main" id="{CFECFC0F-AAE4-7F77-70C3-562B54169DF2}"/>
              </a:ext>
            </a:extLst>
          </p:cNvPr>
          <p:cNvSpPr txBox="1"/>
          <p:nvPr/>
        </p:nvSpPr>
        <p:spPr>
          <a:xfrm>
            <a:off x="9279415" y="6733521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Crecimiento total de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20" name="TextBox 50">
            <a:extLst>
              <a:ext uri="{FF2B5EF4-FFF2-40B4-BE49-F238E27FC236}">
                <a16:creationId xmlns:a16="http://schemas.microsoft.com/office/drawing/2014/main" id="{FA836E9C-CA3F-2A25-A046-EFD248A2C8A5}"/>
              </a:ext>
            </a:extLst>
          </p:cNvPr>
          <p:cNvSpPr txBox="1"/>
          <p:nvPr/>
        </p:nvSpPr>
        <p:spPr>
          <a:xfrm>
            <a:off x="10461765" y="7267399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281%</a:t>
            </a:r>
          </a:p>
        </p:txBody>
      </p:sp>
      <p:sp>
        <p:nvSpPr>
          <p:cNvPr id="21" name="TextBox 56">
            <a:extLst>
              <a:ext uri="{FF2B5EF4-FFF2-40B4-BE49-F238E27FC236}">
                <a16:creationId xmlns:a16="http://schemas.microsoft.com/office/drawing/2014/main" id="{7E6327AB-6F55-5484-3ABB-292282676CD4}"/>
              </a:ext>
            </a:extLst>
          </p:cNvPr>
          <p:cNvSpPr txBox="1"/>
          <p:nvPr/>
        </p:nvSpPr>
        <p:spPr>
          <a:xfrm>
            <a:off x="9314584" y="8629310"/>
            <a:ext cx="5917855" cy="59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De 2022 a 2023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B5448A7F-823C-6455-58C6-2D19D624CD39}"/>
              </a:ext>
            </a:extLst>
          </p:cNvPr>
          <p:cNvGrpSpPr/>
          <p:nvPr/>
        </p:nvGrpSpPr>
        <p:grpSpPr>
          <a:xfrm>
            <a:off x="9570186" y="5975186"/>
            <a:ext cx="1481153" cy="572339"/>
            <a:chOff x="0" y="0"/>
            <a:chExt cx="600448" cy="232022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DB3B6BBE-4A67-3CD2-AC28-C6C3334BB212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25A61079-666C-C8A6-61A6-39360B4FC89A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43ED4B5C-9CD3-91A4-418D-4F96577E271F}"/>
              </a:ext>
            </a:extLst>
          </p:cNvPr>
          <p:cNvGrpSpPr/>
          <p:nvPr/>
        </p:nvGrpSpPr>
        <p:grpSpPr>
          <a:xfrm>
            <a:off x="13895407" y="5958745"/>
            <a:ext cx="1481153" cy="572339"/>
            <a:chOff x="0" y="0"/>
            <a:chExt cx="600448" cy="232022"/>
          </a:xfrm>
        </p:grpSpPr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3FC5032C-C133-3F05-1880-5D23E021B7C1}"/>
                </a:ext>
              </a:extLst>
            </p:cNvPr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7" name="TextBox 30">
              <a:extLst>
                <a:ext uri="{FF2B5EF4-FFF2-40B4-BE49-F238E27FC236}">
                  <a16:creationId xmlns:a16="http://schemas.microsoft.com/office/drawing/2014/main" id="{613BB925-9E33-F885-A996-9C41D836BC4F}"/>
                </a:ext>
              </a:extLst>
            </p:cNvPr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42">
            <a:extLst>
              <a:ext uri="{FF2B5EF4-FFF2-40B4-BE49-F238E27FC236}">
                <a16:creationId xmlns:a16="http://schemas.microsoft.com/office/drawing/2014/main" id="{63C81117-1082-EBE4-818F-D4C4940E64A2}"/>
              </a:ext>
            </a:extLst>
          </p:cNvPr>
          <p:cNvSpPr txBox="1"/>
          <p:nvPr/>
        </p:nvSpPr>
        <p:spPr>
          <a:xfrm>
            <a:off x="9716342" y="589435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29" name="TextBox 42">
            <a:extLst>
              <a:ext uri="{FF2B5EF4-FFF2-40B4-BE49-F238E27FC236}">
                <a16:creationId xmlns:a16="http://schemas.microsoft.com/office/drawing/2014/main" id="{94943794-1133-D5F3-BE55-0448F1F25302}"/>
              </a:ext>
            </a:extLst>
          </p:cNvPr>
          <p:cNvSpPr txBox="1"/>
          <p:nvPr/>
        </p:nvSpPr>
        <p:spPr>
          <a:xfrm>
            <a:off x="14014919" y="5894357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sp>
        <p:nvSpPr>
          <p:cNvPr id="35" name="Rectángulo: esquinas redondeadas 34">
            <a:hlinkClick r:id="rId5" action="ppaction://hlinksldjump"/>
            <a:extLst>
              <a:ext uri="{FF2B5EF4-FFF2-40B4-BE49-F238E27FC236}">
                <a16:creationId xmlns:a16="http://schemas.microsoft.com/office/drawing/2014/main" id="{A7E16690-6A4F-9B9D-6752-861947C04D2D}"/>
              </a:ext>
            </a:extLst>
          </p:cNvPr>
          <p:cNvSpPr/>
          <p:nvPr/>
        </p:nvSpPr>
        <p:spPr>
          <a:xfrm>
            <a:off x="609600" y="8401051"/>
            <a:ext cx="3505200" cy="1370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6" name="Flecha: curvada hacia la izquierda 35">
            <a:hlinkClick r:id="rId5" action="ppaction://hlinksldjump"/>
            <a:extLst>
              <a:ext uri="{FF2B5EF4-FFF2-40B4-BE49-F238E27FC236}">
                <a16:creationId xmlns:a16="http://schemas.microsoft.com/office/drawing/2014/main" id="{3CD72804-8544-DF2D-D45D-63EB3A5E0787}"/>
              </a:ext>
            </a:extLst>
          </p:cNvPr>
          <p:cNvSpPr/>
          <p:nvPr/>
        </p:nvSpPr>
        <p:spPr>
          <a:xfrm>
            <a:off x="1884311" y="8865309"/>
            <a:ext cx="984738" cy="908390"/>
          </a:xfrm>
          <a:prstGeom prst="curvedLeftArrow">
            <a:avLst>
              <a:gd name="adj1" fmla="val 17151"/>
              <a:gd name="adj2" fmla="val 52908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chemeClr val="tx1"/>
              </a:solidFill>
            </a:endParaRPr>
          </a:p>
        </p:txBody>
      </p:sp>
      <p:sp>
        <p:nvSpPr>
          <p:cNvPr id="37" name="TextBox 56">
            <a:hlinkClick r:id="rId5" action="ppaction://hlinksldjump"/>
            <a:extLst>
              <a:ext uri="{FF2B5EF4-FFF2-40B4-BE49-F238E27FC236}">
                <a16:creationId xmlns:a16="http://schemas.microsoft.com/office/drawing/2014/main" id="{4858E1F3-5F29-6EF5-D0DD-E2195B5AF909}"/>
              </a:ext>
            </a:extLst>
          </p:cNvPr>
          <p:cNvSpPr txBox="1"/>
          <p:nvPr/>
        </p:nvSpPr>
        <p:spPr>
          <a:xfrm>
            <a:off x="720438" y="8376344"/>
            <a:ext cx="3089562" cy="594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200" dirty="0">
                <a:solidFill>
                  <a:srgbClr val="FFFF00"/>
                </a:solidFill>
                <a:latin typeface="Montserrat"/>
              </a:rPr>
              <a:t>Volver al </a:t>
            </a:r>
            <a:r>
              <a:rPr lang="en-US" sz="3200" dirty="0" err="1">
                <a:solidFill>
                  <a:srgbClr val="FFFF00"/>
                </a:solidFill>
                <a:latin typeface="Montserrat"/>
              </a:rPr>
              <a:t>mapa</a:t>
            </a:r>
            <a:endParaRPr lang="en-US" sz="3200" dirty="0">
              <a:solidFill>
                <a:srgbClr val="FFFF00"/>
              </a:solidFill>
              <a:latin typeface="Montserrat Bold"/>
            </a:endParaRPr>
          </a:p>
        </p:txBody>
      </p:sp>
      <p:sp>
        <p:nvSpPr>
          <p:cNvPr id="38" name="Freeform 87">
            <a:extLst>
              <a:ext uri="{FF2B5EF4-FFF2-40B4-BE49-F238E27FC236}">
                <a16:creationId xmlns:a16="http://schemas.microsoft.com/office/drawing/2014/main" id="{73C6BE4C-4792-97FB-EBE2-178EA783C6C6}"/>
              </a:ext>
            </a:extLst>
          </p:cNvPr>
          <p:cNvSpPr/>
          <p:nvPr/>
        </p:nvSpPr>
        <p:spPr>
          <a:xfrm>
            <a:off x="14639840" y="71194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3927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543D0-7EAC-7C37-EC34-D625E86B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E99638-422F-49DA-BB6F-A19CF898771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B5D889A-31DB-B1A3-AB49-2581A96DDB6B}"/>
              </a:ext>
            </a:extLst>
          </p:cNvPr>
          <p:cNvSpPr/>
          <p:nvPr/>
        </p:nvSpPr>
        <p:spPr>
          <a:xfrm>
            <a:off x="14760" y="0"/>
            <a:ext cx="15377640" cy="10287000"/>
          </a:xfrm>
          <a:custGeom>
            <a:avLst/>
            <a:gdLst/>
            <a:ahLst/>
            <a:cxnLst/>
            <a:rect l="l" t="t" r="r" b="b"/>
            <a:pathLst>
              <a:path w="15377640" h="11344160">
                <a:moveTo>
                  <a:pt x="0" y="0"/>
                </a:moveTo>
                <a:lnTo>
                  <a:pt x="15377640" y="0"/>
                </a:lnTo>
                <a:lnTo>
                  <a:pt x="15377640" y="11344160"/>
                </a:lnTo>
                <a:lnTo>
                  <a:pt x="0" y="11344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B6DECA2-F8CB-107C-5257-075CA8BB5E06}"/>
              </a:ext>
            </a:extLst>
          </p:cNvPr>
          <p:cNvGrpSpPr/>
          <p:nvPr/>
        </p:nvGrpSpPr>
        <p:grpSpPr>
          <a:xfrm rot="-10800000">
            <a:off x="13214177" y="0"/>
            <a:ext cx="5073823" cy="2421697"/>
            <a:chOff x="0" y="0"/>
            <a:chExt cx="851470" cy="4064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846F8DB-CD6C-EC36-36D4-E4873295F51E}"/>
                </a:ext>
              </a:extLst>
            </p:cNvPr>
            <p:cNvSpPr/>
            <p:nvPr/>
          </p:nvSpPr>
          <p:spPr>
            <a:xfrm>
              <a:off x="0" y="0"/>
              <a:ext cx="851470" cy="406400"/>
            </a:xfrm>
            <a:custGeom>
              <a:avLst/>
              <a:gdLst/>
              <a:ahLst/>
              <a:cxnLst/>
              <a:rect l="l" t="t" r="r" b="b"/>
              <a:pathLst>
                <a:path w="851470" h="406400">
                  <a:moveTo>
                    <a:pt x="64827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48270" y="406400"/>
                  </a:lnTo>
                  <a:lnTo>
                    <a:pt x="851470" y="203200"/>
                  </a:lnTo>
                  <a:lnTo>
                    <a:pt x="648270" y="0"/>
                  </a:ln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FE4E147-AFEA-8F4C-14F4-D85F53E3D986}"/>
                </a:ext>
              </a:extLst>
            </p:cNvPr>
            <p:cNvSpPr txBox="1"/>
            <p:nvPr/>
          </p:nvSpPr>
          <p:spPr>
            <a:xfrm>
              <a:off x="0" y="-38100"/>
              <a:ext cx="73717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37D230F9-495F-7C3E-4BE8-2938422EDC53}"/>
              </a:ext>
            </a:extLst>
          </p:cNvPr>
          <p:cNvSpPr txBox="1"/>
          <p:nvPr/>
        </p:nvSpPr>
        <p:spPr>
          <a:xfrm>
            <a:off x="685800" y="6134100"/>
            <a:ext cx="13588027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44"/>
              </a:lnSpc>
            </a:pPr>
            <a:r>
              <a:rPr lang="en-US" sz="8481" spc="254" dirty="0">
                <a:solidFill>
                  <a:srgbClr val="F4F7F1"/>
                </a:solidFill>
                <a:latin typeface="Montserrat Heavy"/>
              </a:rPr>
              <a:t>MUCHAS GRACIAS </a:t>
            </a:r>
            <a:endParaRPr lang="en-US" sz="6400" spc="254" dirty="0">
              <a:solidFill>
                <a:srgbClr val="F4F7F1"/>
              </a:solidFill>
              <a:latin typeface="Montserrat Heavy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9D994C1-5C48-C562-3E17-023E395E3A4D}"/>
              </a:ext>
            </a:extLst>
          </p:cNvPr>
          <p:cNvSpPr/>
          <p:nvPr/>
        </p:nvSpPr>
        <p:spPr>
          <a:xfrm>
            <a:off x="13719320" y="-14656"/>
            <a:ext cx="4744638" cy="2372319"/>
          </a:xfrm>
          <a:custGeom>
            <a:avLst/>
            <a:gdLst/>
            <a:ahLst/>
            <a:cxnLst/>
            <a:rect l="l" t="t" r="r" b="b"/>
            <a:pathLst>
              <a:path w="4744638" h="2372319">
                <a:moveTo>
                  <a:pt x="0" y="0"/>
                </a:moveTo>
                <a:lnTo>
                  <a:pt x="4744638" y="0"/>
                </a:lnTo>
                <a:lnTo>
                  <a:pt x="4744638" y="2372319"/>
                </a:lnTo>
                <a:lnTo>
                  <a:pt x="0" y="23723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" name="Freeform 8">
            <a:hlinkClick r:id="rId6" action="ppaction://hlinksldjump"/>
            <a:extLst>
              <a:ext uri="{FF2B5EF4-FFF2-40B4-BE49-F238E27FC236}">
                <a16:creationId xmlns:a16="http://schemas.microsoft.com/office/drawing/2014/main" id="{60071651-DBB1-9267-0FBC-0F6F40D984BC}"/>
              </a:ext>
            </a:extLst>
          </p:cNvPr>
          <p:cNvSpPr/>
          <p:nvPr/>
        </p:nvSpPr>
        <p:spPr>
          <a:xfrm>
            <a:off x="16704615" y="9571171"/>
            <a:ext cx="1354015" cy="573764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2554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6" t="-16666" r="-3405" b="-26029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631288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1565379" y="1832952"/>
            <a:ext cx="6744483" cy="2745177"/>
            <a:chOff x="0" y="0"/>
            <a:chExt cx="812800" cy="3308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330830"/>
            </a:xfrm>
            <a:custGeom>
              <a:avLst/>
              <a:gdLst/>
              <a:ahLst/>
              <a:cxnLst/>
              <a:rect l="l" t="t" r="r" b="b"/>
              <a:pathLst>
                <a:path w="812800" h="330830">
                  <a:moveTo>
                    <a:pt x="42472" y="0"/>
                  </a:moveTo>
                  <a:lnTo>
                    <a:pt x="770328" y="0"/>
                  </a:lnTo>
                  <a:cubicBezTo>
                    <a:pt x="793785" y="0"/>
                    <a:pt x="812800" y="19015"/>
                    <a:pt x="812800" y="42472"/>
                  </a:cubicBezTo>
                  <a:lnTo>
                    <a:pt x="812800" y="288358"/>
                  </a:lnTo>
                  <a:cubicBezTo>
                    <a:pt x="812800" y="311815"/>
                    <a:pt x="793785" y="330830"/>
                    <a:pt x="770328" y="330830"/>
                  </a:cubicBezTo>
                  <a:lnTo>
                    <a:pt x="42472" y="330830"/>
                  </a:lnTo>
                  <a:cubicBezTo>
                    <a:pt x="19015" y="330830"/>
                    <a:pt x="0" y="311815"/>
                    <a:pt x="0" y="288358"/>
                  </a:cubicBezTo>
                  <a:lnTo>
                    <a:pt x="0" y="42472"/>
                  </a:lnTo>
                  <a:cubicBezTo>
                    <a:pt x="0" y="19015"/>
                    <a:pt x="19015" y="0"/>
                    <a:pt x="42472" y="0"/>
                  </a:cubicBez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8575"/>
              <a:ext cx="812800" cy="30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04707" y="2016697"/>
            <a:ext cx="6705154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20"/>
              </a:lnSpc>
            </a:pPr>
            <a:r>
              <a:rPr lang="en-US" sz="13933" spc="459">
                <a:solidFill>
                  <a:srgbClr val="000000"/>
                </a:solidFill>
                <a:latin typeface="Poppins Bold"/>
              </a:rPr>
              <a:t>63%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882323"/>
            <a:ext cx="7857168" cy="156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n-US" sz="4419" dirty="0">
                <a:solidFill>
                  <a:srgbClr val="FFFFFF"/>
                </a:solidFill>
                <a:latin typeface="Poppins Bold"/>
              </a:rPr>
              <a:t>INCREMENTO DE CONVERSIONES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141056" y="6980621"/>
            <a:ext cx="922920" cy="512659"/>
            <a:chOff x="0" y="0"/>
            <a:chExt cx="1104114" cy="6133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4114" cy="613308"/>
            </a:xfrm>
            <a:custGeom>
              <a:avLst/>
              <a:gdLst/>
              <a:ahLst/>
              <a:cxnLst/>
              <a:rect l="l" t="t" r="r" b="b"/>
              <a:pathLst>
                <a:path w="1104114" h="613308">
                  <a:moveTo>
                    <a:pt x="92274" y="0"/>
                  </a:moveTo>
                  <a:lnTo>
                    <a:pt x="1011840" y="0"/>
                  </a:lnTo>
                  <a:cubicBezTo>
                    <a:pt x="1036313" y="0"/>
                    <a:pt x="1059783" y="9722"/>
                    <a:pt x="1077088" y="27026"/>
                  </a:cubicBezTo>
                  <a:cubicBezTo>
                    <a:pt x="1094392" y="44331"/>
                    <a:pt x="1104114" y="67801"/>
                    <a:pt x="1104114" y="92274"/>
                  </a:cubicBezTo>
                  <a:lnTo>
                    <a:pt x="1104114" y="521035"/>
                  </a:lnTo>
                  <a:cubicBezTo>
                    <a:pt x="1104114" y="545507"/>
                    <a:pt x="1094392" y="568977"/>
                    <a:pt x="1077088" y="586282"/>
                  </a:cubicBezTo>
                  <a:cubicBezTo>
                    <a:pt x="1059783" y="603587"/>
                    <a:pt x="1036313" y="613308"/>
                    <a:pt x="1011840" y="613308"/>
                  </a:cubicBezTo>
                  <a:lnTo>
                    <a:pt x="92274" y="613308"/>
                  </a:lnTo>
                  <a:cubicBezTo>
                    <a:pt x="67801" y="613308"/>
                    <a:pt x="44331" y="603587"/>
                    <a:pt x="27026" y="586282"/>
                  </a:cubicBezTo>
                  <a:cubicBezTo>
                    <a:pt x="9722" y="568977"/>
                    <a:pt x="0" y="545507"/>
                    <a:pt x="0" y="521035"/>
                  </a:cubicBezTo>
                  <a:lnTo>
                    <a:pt x="0" y="92274"/>
                  </a:lnTo>
                  <a:cubicBezTo>
                    <a:pt x="0" y="67801"/>
                    <a:pt x="9722" y="44331"/>
                    <a:pt x="27026" y="27026"/>
                  </a:cubicBezTo>
                  <a:cubicBezTo>
                    <a:pt x="44331" y="9722"/>
                    <a:pt x="67801" y="0"/>
                    <a:pt x="92274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104114" cy="64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124200" y="8094989"/>
            <a:ext cx="4016856" cy="512659"/>
            <a:chOff x="0" y="0"/>
            <a:chExt cx="5501825" cy="6133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501825" cy="613308"/>
            </a:xfrm>
            <a:custGeom>
              <a:avLst/>
              <a:gdLst/>
              <a:ahLst/>
              <a:cxnLst/>
              <a:rect l="l" t="t" r="r" b="b"/>
              <a:pathLst>
                <a:path w="5501825" h="613308">
                  <a:moveTo>
                    <a:pt x="18518" y="0"/>
                  </a:moveTo>
                  <a:lnTo>
                    <a:pt x="5483307" y="0"/>
                  </a:lnTo>
                  <a:cubicBezTo>
                    <a:pt x="5493534" y="0"/>
                    <a:pt x="5501825" y="8291"/>
                    <a:pt x="5501825" y="18518"/>
                  </a:cubicBezTo>
                  <a:lnTo>
                    <a:pt x="5501825" y="594791"/>
                  </a:lnTo>
                  <a:cubicBezTo>
                    <a:pt x="5501825" y="605018"/>
                    <a:pt x="5493534" y="613308"/>
                    <a:pt x="5483307" y="613308"/>
                  </a:cubicBezTo>
                  <a:lnTo>
                    <a:pt x="18518" y="613308"/>
                  </a:lnTo>
                  <a:cubicBezTo>
                    <a:pt x="8291" y="613308"/>
                    <a:pt x="0" y="605018"/>
                    <a:pt x="0" y="594791"/>
                  </a:cubicBezTo>
                  <a:lnTo>
                    <a:pt x="0" y="18518"/>
                  </a:lnTo>
                  <a:cubicBezTo>
                    <a:pt x="0" y="8291"/>
                    <a:pt x="8291" y="0"/>
                    <a:pt x="18518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5501825" cy="64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45912" y="6956735"/>
            <a:ext cx="8598088" cy="1597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334"/>
              </a:lnSpc>
              <a:spcBef>
                <a:spcPct val="0"/>
              </a:spcBef>
            </a:pPr>
            <a:r>
              <a:rPr lang="en-US" sz="3096" dirty="0">
                <a:solidFill>
                  <a:srgbClr val="FFFFFF"/>
                </a:solidFill>
                <a:latin typeface="Open Sans 1"/>
              </a:rPr>
              <a:t>En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año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2023 se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realizaron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63%</a:t>
            </a:r>
            <a:r>
              <a:rPr lang="en-US" sz="3096" b="1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más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conversiones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que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año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2022,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esto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debido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al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aumento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"/>
              </a:rPr>
              <a:t>en</a:t>
            </a:r>
            <a:r>
              <a:rPr lang="en-US" sz="3096" dirty="0">
                <a:solidFill>
                  <a:srgbClr val="FFFFFF"/>
                </a:solidFill>
                <a:latin typeface="Open Sans 1"/>
              </a:rPr>
              <a:t> </a:t>
            </a:r>
            <a:r>
              <a:rPr lang="en-US" sz="3096" dirty="0" err="1">
                <a:solidFill>
                  <a:srgbClr val="FFFFFF"/>
                </a:solidFill>
                <a:latin typeface="Open Sans 1 Bold"/>
              </a:rPr>
              <a:t>el</a:t>
            </a:r>
            <a:r>
              <a:rPr lang="en-US" sz="3096" dirty="0">
                <a:solidFill>
                  <a:srgbClr val="FFFFFF"/>
                </a:solidFill>
                <a:latin typeface="Open Sans 1 Bold"/>
              </a:rPr>
              <a:t> </a:t>
            </a:r>
            <a:r>
              <a:rPr lang="en-US" sz="3096" b="1" dirty="0" err="1">
                <a:solidFill>
                  <a:srgbClr val="FFFFFF"/>
                </a:solidFill>
                <a:latin typeface="Open Sans 1 Bold"/>
              </a:rPr>
              <a:t>precio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 de la </a:t>
            </a:r>
            <a:r>
              <a:rPr lang="en-US" sz="3096" b="1" dirty="0" err="1">
                <a:solidFill>
                  <a:srgbClr val="FFFFFF"/>
                </a:solidFill>
                <a:latin typeface="Open Sans 1 Bold"/>
              </a:rPr>
              <a:t>gasolina</a:t>
            </a:r>
            <a:r>
              <a:rPr lang="en-US" sz="3096" b="1" dirty="0">
                <a:solidFill>
                  <a:srgbClr val="FFFFFF"/>
                </a:solidFill>
                <a:latin typeface="Open Sans 1 Bold"/>
              </a:rPr>
              <a:t> 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0479296" y="7469980"/>
            <a:ext cx="3846304" cy="492920"/>
            <a:chOff x="0" y="0"/>
            <a:chExt cx="889025" cy="58969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025" cy="589694"/>
            </a:xfrm>
            <a:custGeom>
              <a:avLst/>
              <a:gdLst/>
              <a:ahLst/>
              <a:cxnLst/>
              <a:rect l="l" t="t" r="r" b="b"/>
              <a:pathLst>
                <a:path w="889025" h="589694">
                  <a:moveTo>
                    <a:pt x="114598" y="0"/>
                  </a:moveTo>
                  <a:lnTo>
                    <a:pt x="774427" y="0"/>
                  </a:lnTo>
                  <a:cubicBezTo>
                    <a:pt x="837718" y="0"/>
                    <a:pt x="889025" y="51307"/>
                    <a:pt x="889025" y="114598"/>
                  </a:cubicBezTo>
                  <a:lnTo>
                    <a:pt x="889025" y="475096"/>
                  </a:lnTo>
                  <a:cubicBezTo>
                    <a:pt x="889025" y="538387"/>
                    <a:pt x="837718" y="589694"/>
                    <a:pt x="774427" y="589694"/>
                  </a:cubicBezTo>
                  <a:lnTo>
                    <a:pt x="114598" y="589694"/>
                  </a:lnTo>
                  <a:cubicBezTo>
                    <a:pt x="51307" y="589694"/>
                    <a:pt x="0" y="538387"/>
                    <a:pt x="0" y="475096"/>
                  </a:cubicBezTo>
                  <a:lnTo>
                    <a:pt x="0" y="114598"/>
                  </a:lnTo>
                  <a:cubicBezTo>
                    <a:pt x="0" y="51307"/>
                    <a:pt x="51307" y="0"/>
                    <a:pt x="114598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89025" cy="6182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639799" y="8035956"/>
            <a:ext cx="1143001" cy="516806"/>
            <a:chOff x="0" y="0"/>
            <a:chExt cx="940303" cy="6217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40302" cy="621743"/>
            </a:xfrm>
            <a:custGeom>
              <a:avLst/>
              <a:gdLst/>
              <a:ahLst/>
              <a:cxnLst/>
              <a:rect l="l" t="t" r="r" b="b"/>
              <a:pathLst>
                <a:path w="940302" h="621743">
                  <a:moveTo>
                    <a:pt x="108349" y="0"/>
                  </a:moveTo>
                  <a:lnTo>
                    <a:pt x="831954" y="0"/>
                  </a:lnTo>
                  <a:cubicBezTo>
                    <a:pt x="860690" y="0"/>
                    <a:pt x="888249" y="11415"/>
                    <a:pt x="908568" y="31735"/>
                  </a:cubicBezTo>
                  <a:cubicBezTo>
                    <a:pt x="928887" y="52054"/>
                    <a:pt x="940302" y="79613"/>
                    <a:pt x="940302" y="108349"/>
                  </a:cubicBezTo>
                  <a:lnTo>
                    <a:pt x="940302" y="513394"/>
                  </a:lnTo>
                  <a:cubicBezTo>
                    <a:pt x="940302" y="573233"/>
                    <a:pt x="891793" y="621743"/>
                    <a:pt x="831954" y="621743"/>
                  </a:cubicBezTo>
                  <a:lnTo>
                    <a:pt x="108349" y="621743"/>
                  </a:lnTo>
                  <a:cubicBezTo>
                    <a:pt x="79613" y="621743"/>
                    <a:pt x="52054" y="610327"/>
                    <a:pt x="31735" y="590008"/>
                  </a:cubicBezTo>
                  <a:cubicBezTo>
                    <a:pt x="11415" y="569689"/>
                    <a:pt x="0" y="542130"/>
                    <a:pt x="0" y="513394"/>
                  </a:cubicBezTo>
                  <a:lnTo>
                    <a:pt x="0" y="108349"/>
                  </a:lnTo>
                  <a:cubicBezTo>
                    <a:pt x="0" y="79613"/>
                    <a:pt x="11415" y="52054"/>
                    <a:pt x="31735" y="31735"/>
                  </a:cubicBezTo>
                  <a:cubicBezTo>
                    <a:pt x="52054" y="11415"/>
                    <a:pt x="79613" y="0"/>
                    <a:pt x="108349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940303" cy="650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10479297" y="1832952"/>
            <a:ext cx="6744483" cy="2745177"/>
            <a:chOff x="0" y="0"/>
            <a:chExt cx="812800" cy="33083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330830"/>
            </a:xfrm>
            <a:custGeom>
              <a:avLst/>
              <a:gdLst/>
              <a:ahLst/>
              <a:cxnLst/>
              <a:rect l="l" t="t" r="r" b="b"/>
              <a:pathLst>
                <a:path w="812800" h="330830">
                  <a:moveTo>
                    <a:pt x="42472" y="0"/>
                  </a:moveTo>
                  <a:lnTo>
                    <a:pt x="770328" y="0"/>
                  </a:lnTo>
                  <a:cubicBezTo>
                    <a:pt x="793785" y="0"/>
                    <a:pt x="812800" y="19015"/>
                    <a:pt x="812800" y="42472"/>
                  </a:cubicBezTo>
                  <a:lnTo>
                    <a:pt x="812800" y="288358"/>
                  </a:lnTo>
                  <a:cubicBezTo>
                    <a:pt x="812800" y="311815"/>
                    <a:pt x="793785" y="330830"/>
                    <a:pt x="770328" y="330830"/>
                  </a:cubicBezTo>
                  <a:lnTo>
                    <a:pt x="42472" y="330830"/>
                  </a:lnTo>
                  <a:cubicBezTo>
                    <a:pt x="19015" y="330830"/>
                    <a:pt x="0" y="311815"/>
                    <a:pt x="0" y="288358"/>
                  </a:cubicBezTo>
                  <a:lnTo>
                    <a:pt x="0" y="42472"/>
                  </a:lnTo>
                  <a:cubicBezTo>
                    <a:pt x="0" y="19015"/>
                    <a:pt x="19015" y="0"/>
                    <a:pt x="424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28575"/>
              <a:ext cx="812800" cy="30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518625" y="2016697"/>
            <a:ext cx="6705154" cy="214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20"/>
              </a:lnSpc>
            </a:pPr>
            <a:r>
              <a:rPr lang="en-US" sz="13933" spc="459" dirty="0">
                <a:solidFill>
                  <a:srgbClr val="000000"/>
                </a:solidFill>
                <a:latin typeface="Poppins Bold"/>
              </a:rPr>
              <a:t>99%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0975"/>
            <a:ext cx="16321918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43"/>
              </a:lnSpc>
              <a:spcBef>
                <a:spcPct val="0"/>
              </a:spcBef>
            </a:pPr>
            <a:r>
              <a:rPr lang="en-US" sz="5536" spc="166" dirty="0" err="1">
                <a:solidFill>
                  <a:srgbClr val="FFFFFF"/>
                </a:solidFill>
                <a:latin typeface="Montserrat Bold"/>
              </a:rPr>
              <a:t>Destacados</a:t>
            </a:r>
            <a:endParaRPr lang="en-US" sz="5536" spc="166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EBE7B681-8F20-B8F3-618F-49F932021FEF}"/>
              </a:ext>
            </a:extLst>
          </p:cNvPr>
          <p:cNvSpPr txBox="1"/>
          <p:nvPr/>
        </p:nvSpPr>
        <p:spPr>
          <a:xfrm>
            <a:off x="9942618" y="4579078"/>
            <a:ext cx="7857168" cy="2345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</a:pPr>
            <a:r>
              <a:rPr lang="es-419" sz="4419" dirty="0">
                <a:solidFill>
                  <a:srgbClr val="FFFFFF"/>
                </a:solidFill>
                <a:latin typeface="Poppins Bold"/>
              </a:rPr>
              <a:t>REDUCCIÓN DE EMISIONES DE MATERIAL PARTICULADO FINO</a:t>
            </a:r>
            <a:endParaRPr lang="en-US" sz="4419" dirty="0">
              <a:solidFill>
                <a:srgbClr val="FFFFFF"/>
              </a:solidFill>
              <a:latin typeface="Poppins Bold"/>
            </a:endParaRPr>
          </a:p>
        </p:txBody>
      </p:sp>
      <p:grpSp>
        <p:nvGrpSpPr>
          <p:cNvPr id="56" name="Group 20">
            <a:extLst>
              <a:ext uri="{FF2B5EF4-FFF2-40B4-BE49-F238E27FC236}">
                <a16:creationId xmlns:a16="http://schemas.microsoft.com/office/drawing/2014/main" id="{192A8287-1D5F-7A26-A476-61A75D798448}"/>
              </a:ext>
            </a:extLst>
          </p:cNvPr>
          <p:cNvGrpSpPr/>
          <p:nvPr/>
        </p:nvGrpSpPr>
        <p:grpSpPr>
          <a:xfrm>
            <a:off x="13944600" y="8602066"/>
            <a:ext cx="838200" cy="448831"/>
            <a:chOff x="0" y="0"/>
            <a:chExt cx="940303" cy="621743"/>
          </a:xfrm>
        </p:grpSpPr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BD109C69-61E8-8898-E06F-5D778F5565B0}"/>
                </a:ext>
              </a:extLst>
            </p:cNvPr>
            <p:cNvSpPr/>
            <p:nvPr/>
          </p:nvSpPr>
          <p:spPr>
            <a:xfrm>
              <a:off x="0" y="0"/>
              <a:ext cx="940302" cy="621743"/>
            </a:xfrm>
            <a:custGeom>
              <a:avLst/>
              <a:gdLst/>
              <a:ahLst/>
              <a:cxnLst/>
              <a:rect l="l" t="t" r="r" b="b"/>
              <a:pathLst>
                <a:path w="940302" h="621743">
                  <a:moveTo>
                    <a:pt x="108349" y="0"/>
                  </a:moveTo>
                  <a:lnTo>
                    <a:pt x="831954" y="0"/>
                  </a:lnTo>
                  <a:cubicBezTo>
                    <a:pt x="860690" y="0"/>
                    <a:pt x="888249" y="11415"/>
                    <a:pt x="908568" y="31735"/>
                  </a:cubicBezTo>
                  <a:cubicBezTo>
                    <a:pt x="928887" y="52054"/>
                    <a:pt x="940302" y="79613"/>
                    <a:pt x="940302" y="108349"/>
                  </a:cubicBezTo>
                  <a:lnTo>
                    <a:pt x="940302" y="513394"/>
                  </a:lnTo>
                  <a:cubicBezTo>
                    <a:pt x="940302" y="573233"/>
                    <a:pt x="891793" y="621743"/>
                    <a:pt x="831954" y="621743"/>
                  </a:cubicBezTo>
                  <a:lnTo>
                    <a:pt x="108349" y="621743"/>
                  </a:lnTo>
                  <a:cubicBezTo>
                    <a:pt x="79613" y="621743"/>
                    <a:pt x="52054" y="610327"/>
                    <a:pt x="31735" y="590008"/>
                  </a:cubicBezTo>
                  <a:cubicBezTo>
                    <a:pt x="11415" y="569689"/>
                    <a:pt x="0" y="542130"/>
                    <a:pt x="0" y="513394"/>
                  </a:cubicBezTo>
                  <a:lnTo>
                    <a:pt x="0" y="108349"/>
                  </a:lnTo>
                  <a:cubicBezTo>
                    <a:pt x="0" y="79613"/>
                    <a:pt x="11415" y="52054"/>
                    <a:pt x="31735" y="31735"/>
                  </a:cubicBezTo>
                  <a:cubicBezTo>
                    <a:pt x="52054" y="11415"/>
                    <a:pt x="79613" y="0"/>
                    <a:pt x="108349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58" name="TextBox 22">
              <a:extLst>
                <a:ext uri="{FF2B5EF4-FFF2-40B4-BE49-F238E27FC236}">
                  <a16:creationId xmlns:a16="http://schemas.microsoft.com/office/drawing/2014/main" id="{A4AC9817-FD2D-8AEB-E840-04443040672D}"/>
                </a:ext>
              </a:extLst>
            </p:cNvPr>
            <p:cNvSpPr txBox="1"/>
            <p:nvPr/>
          </p:nvSpPr>
          <p:spPr>
            <a:xfrm>
              <a:off x="0" y="-28575"/>
              <a:ext cx="940303" cy="650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23">
            <a:extLst>
              <a:ext uri="{FF2B5EF4-FFF2-40B4-BE49-F238E27FC236}">
                <a16:creationId xmlns:a16="http://schemas.microsoft.com/office/drawing/2014/main" id="{264A1A26-0D0C-F3C6-3F99-E4FF6BE840C6}"/>
              </a:ext>
            </a:extLst>
          </p:cNvPr>
          <p:cNvSpPr txBox="1"/>
          <p:nvPr/>
        </p:nvSpPr>
        <p:spPr>
          <a:xfrm>
            <a:off x="9942618" y="6867846"/>
            <a:ext cx="7857168" cy="3261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334"/>
              </a:lnSpc>
              <a:spcBef>
                <a:spcPct val="0"/>
              </a:spcBef>
            </a:pPr>
            <a:r>
              <a:rPr lang="es-419" sz="3096" dirty="0">
                <a:solidFill>
                  <a:srgbClr val="FFFFFF"/>
                </a:solidFill>
                <a:latin typeface="Open Sans 1"/>
              </a:rPr>
              <a:t>El Gas Natural vehicular reduce emisiones de </a:t>
            </a:r>
            <a:r>
              <a:rPr lang="es-419" sz="3096" b="1" dirty="0">
                <a:solidFill>
                  <a:srgbClr val="FFFFFF"/>
                </a:solidFill>
                <a:latin typeface="Open Sans 1"/>
              </a:rPr>
              <a:t>material particulado </a:t>
            </a:r>
            <a:r>
              <a:rPr lang="es-419" sz="3096" dirty="0">
                <a:solidFill>
                  <a:srgbClr val="FFFFFF"/>
                </a:solidFill>
                <a:latin typeface="Open Sans 1"/>
              </a:rPr>
              <a:t>fino y dióxidos de azufre en hasta un </a:t>
            </a:r>
            <a:r>
              <a:rPr lang="es-419" sz="3096" b="1" dirty="0">
                <a:solidFill>
                  <a:srgbClr val="FFFFFF"/>
                </a:solidFill>
                <a:latin typeface="Open Sans 1"/>
              </a:rPr>
              <a:t>99,9%</a:t>
            </a:r>
            <a:r>
              <a:rPr lang="es-419" sz="3096" dirty="0">
                <a:solidFill>
                  <a:srgbClr val="FFFFFF"/>
                </a:solidFill>
                <a:latin typeface="Open Sans 1"/>
              </a:rPr>
              <a:t> y de óxidos de nitrógeno en un </a:t>
            </a:r>
            <a:r>
              <a:rPr lang="es-419" sz="3096" b="1" dirty="0">
                <a:solidFill>
                  <a:srgbClr val="FFFFFF"/>
                </a:solidFill>
                <a:latin typeface="Open Sans 1"/>
              </a:rPr>
              <a:t>75% </a:t>
            </a:r>
            <a:r>
              <a:rPr lang="es-419" sz="3096" dirty="0">
                <a:solidFill>
                  <a:srgbClr val="FFFFFF"/>
                </a:solidFill>
                <a:latin typeface="Open Sans 1"/>
              </a:rPr>
              <a:t>contribuyendo activamente de esta manera con la mejora de la calidad del aire de las ciudades.</a:t>
            </a:r>
            <a:endParaRPr lang="en-US" sz="3096" dirty="0">
              <a:solidFill>
                <a:srgbClr val="FFFFFF"/>
              </a:solidFill>
              <a:latin typeface="Open Sans 1"/>
            </a:endParaRPr>
          </a:p>
        </p:txBody>
      </p:sp>
      <p:sp>
        <p:nvSpPr>
          <p:cNvPr id="60" name="Freeform 8">
            <a:hlinkClick r:id="rId5" action="ppaction://hlinksldjump"/>
            <a:extLst>
              <a:ext uri="{FF2B5EF4-FFF2-40B4-BE49-F238E27FC236}">
                <a16:creationId xmlns:a16="http://schemas.microsoft.com/office/drawing/2014/main" id="{204D99CE-932D-85A5-5FF3-6E51F7333F3B}"/>
              </a:ext>
            </a:extLst>
          </p:cNvPr>
          <p:cNvSpPr/>
          <p:nvPr/>
        </p:nvSpPr>
        <p:spPr>
          <a:xfrm>
            <a:off x="56914" y="71465"/>
            <a:ext cx="1547793" cy="655877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1" name="Botón de acción: ir hacia atrás o anterior 6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15CDDE5-336E-920A-4916-9B28975C552F}"/>
              </a:ext>
            </a:extLst>
          </p:cNvPr>
          <p:cNvSpPr/>
          <p:nvPr/>
        </p:nvSpPr>
        <p:spPr>
          <a:xfrm>
            <a:off x="17505132" y="9601813"/>
            <a:ext cx="759421" cy="670532"/>
          </a:xfrm>
          <a:prstGeom prst="actionButtonBackPreviou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73314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66" b="-91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631288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>
            <a:off x="1217436" y="1833510"/>
            <a:ext cx="16041864" cy="7626362"/>
            <a:chOff x="0" y="0"/>
            <a:chExt cx="4225018" cy="2008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25018" cy="2008589"/>
            </a:xfrm>
            <a:custGeom>
              <a:avLst/>
              <a:gdLst/>
              <a:ahLst/>
              <a:cxnLst/>
              <a:rect l="l" t="t" r="r" b="b"/>
              <a:pathLst>
                <a:path w="4225018" h="2008589">
                  <a:moveTo>
                    <a:pt x="24613" y="0"/>
                  </a:moveTo>
                  <a:lnTo>
                    <a:pt x="4200405" y="0"/>
                  </a:lnTo>
                  <a:cubicBezTo>
                    <a:pt x="4206932" y="0"/>
                    <a:pt x="4213193" y="2593"/>
                    <a:pt x="4217809" y="7209"/>
                  </a:cubicBezTo>
                  <a:cubicBezTo>
                    <a:pt x="4222424" y="11825"/>
                    <a:pt x="4225018" y="18085"/>
                    <a:pt x="4225018" y="24613"/>
                  </a:cubicBezTo>
                  <a:lnTo>
                    <a:pt x="4225018" y="1983976"/>
                  </a:lnTo>
                  <a:cubicBezTo>
                    <a:pt x="4225018" y="1990504"/>
                    <a:pt x="4222424" y="1996764"/>
                    <a:pt x="4217809" y="2001380"/>
                  </a:cubicBezTo>
                  <a:cubicBezTo>
                    <a:pt x="4213193" y="2005996"/>
                    <a:pt x="4206932" y="2008589"/>
                    <a:pt x="4200405" y="2008589"/>
                  </a:cubicBezTo>
                  <a:lnTo>
                    <a:pt x="24613" y="2008589"/>
                  </a:lnTo>
                  <a:cubicBezTo>
                    <a:pt x="18085" y="2008589"/>
                    <a:pt x="11825" y="2005996"/>
                    <a:pt x="7209" y="2001380"/>
                  </a:cubicBezTo>
                  <a:cubicBezTo>
                    <a:pt x="2593" y="1996764"/>
                    <a:pt x="0" y="1990504"/>
                    <a:pt x="0" y="1983976"/>
                  </a:cubicBezTo>
                  <a:lnTo>
                    <a:pt x="0" y="24613"/>
                  </a:lnTo>
                  <a:cubicBezTo>
                    <a:pt x="0" y="18085"/>
                    <a:pt x="2593" y="11825"/>
                    <a:pt x="7209" y="7209"/>
                  </a:cubicBezTo>
                  <a:cubicBezTo>
                    <a:pt x="11825" y="2593"/>
                    <a:pt x="18085" y="0"/>
                    <a:pt x="2461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4225018" cy="199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31081" y="396167"/>
            <a:ext cx="6674245" cy="685800"/>
            <a:chOff x="0" y="0"/>
            <a:chExt cx="2705689" cy="27801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5689" cy="278018"/>
            </a:xfrm>
            <a:custGeom>
              <a:avLst/>
              <a:gdLst/>
              <a:ahLst/>
              <a:cxnLst/>
              <a:rect l="l" t="t" r="r" b="b"/>
              <a:pathLst>
                <a:path w="2705689" h="278018">
                  <a:moveTo>
                    <a:pt x="0" y="0"/>
                  </a:moveTo>
                  <a:lnTo>
                    <a:pt x="2705689" y="0"/>
                  </a:lnTo>
                  <a:lnTo>
                    <a:pt x="2705689" y="278018"/>
                  </a:lnTo>
                  <a:lnTo>
                    <a:pt x="0" y="278018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705689" cy="306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331144" y="396167"/>
            <a:ext cx="1916732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0"/>
              </a:lnSpc>
              <a:spcBef>
                <a:spcPct val="0"/>
              </a:spcBef>
            </a:pPr>
            <a:r>
              <a:rPr lang="en-US" sz="4500" spc="135" dirty="0" err="1">
                <a:solidFill>
                  <a:srgbClr val="FFFFFF"/>
                </a:solidFill>
                <a:latin typeface="Montserrat Bold" panose="00000800000000000000" charset="0"/>
              </a:rPr>
              <a:t>Vehículos</a:t>
            </a:r>
            <a:r>
              <a:rPr lang="en-US" sz="4500" spc="135" dirty="0">
                <a:solidFill>
                  <a:srgbClr val="FFFFFF"/>
                </a:solidFill>
                <a:latin typeface="Montserrat Bold" panose="00000800000000000000" charset="0"/>
              </a:rPr>
              <a:t> </a:t>
            </a:r>
            <a:r>
              <a:rPr lang="en-US" sz="4500" spc="135" dirty="0" err="1">
                <a:solidFill>
                  <a:srgbClr val="FFFFFF"/>
                </a:solidFill>
                <a:latin typeface="Montserrat Bold" panose="00000800000000000000" charset="0"/>
              </a:rPr>
              <a:t>nuevos</a:t>
            </a:r>
            <a:r>
              <a:rPr lang="en-US" sz="4500" spc="135" dirty="0">
                <a:solidFill>
                  <a:srgbClr val="FFFFFF"/>
                </a:solidFill>
                <a:latin typeface="Montserrat Bold" panose="00000800000000000000" charset="0"/>
              </a:rPr>
              <a:t> </a:t>
            </a:r>
            <a:r>
              <a:rPr lang="en-US" sz="4500" spc="135" dirty="0" err="1">
                <a:solidFill>
                  <a:srgbClr val="FFFFFF"/>
                </a:solidFill>
                <a:latin typeface="Montserrat Bold" panose="00000800000000000000" charset="0"/>
              </a:rPr>
              <a:t>por</a:t>
            </a:r>
            <a:r>
              <a:rPr lang="en-US" sz="4500" spc="135" dirty="0">
                <a:solidFill>
                  <a:srgbClr val="FFFFFF"/>
                </a:solidFill>
                <a:latin typeface="Montserrat Bold" panose="00000800000000000000" charset="0"/>
              </a:rPr>
              <a:t> </a:t>
            </a:r>
            <a:r>
              <a:rPr lang="en-US" sz="4500" spc="135" dirty="0" err="1">
                <a:solidFill>
                  <a:srgbClr val="FFFFFF"/>
                </a:solidFill>
                <a:latin typeface="Montserrat Bold" panose="00000800000000000000" charset="0"/>
              </a:rPr>
              <a:t>tipo</a:t>
            </a:r>
            <a:r>
              <a:rPr lang="en-US" sz="4500" spc="135" dirty="0">
                <a:solidFill>
                  <a:srgbClr val="FFFFFF"/>
                </a:solidFill>
                <a:latin typeface="Montserrat Bold" panose="00000800000000000000" charset="0"/>
              </a:rPr>
              <a:t> de combustible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4822339" y="0"/>
            <a:ext cx="3560488" cy="792334"/>
          </a:xfrm>
          <a:custGeom>
            <a:avLst/>
            <a:gdLst/>
            <a:ahLst/>
            <a:cxnLst/>
            <a:rect l="l" t="t" r="r" b="b"/>
            <a:pathLst>
              <a:path w="3560488" h="792334">
                <a:moveTo>
                  <a:pt x="0" y="0"/>
                </a:moveTo>
                <a:lnTo>
                  <a:pt x="3560489" y="0"/>
                </a:lnTo>
                <a:lnTo>
                  <a:pt x="3560489" y="792334"/>
                </a:lnTo>
                <a:lnTo>
                  <a:pt x="0" y="79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316" y="1345105"/>
            <a:ext cx="9205436" cy="85299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076" y="1281210"/>
            <a:ext cx="9972185" cy="865771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4581719" y="2087765"/>
            <a:ext cx="679413" cy="67941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000" y="0"/>
                  </a:moveTo>
                  <a:lnTo>
                    <a:pt x="685800" y="0"/>
                  </a:lnTo>
                  <a:cubicBezTo>
                    <a:pt x="755940" y="0"/>
                    <a:pt x="812800" y="56860"/>
                    <a:pt x="812800" y="127000"/>
                  </a:cubicBezTo>
                  <a:lnTo>
                    <a:pt x="812800" y="685800"/>
                  </a:lnTo>
                  <a:cubicBezTo>
                    <a:pt x="812800" y="755940"/>
                    <a:pt x="755940" y="812800"/>
                    <a:pt x="685800" y="812800"/>
                  </a:cubicBezTo>
                  <a:lnTo>
                    <a:pt x="127000" y="812800"/>
                  </a:lnTo>
                  <a:cubicBezTo>
                    <a:pt x="56860" y="812800"/>
                    <a:pt x="0" y="755940"/>
                    <a:pt x="0" y="685800"/>
                  </a:cubicBezTo>
                  <a:lnTo>
                    <a:pt x="0" y="127000"/>
                  </a:lnTo>
                  <a:cubicBezTo>
                    <a:pt x="0" y="56860"/>
                    <a:pt x="56860" y="0"/>
                    <a:pt x="127000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89187" y="2102700"/>
            <a:ext cx="679413" cy="67941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5345" y="0"/>
                  </a:moveTo>
                  <a:lnTo>
                    <a:pt x="687455" y="0"/>
                  </a:lnTo>
                  <a:cubicBezTo>
                    <a:pt x="756681" y="0"/>
                    <a:pt x="812800" y="56119"/>
                    <a:pt x="812800" y="125345"/>
                  </a:cubicBezTo>
                  <a:lnTo>
                    <a:pt x="812800" y="687455"/>
                  </a:lnTo>
                  <a:cubicBezTo>
                    <a:pt x="812800" y="756681"/>
                    <a:pt x="756681" y="812800"/>
                    <a:pt x="687455" y="812800"/>
                  </a:cubicBezTo>
                  <a:lnTo>
                    <a:pt x="125345" y="812800"/>
                  </a:lnTo>
                  <a:cubicBezTo>
                    <a:pt x="56119" y="812800"/>
                    <a:pt x="0" y="756681"/>
                    <a:pt x="0" y="687455"/>
                  </a:cubicBezTo>
                  <a:lnTo>
                    <a:pt x="0" y="125345"/>
                  </a:lnTo>
                  <a:cubicBezTo>
                    <a:pt x="0" y="56119"/>
                    <a:pt x="56119" y="0"/>
                    <a:pt x="125345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039372" y="2817458"/>
            <a:ext cx="6195706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en-US" sz="1970" spc="59">
                <a:solidFill>
                  <a:srgbClr val="000000"/>
                </a:solidFill>
                <a:latin typeface="Open Sans Ultra-Bold"/>
              </a:rPr>
              <a:t>Eléctricos </a:t>
            </a:r>
          </a:p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1970" spc="59">
                <a:solidFill>
                  <a:srgbClr val="000000"/>
                </a:solidFill>
                <a:latin typeface="Open Sans Ultra-Bold"/>
              </a:rPr>
              <a:t>1.2%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526891" y="2147131"/>
            <a:ext cx="80400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en-US" sz="1970" spc="59">
                <a:solidFill>
                  <a:srgbClr val="FFFFFF"/>
                </a:solidFill>
                <a:latin typeface="Open Sans Ultra-Bold"/>
              </a:rPr>
              <a:t>GNV  </a:t>
            </a:r>
          </a:p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1970" spc="59">
                <a:solidFill>
                  <a:srgbClr val="FFFFFF"/>
                </a:solidFill>
                <a:latin typeface="Open Sans Ultra-Bold"/>
              </a:rPr>
              <a:t>0.2%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53842" y="5200650"/>
            <a:ext cx="2851447" cy="148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1"/>
              </a:lnSpc>
            </a:pPr>
            <a:r>
              <a:rPr lang="en-US" sz="10176">
                <a:solidFill>
                  <a:srgbClr val="000000"/>
                </a:solidFill>
                <a:latin typeface="Oswald Bold"/>
              </a:rPr>
              <a:t>2022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17445" y="5200650"/>
            <a:ext cx="2851447" cy="148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01"/>
              </a:lnSpc>
            </a:pPr>
            <a:r>
              <a:rPr lang="en-US" sz="10176">
                <a:solidFill>
                  <a:srgbClr val="000000"/>
                </a:solidFill>
                <a:latin typeface="Oswald Bold"/>
              </a:rPr>
              <a:t>2023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19423" y="2147131"/>
            <a:ext cx="804004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4"/>
              </a:lnSpc>
            </a:pPr>
            <a:r>
              <a:rPr lang="en-US" sz="1970" spc="59">
                <a:solidFill>
                  <a:srgbClr val="FFFFFF"/>
                </a:solidFill>
                <a:latin typeface="Open Sans Ultra-Bold"/>
              </a:rPr>
              <a:t>GNV  </a:t>
            </a:r>
          </a:p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1970" spc="59">
                <a:solidFill>
                  <a:srgbClr val="FFFFFF"/>
                </a:solidFill>
                <a:latin typeface="Open Sans Ultra-Bold"/>
              </a:rPr>
              <a:t>0.3%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49693" y="9526546"/>
            <a:ext cx="9904654" cy="36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</a:pPr>
            <a:r>
              <a:rPr lang="en-US" sz="2166">
                <a:solidFill>
                  <a:srgbClr val="F4F7F1"/>
                </a:solidFill>
                <a:latin typeface="Open Sans Bold"/>
              </a:rPr>
              <a:t>Información obtenida de:  Informe interactivo Andemos 2023</a:t>
            </a:r>
          </a:p>
        </p:txBody>
      </p:sp>
      <p:sp>
        <p:nvSpPr>
          <p:cNvPr id="27" name="Freeform 8">
            <a:hlinkClick r:id="rId9" action="ppaction://hlinksldjump"/>
            <a:extLst>
              <a:ext uri="{FF2B5EF4-FFF2-40B4-BE49-F238E27FC236}">
                <a16:creationId xmlns:a16="http://schemas.microsoft.com/office/drawing/2014/main" id="{B14AC872-CC33-8A11-254C-3860818BFFA7}"/>
              </a:ext>
            </a:extLst>
          </p:cNvPr>
          <p:cNvSpPr/>
          <p:nvPr/>
        </p:nvSpPr>
        <p:spPr>
          <a:xfrm>
            <a:off x="16704615" y="9571171"/>
            <a:ext cx="1354015" cy="573764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66" b="-91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47023"/>
            <a:ext cx="18288000" cy="6391877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 dirty="0"/>
          </a:p>
        </p:txBody>
      </p:sp>
      <p:grpSp>
        <p:nvGrpSpPr>
          <p:cNvPr id="4" name="Group 4"/>
          <p:cNvGrpSpPr/>
          <p:nvPr/>
        </p:nvGrpSpPr>
        <p:grpSpPr>
          <a:xfrm>
            <a:off x="9924266" y="146575"/>
            <a:ext cx="2201539" cy="728416"/>
            <a:chOff x="0" y="0"/>
            <a:chExt cx="892488" cy="2952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92488" cy="295294"/>
            </a:xfrm>
            <a:custGeom>
              <a:avLst/>
              <a:gdLst/>
              <a:ahLst/>
              <a:cxnLst/>
              <a:rect l="l" t="t" r="r" b="b"/>
              <a:pathLst>
                <a:path w="892488" h="295294">
                  <a:moveTo>
                    <a:pt x="0" y="0"/>
                  </a:moveTo>
                  <a:lnTo>
                    <a:pt x="892488" y="0"/>
                  </a:lnTo>
                  <a:lnTo>
                    <a:pt x="892488" y="295294"/>
                  </a:lnTo>
                  <a:lnTo>
                    <a:pt x="0" y="295294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92488" cy="323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822339" y="0"/>
            <a:ext cx="3560488" cy="792334"/>
          </a:xfrm>
          <a:custGeom>
            <a:avLst/>
            <a:gdLst/>
            <a:ahLst/>
            <a:cxnLst/>
            <a:rect l="l" t="t" r="r" b="b"/>
            <a:pathLst>
              <a:path w="3560488" h="792334">
                <a:moveTo>
                  <a:pt x="0" y="0"/>
                </a:moveTo>
                <a:lnTo>
                  <a:pt x="3560489" y="0"/>
                </a:lnTo>
                <a:lnTo>
                  <a:pt x="3560489" y="792334"/>
                </a:lnTo>
                <a:lnTo>
                  <a:pt x="0" y="79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8" name="Group 8"/>
          <p:cNvGrpSpPr/>
          <p:nvPr/>
        </p:nvGrpSpPr>
        <p:grpSpPr>
          <a:xfrm>
            <a:off x="1414664" y="1179181"/>
            <a:ext cx="6966481" cy="5115248"/>
            <a:chOff x="0" y="0"/>
            <a:chExt cx="1501685" cy="11026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1685" cy="1102636"/>
            </a:xfrm>
            <a:custGeom>
              <a:avLst/>
              <a:gdLst/>
              <a:ahLst/>
              <a:cxnLst/>
              <a:rect l="l" t="t" r="r" b="b"/>
              <a:pathLst>
                <a:path w="1501685" h="1102636">
                  <a:moveTo>
                    <a:pt x="40007" y="0"/>
                  </a:moveTo>
                  <a:lnTo>
                    <a:pt x="1461678" y="0"/>
                  </a:lnTo>
                  <a:cubicBezTo>
                    <a:pt x="1483773" y="0"/>
                    <a:pt x="1501685" y="17912"/>
                    <a:pt x="1501685" y="40007"/>
                  </a:cubicBezTo>
                  <a:lnTo>
                    <a:pt x="1501685" y="1062629"/>
                  </a:lnTo>
                  <a:cubicBezTo>
                    <a:pt x="1501685" y="1084724"/>
                    <a:pt x="1483773" y="1102636"/>
                    <a:pt x="1461678" y="1102636"/>
                  </a:cubicBezTo>
                  <a:lnTo>
                    <a:pt x="40007" y="1102636"/>
                  </a:lnTo>
                  <a:cubicBezTo>
                    <a:pt x="17912" y="1102636"/>
                    <a:pt x="0" y="1084724"/>
                    <a:pt x="0" y="1062629"/>
                  </a:cubicBezTo>
                  <a:lnTo>
                    <a:pt x="0" y="40007"/>
                  </a:lnTo>
                  <a:cubicBezTo>
                    <a:pt x="0" y="17912"/>
                    <a:pt x="17912" y="0"/>
                    <a:pt x="4000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501685" cy="113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4664" y="6596473"/>
            <a:ext cx="12081729" cy="3478229"/>
            <a:chOff x="0" y="0"/>
            <a:chExt cx="2604320" cy="74976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04320" cy="749762"/>
            </a:xfrm>
            <a:custGeom>
              <a:avLst/>
              <a:gdLst/>
              <a:ahLst/>
              <a:cxnLst/>
              <a:rect l="l" t="t" r="r" b="b"/>
              <a:pathLst>
                <a:path w="2604320" h="749762">
                  <a:moveTo>
                    <a:pt x="23069" y="0"/>
                  </a:moveTo>
                  <a:lnTo>
                    <a:pt x="2581252" y="0"/>
                  </a:lnTo>
                  <a:cubicBezTo>
                    <a:pt x="2593992" y="0"/>
                    <a:pt x="2604320" y="10328"/>
                    <a:pt x="2604320" y="23069"/>
                  </a:cubicBezTo>
                  <a:lnTo>
                    <a:pt x="2604320" y="726694"/>
                  </a:lnTo>
                  <a:cubicBezTo>
                    <a:pt x="2604320" y="732812"/>
                    <a:pt x="2601890" y="738679"/>
                    <a:pt x="2597564" y="743006"/>
                  </a:cubicBezTo>
                  <a:cubicBezTo>
                    <a:pt x="2593238" y="747332"/>
                    <a:pt x="2587370" y="749762"/>
                    <a:pt x="2581252" y="749762"/>
                  </a:cubicBezTo>
                  <a:lnTo>
                    <a:pt x="23069" y="749762"/>
                  </a:lnTo>
                  <a:cubicBezTo>
                    <a:pt x="16950" y="749762"/>
                    <a:pt x="11083" y="747332"/>
                    <a:pt x="6757" y="743006"/>
                  </a:cubicBezTo>
                  <a:cubicBezTo>
                    <a:pt x="2430" y="738679"/>
                    <a:pt x="0" y="732812"/>
                    <a:pt x="0" y="726694"/>
                  </a:cubicBezTo>
                  <a:lnTo>
                    <a:pt x="0" y="23069"/>
                  </a:lnTo>
                  <a:cubicBezTo>
                    <a:pt x="0" y="16950"/>
                    <a:pt x="2430" y="11083"/>
                    <a:pt x="6757" y="6757"/>
                  </a:cubicBezTo>
                  <a:cubicBezTo>
                    <a:pt x="11083" y="2430"/>
                    <a:pt x="16950" y="0"/>
                    <a:pt x="23069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604320" cy="778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92931" y="1179181"/>
            <a:ext cx="4803461" cy="5115248"/>
            <a:chOff x="0" y="0"/>
            <a:chExt cx="1035427" cy="11026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5427" cy="1102636"/>
            </a:xfrm>
            <a:custGeom>
              <a:avLst/>
              <a:gdLst/>
              <a:ahLst/>
              <a:cxnLst/>
              <a:rect l="l" t="t" r="r" b="b"/>
              <a:pathLst>
                <a:path w="1035427" h="1102636">
                  <a:moveTo>
                    <a:pt x="58023" y="0"/>
                  </a:moveTo>
                  <a:lnTo>
                    <a:pt x="977405" y="0"/>
                  </a:lnTo>
                  <a:cubicBezTo>
                    <a:pt x="1009450" y="0"/>
                    <a:pt x="1035427" y="25978"/>
                    <a:pt x="1035427" y="58023"/>
                  </a:cubicBezTo>
                  <a:lnTo>
                    <a:pt x="1035427" y="1044613"/>
                  </a:lnTo>
                  <a:cubicBezTo>
                    <a:pt x="1035427" y="1060002"/>
                    <a:pt x="1029314" y="1074760"/>
                    <a:pt x="1018433" y="1085641"/>
                  </a:cubicBezTo>
                  <a:cubicBezTo>
                    <a:pt x="1007552" y="1096523"/>
                    <a:pt x="992793" y="1102636"/>
                    <a:pt x="977405" y="1102636"/>
                  </a:cubicBezTo>
                  <a:lnTo>
                    <a:pt x="58023" y="1102636"/>
                  </a:lnTo>
                  <a:cubicBezTo>
                    <a:pt x="25978" y="1102636"/>
                    <a:pt x="0" y="1076658"/>
                    <a:pt x="0" y="1044613"/>
                  </a:cubicBezTo>
                  <a:lnTo>
                    <a:pt x="0" y="58023"/>
                  </a:lnTo>
                  <a:cubicBezTo>
                    <a:pt x="0" y="25978"/>
                    <a:pt x="25978" y="0"/>
                    <a:pt x="58023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035427" cy="1131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7342" y="1179181"/>
            <a:ext cx="3225042" cy="8895520"/>
            <a:chOff x="0" y="0"/>
            <a:chExt cx="695186" cy="191750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5186" cy="1917506"/>
            </a:xfrm>
            <a:custGeom>
              <a:avLst/>
              <a:gdLst/>
              <a:ahLst/>
              <a:cxnLst/>
              <a:rect l="l" t="t" r="r" b="b"/>
              <a:pathLst>
                <a:path w="695186" h="1917506">
                  <a:moveTo>
                    <a:pt x="86420" y="0"/>
                  </a:moveTo>
                  <a:lnTo>
                    <a:pt x="608765" y="0"/>
                  </a:lnTo>
                  <a:cubicBezTo>
                    <a:pt x="656494" y="0"/>
                    <a:pt x="695186" y="38692"/>
                    <a:pt x="695186" y="86420"/>
                  </a:cubicBezTo>
                  <a:lnTo>
                    <a:pt x="695186" y="1831086"/>
                  </a:lnTo>
                  <a:cubicBezTo>
                    <a:pt x="695186" y="1878814"/>
                    <a:pt x="656494" y="1917506"/>
                    <a:pt x="608765" y="1917506"/>
                  </a:cubicBezTo>
                  <a:lnTo>
                    <a:pt x="86420" y="1917506"/>
                  </a:lnTo>
                  <a:cubicBezTo>
                    <a:pt x="38692" y="1917506"/>
                    <a:pt x="0" y="1878814"/>
                    <a:pt x="0" y="1831086"/>
                  </a:cubicBezTo>
                  <a:lnTo>
                    <a:pt x="0" y="86420"/>
                  </a:lnTo>
                  <a:cubicBezTo>
                    <a:pt x="0" y="38692"/>
                    <a:pt x="38692" y="0"/>
                    <a:pt x="86420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695186" cy="1946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0" y="1716526"/>
            <a:ext cx="4056988" cy="5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2014</a:t>
            </a:r>
          </a:p>
          <a:p>
            <a:pPr algn="ctr">
              <a:lnSpc>
                <a:spcPts val="2211"/>
              </a:lnSpc>
            </a:pPr>
            <a:endParaRPr lang="en-US" sz="201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8635" y="969018"/>
            <a:ext cx="8757786" cy="5850882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8969614" y="3970002"/>
            <a:ext cx="2165130" cy="2204339"/>
            <a:chOff x="0" y="0"/>
            <a:chExt cx="786527" cy="76759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6527" cy="767595"/>
            </a:xfrm>
            <a:custGeom>
              <a:avLst/>
              <a:gdLst/>
              <a:ahLst/>
              <a:cxnLst/>
              <a:rect l="l" t="t" r="r" b="b"/>
              <a:pathLst>
                <a:path w="786527" h="767595">
                  <a:moveTo>
                    <a:pt x="393263" y="0"/>
                  </a:moveTo>
                  <a:cubicBezTo>
                    <a:pt x="176070" y="0"/>
                    <a:pt x="0" y="171832"/>
                    <a:pt x="0" y="383797"/>
                  </a:cubicBezTo>
                  <a:cubicBezTo>
                    <a:pt x="0" y="595763"/>
                    <a:pt x="176070" y="767595"/>
                    <a:pt x="393263" y="767595"/>
                  </a:cubicBezTo>
                  <a:cubicBezTo>
                    <a:pt x="610457" y="767595"/>
                    <a:pt x="786527" y="595763"/>
                    <a:pt x="786527" y="383797"/>
                  </a:cubicBezTo>
                  <a:cubicBezTo>
                    <a:pt x="786527" y="171832"/>
                    <a:pt x="610457" y="0"/>
                    <a:pt x="39326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>
              <a:solidFill>
                <a:srgbClr val="029621"/>
              </a:solidFill>
              <a:prstDash val="solid"/>
              <a:miter/>
            </a:ln>
          </p:spPr>
          <p:txBody>
            <a:bodyPr/>
            <a:lstStyle/>
            <a:p>
              <a:endParaRPr lang="es-419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3737" y="81487"/>
              <a:ext cx="639053" cy="6141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858746" y="1384120"/>
            <a:ext cx="2419902" cy="2351922"/>
            <a:chOff x="0" y="0"/>
            <a:chExt cx="3226537" cy="313589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3226537" cy="3135896"/>
              <a:chOff x="0" y="0"/>
              <a:chExt cx="786527" cy="76443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786527" cy="764432"/>
              </a:xfrm>
              <a:custGeom>
                <a:avLst/>
                <a:gdLst/>
                <a:ahLst/>
                <a:cxnLst/>
                <a:rect l="l" t="t" r="r" b="b"/>
                <a:pathLst>
                  <a:path w="786527" h="764432">
                    <a:moveTo>
                      <a:pt x="393263" y="0"/>
                    </a:moveTo>
                    <a:cubicBezTo>
                      <a:pt x="176070" y="0"/>
                      <a:pt x="0" y="171124"/>
                      <a:pt x="0" y="382216"/>
                    </a:cubicBezTo>
                    <a:cubicBezTo>
                      <a:pt x="0" y="593308"/>
                      <a:pt x="176070" y="764432"/>
                      <a:pt x="393263" y="764432"/>
                    </a:cubicBezTo>
                    <a:cubicBezTo>
                      <a:pt x="610457" y="764432"/>
                      <a:pt x="786527" y="593308"/>
                      <a:pt x="786527" y="382216"/>
                    </a:cubicBezTo>
                    <a:cubicBezTo>
                      <a:pt x="786527" y="171124"/>
                      <a:pt x="610457" y="0"/>
                      <a:pt x="39326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33350" cap="sq">
                <a:solidFill>
                  <a:srgbClr val="029621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73737" y="81190"/>
                <a:ext cx="639053" cy="6115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682848" y="736161"/>
              <a:ext cx="1881983" cy="1421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634"/>
                </a:lnSpc>
              </a:pPr>
              <a:r>
                <a:rPr lang="en-US" sz="6167" dirty="0">
                  <a:solidFill>
                    <a:srgbClr val="000000"/>
                  </a:solidFill>
                  <a:latin typeface="Poppins Heavy"/>
                </a:rPr>
                <a:t>786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626174" y="8382612"/>
            <a:ext cx="2629822" cy="517597"/>
            <a:chOff x="0" y="0"/>
            <a:chExt cx="628568" cy="1237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28568" cy="123714"/>
            </a:xfrm>
            <a:custGeom>
              <a:avLst/>
              <a:gdLst/>
              <a:ahLst/>
              <a:cxnLst/>
              <a:rect l="l" t="t" r="r" b="b"/>
              <a:pathLst>
                <a:path w="628568" h="123714">
                  <a:moveTo>
                    <a:pt x="0" y="0"/>
                  </a:moveTo>
                  <a:lnTo>
                    <a:pt x="628568" y="0"/>
                  </a:lnTo>
                  <a:lnTo>
                    <a:pt x="628568" y="123714"/>
                  </a:lnTo>
                  <a:lnTo>
                    <a:pt x="0" y="123714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628568" cy="152289"/>
            </a:xfrm>
            <a:prstGeom prst="rect">
              <a:avLst/>
            </a:prstGeom>
          </p:spPr>
          <p:txBody>
            <a:bodyPr lIns="50147" tIns="50147" rIns="50147" bIns="50147" rtlCol="0" anchor="ctr"/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448451" y="9035200"/>
            <a:ext cx="4984015" cy="692426"/>
            <a:chOff x="0" y="0"/>
            <a:chExt cx="1191256" cy="1655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91256" cy="165500"/>
            </a:xfrm>
            <a:custGeom>
              <a:avLst/>
              <a:gdLst/>
              <a:ahLst/>
              <a:cxnLst/>
              <a:rect l="l" t="t" r="r" b="b"/>
              <a:pathLst>
                <a:path w="1191256" h="165500">
                  <a:moveTo>
                    <a:pt x="0" y="0"/>
                  </a:moveTo>
                  <a:lnTo>
                    <a:pt x="1191256" y="0"/>
                  </a:lnTo>
                  <a:lnTo>
                    <a:pt x="1191256" y="165500"/>
                  </a:lnTo>
                  <a:lnTo>
                    <a:pt x="0" y="165500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28575"/>
              <a:ext cx="1191256" cy="194075"/>
            </a:xfrm>
            <a:prstGeom prst="rect">
              <a:avLst/>
            </a:prstGeom>
          </p:spPr>
          <p:txBody>
            <a:bodyPr lIns="50147" tIns="50147" rIns="50147" bIns="50147" rtlCol="0" anchor="ctr"/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7537241" y="6174341"/>
            <a:ext cx="6168988" cy="4112659"/>
          </a:xfrm>
          <a:custGeom>
            <a:avLst/>
            <a:gdLst/>
            <a:ahLst/>
            <a:cxnLst/>
            <a:rect l="l" t="t" r="r" b="b"/>
            <a:pathLst>
              <a:path w="6168988" h="4112659">
                <a:moveTo>
                  <a:pt x="0" y="0"/>
                </a:moveTo>
                <a:lnTo>
                  <a:pt x="6168989" y="0"/>
                </a:lnTo>
                <a:lnTo>
                  <a:pt x="6168989" y="4112659"/>
                </a:lnTo>
                <a:lnTo>
                  <a:pt x="0" y="411265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7" name="Freeform 37"/>
          <p:cNvSpPr/>
          <p:nvPr/>
        </p:nvSpPr>
        <p:spPr>
          <a:xfrm>
            <a:off x="13753554" y="7812015"/>
            <a:ext cx="3261825" cy="2262687"/>
          </a:xfrm>
          <a:custGeom>
            <a:avLst/>
            <a:gdLst/>
            <a:ahLst/>
            <a:cxnLst/>
            <a:rect l="l" t="t" r="r" b="b"/>
            <a:pathLst>
              <a:path w="3261825" h="2262687">
                <a:moveTo>
                  <a:pt x="0" y="0"/>
                </a:moveTo>
                <a:lnTo>
                  <a:pt x="3261825" y="0"/>
                </a:lnTo>
                <a:lnTo>
                  <a:pt x="3261825" y="2262687"/>
                </a:lnTo>
                <a:lnTo>
                  <a:pt x="0" y="226268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8117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8" name="Freeform 38"/>
          <p:cNvSpPr/>
          <p:nvPr/>
        </p:nvSpPr>
        <p:spPr>
          <a:xfrm>
            <a:off x="13007075" y="3241982"/>
            <a:ext cx="4025309" cy="2687931"/>
          </a:xfrm>
          <a:custGeom>
            <a:avLst/>
            <a:gdLst/>
            <a:ahLst/>
            <a:cxnLst/>
            <a:rect l="l" t="t" r="r" b="b"/>
            <a:pathLst>
              <a:path w="4025309" h="2687931">
                <a:moveTo>
                  <a:pt x="0" y="0"/>
                </a:moveTo>
                <a:lnTo>
                  <a:pt x="4025309" y="0"/>
                </a:lnTo>
                <a:lnTo>
                  <a:pt x="4025309" y="2687931"/>
                </a:lnTo>
                <a:lnTo>
                  <a:pt x="0" y="26879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9" name="TextBox 39"/>
          <p:cNvSpPr txBox="1"/>
          <p:nvPr/>
        </p:nvSpPr>
        <p:spPr>
          <a:xfrm>
            <a:off x="13882774" y="1260439"/>
            <a:ext cx="3250723" cy="1084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94"/>
              </a:lnSpc>
            </a:pPr>
            <a:r>
              <a:rPr lang="en-US" sz="6352" dirty="0">
                <a:solidFill>
                  <a:srgbClr val="029621"/>
                </a:solidFill>
                <a:latin typeface="Poppins Heavy"/>
              </a:rPr>
              <a:t>64.96%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759766" y="2471660"/>
            <a:ext cx="3249402" cy="107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4"/>
              </a:lnSpc>
            </a:pPr>
            <a:r>
              <a:rPr lang="en-US" sz="2567">
                <a:solidFill>
                  <a:srgbClr val="000000"/>
                </a:solidFill>
                <a:latin typeface="Montserrat"/>
              </a:rPr>
              <a:t>Corresponde a transporte público de pasajeros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0316" y="2166299"/>
            <a:ext cx="4056988" cy="5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2015</a:t>
            </a:r>
          </a:p>
          <a:p>
            <a:pPr algn="ctr">
              <a:lnSpc>
                <a:spcPts val="2211"/>
              </a:lnSpc>
            </a:pPr>
            <a:endParaRPr lang="en-US" sz="201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0316" y="2640097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2016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0316" y="3060483"/>
            <a:ext cx="4056988" cy="5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2017</a:t>
            </a:r>
          </a:p>
          <a:p>
            <a:pPr algn="ctr">
              <a:lnSpc>
                <a:spcPts val="2211"/>
              </a:lnSpc>
            </a:pPr>
            <a:endParaRPr lang="en-US" sz="201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0" y="3464872"/>
            <a:ext cx="4056988" cy="5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2018</a:t>
            </a:r>
          </a:p>
          <a:p>
            <a:pPr algn="ctr">
              <a:lnSpc>
                <a:spcPts val="2211"/>
              </a:lnSpc>
            </a:pPr>
            <a:endParaRPr lang="en-US" sz="201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0" y="3900157"/>
            <a:ext cx="4056988" cy="558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2019</a:t>
            </a:r>
          </a:p>
          <a:p>
            <a:pPr algn="ctr">
              <a:lnSpc>
                <a:spcPts val="2211"/>
              </a:lnSpc>
            </a:pPr>
            <a:endParaRPr lang="en-US" sz="201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0" y="4373954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2020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0" y="4794341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2021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0" y="5299601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2022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0" y="5719988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2023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626175" y="1502630"/>
            <a:ext cx="3553154" cy="1548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42"/>
              </a:lnSpc>
            </a:pPr>
            <a:r>
              <a:rPr lang="en-US" sz="9101" dirty="0">
                <a:solidFill>
                  <a:srgbClr val="000000"/>
                </a:solidFill>
                <a:latin typeface="Poppins Heavy"/>
              </a:rPr>
              <a:t>4.655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054559" y="2873647"/>
            <a:ext cx="2716520" cy="53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3598" dirty="0">
                <a:solidFill>
                  <a:srgbClr val="000000"/>
                </a:solidFill>
                <a:latin typeface="Poppins"/>
              </a:rPr>
              <a:t>Total </a:t>
            </a:r>
            <a:r>
              <a:rPr lang="en-US" sz="3598" dirty="0" err="1">
                <a:solidFill>
                  <a:srgbClr val="000000"/>
                </a:solidFill>
                <a:latin typeface="Poppins"/>
              </a:rPr>
              <a:t>anual</a:t>
            </a:r>
            <a:endParaRPr lang="en-US" sz="3598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9257816" y="4552565"/>
            <a:ext cx="1476465" cy="1120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4"/>
              </a:lnSpc>
            </a:pPr>
            <a:r>
              <a:rPr lang="en-US" sz="6167" dirty="0">
                <a:solidFill>
                  <a:srgbClr val="000000"/>
                </a:solidFill>
                <a:latin typeface="Poppins Heavy"/>
              </a:rPr>
              <a:t>342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134744" y="1291939"/>
            <a:ext cx="2361649" cy="75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7"/>
              </a:lnSpc>
            </a:pPr>
            <a:r>
              <a:rPr lang="en-US" sz="2697">
                <a:solidFill>
                  <a:srgbClr val="000000"/>
                </a:solidFill>
                <a:latin typeface="Montserrat Bold"/>
              </a:rPr>
              <a:t>Nuevos registrados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34744" y="2460319"/>
            <a:ext cx="2361649" cy="60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6000" dirty="0">
                <a:solidFill>
                  <a:srgbClr val="000000"/>
                </a:solidFill>
                <a:latin typeface="Poppins"/>
              </a:rPr>
              <a:t>2022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217839" y="5089711"/>
            <a:ext cx="2361649" cy="600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8"/>
              </a:lnSpc>
            </a:pPr>
            <a:r>
              <a:rPr lang="en-US" sz="6000" dirty="0">
                <a:solidFill>
                  <a:srgbClr val="000000"/>
                </a:solidFill>
                <a:latin typeface="Poppins"/>
              </a:rPr>
              <a:t>2023</a:t>
            </a:r>
            <a:endParaRPr lang="en-US" sz="3598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938977" y="7046042"/>
            <a:ext cx="5917855" cy="252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7"/>
              </a:lnSpc>
            </a:pPr>
            <a:r>
              <a:rPr lang="en-US" sz="3591" dirty="0">
                <a:solidFill>
                  <a:srgbClr val="000000"/>
                </a:solidFill>
                <a:latin typeface="Montserrat"/>
              </a:rPr>
              <a:t>Las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cifras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3591" dirty="0">
                <a:solidFill>
                  <a:srgbClr val="000000"/>
                </a:solidFill>
                <a:latin typeface="Montserrat Bold"/>
              </a:rPr>
              <a:t>2022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reflejan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renovación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de </a:t>
            </a:r>
          </a:p>
          <a:p>
            <a:pPr algn="ctr">
              <a:lnSpc>
                <a:spcPts val="5027"/>
              </a:lnSpc>
            </a:pPr>
            <a:r>
              <a:rPr lang="en-US" sz="3591" dirty="0" err="1">
                <a:solidFill>
                  <a:srgbClr val="000000"/>
                </a:solidFill>
                <a:latin typeface="Montserrat"/>
              </a:rPr>
              <a:t>flotas</a:t>
            </a:r>
            <a:r>
              <a:rPr lang="en-US" sz="3591" dirty="0">
                <a:solidFill>
                  <a:srgbClr val="000000"/>
                </a:solidFill>
                <a:latin typeface="Montserrat"/>
              </a:rPr>
              <a:t> de</a:t>
            </a:r>
            <a:r>
              <a:rPr lang="en-US" sz="3591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591" dirty="0" err="1">
                <a:solidFill>
                  <a:srgbClr val="FFFFFF"/>
                </a:solidFill>
                <a:latin typeface="Montserrat Bold"/>
              </a:rPr>
              <a:t>transporte</a:t>
            </a:r>
            <a:r>
              <a:rPr lang="en-US" sz="3591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591" dirty="0" err="1">
                <a:solidFill>
                  <a:srgbClr val="FFFFFF"/>
                </a:solidFill>
                <a:latin typeface="Montserrat Bold"/>
              </a:rPr>
              <a:t>público</a:t>
            </a:r>
            <a:r>
              <a:rPr lang="en-US" sz="3591" dirty="0">
                <a:solidFill>
                  <a:srgbClr val="FFFFFF"/>
                </a:solidFill>
                <a:latin typeface="Montserrat Bold"/>
              </a:rPr>
              <a:t> de </a:t>
            </a:r>
            <a:r>
              <a:rPr lang="en-US" sz="3591" dirty="0" err="1">
                <a:solidFill>
                  <a:srgbClr val="FFFFFF"/>
                </a:solidFill>
                <a:latin typeface="Montserrat Bold"/>
              </a:rPr>
              <a:t>pasajeros</a:t>
            </a:r>
            <a:endParaRPr lang="en-US" sz="3591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13724246" y="5418145"/>
            <a:ext cx="3501983" cy="2278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94"/>
              </a:lnSpc>
            </a:pPr>
            <a:r>
              <a:rPr lang="en-US" sz="6352" dirty="0">
                <a:solidFill>
                  <a:srgbClr val="029621"/>
                </a:solidFill>
                <a:latin typeface="Poppins Heavy"/>
              </a:rPr>
              <a:t>30.63%</a:t>
            </a:r>
          </a:p>
          <a:p>
            <a:pPr algn="ctr">
              <a:lnSpc>
                <a:spcPts val="8894"/>
              </a:lnSpc>
            </a:pPr>
            <a:endParaRPr lang="en-US" sz="6352" dirty="0">
              <a:solidFill>
                <a:srgbClr val="029621"/>
              </a:solidFill>
              <a:latin typeface="Poppins Heavy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4083165" y="6615523"/>
            <a:ext cx="2639386" cy="1423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4"/>
              </a:lnSpc>
            </a:pPr>
            <a:r>
              <a:rPr lang="en-US" sz="2567" dirty="0" err="1">
                <a:solidFill>
                  <a:srgbClr val="000000"/>
                </a:solidFill>
                <a:latin typeface="Montserrat"/>
              </a:rPr>
              <a:t>Corresponde</a:t>
            </a:r>
            <a:r>
              <a:rPr lang="en-US" sz="2567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US" sz="2567" dirty="0" err="1">
                <a:solidFill>
                  <a:srgbClr val="000000"/>
                </a:solidFill>
                <a:latin typeface="Montserrat"/>
              </a:rPr>
              <a:t>transporte</a:t>
            </a:r>
            <a:r>
              <a:rPr lang="en-US" sz="2567" dirty="0">
                <a:solidFill>
                  <a:srgbClr val="000000"/>
                </a:solidFill>
                <a:latin typeface="Montserrat"/>
              </a:rPr>
              <a:t> de carga </a:t>
            </a:r>
            <a:r>
              <a:rPr lang="en-US" sz="2567" dirty="0" err="1">
                <a:solidFill>
                  <a:srgbClr val="000000"/>
                </a:solidFill>
                <a:latin typeface="Montserrat"/>
              </a:rPr>
              <a:t>pesada</a:t>
            </a:r>
            <a:r>
              <a:rPr lang="en-US" sz="2567" dirty="0">
                <a:solidFill>
                  <a:srgbClr val="000000"/>
                </a:solidFill>
                <a:latin typeface="Montserrat"/>
              </a:rPr>
              <a:t> de &gt;10.5Ton 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517274" y="36792"/>
            <a:ext cx="10608531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179">
                <a:solidFill>
                  <a:srgbClr val="FFFFFF"/>
                </a:solidFill>
                <a:latin typeface="Montserrat Bold"/>
              </a:rPr>
              <a:t>Vehículos nuevos a GNV</a:t>
            </a:r>
          </a:p>
        </p:txBody>
      </p:sp>
      <p:sp>
        <p:nvSpPr>
          <p:cNvPr id="62" name="Freeform 8">
            <a:hlinkClick r:id="rId11" action="ppaction://hlinksldjump"/>
            <a:extLst>
              <a:ext uri="{FF2B5EF4-FFF2-40B4-BE49-F238E27FC236}">
                <a16:creationId xmlns:a16="http://schemas.microsoft.com/office/drawing/2014/main" id="{240E3AFE-353B-633A-C7EE-8A4EFA6C4362}"/>
              </a:ext>
            </a:extLst>
          </p:cNvPr>
          <p:cNvSpPr/>
          <p:nvPr/>
        </p:nvSpPr>
        <p:spPr>
          <a:xfrm>
            <a:off x="17002527" y="9704181"/>
            <a:ext cx="1285473" cy="544719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0" name="TextBox 65">
            <a:extLst>
              <a:ext uri="{FF2B5EF4-FFF2-40B4-BE49-F238E27FC236}">
                <a16:creationId xmlns:a16="http://schemas.microsoft.com/office/drawing/2014/main" id="{E93421B6-1554-5961-D6EA-6A6BFE546F93}"/>
              </a:ext>
            </a:extLst>
          </p:cNvPr>
          <p:cNvSpPr txBox="1"/>
          <p:nvPr/>
        </p:nvSpPr>
        <p:spPr>
          <a:xfrm>
            <a:off x="2615694" y="148590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latin typeface="Open Sans Bold"/>
              </a:rPr>
              <a:t>115</a:t>
            </a:r>
          </a:p>
        </p:txBody>
      </p:sp>
      <p:sp>
        <p:nvSpPr>
          <p:cNvPr id="63" name="TextBox 65">
            <a:extLst>
              <a:ext uri="{FF2B5EF4-FFF2-40B4-BE49-F238E27FC236}">
                <a16:creationId xmlns:a16="http://schemas.microsoft.com/office/drawing/2014/main" id="{B3481588-F2EB-A604-6BC6-100A2F947986}"/>
              </a:ext>
            </a:extLst>
          </p:cNvPr>
          <p:cNvSpPr txBox="1"/>
          <p:nvPr/>
        </p:nvSpPr>
        <p:spPr>
          <a:xfrm>
            <a:off x="2366142" y="194310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latin typeface="Open Sans Bold"/>
              </a:rPr>
              <a:t>59</a:t>
            </a:r>
          </a:p>
        </p:txBody>
      </p:sp>
      <p:sp>
        <p:nvSpPr>
          <p:cNvPr id="64" name="TextBox 65">
            <a:extLst>
              <a:ext uri="{FF2B5EF4-FFF2-40B4-BE49-F238E27FC236}">
                <a16:creationId xmlns:a16="http://schemas.microsoft.com/office/drawing/2014/main" id="{B7DD23BF-8C4C-EC54-2573-17570638577A}"/>
              </a:ext>
            </a:extLst>
          </p:cNvPr>
          <p:cNvSpPr txBox="1"/>
          <p:nvPr/>
        </p:nvSpPr>
        <p:spPr>
          <a:xfrm>
            <a:off x="2403850" y="2423965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289</a:t>
            </a:r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147E26D3-F3D9-129B-8514-08BAD0614BD0}"/>
              </a:ext>
            </a:extLst>
          </p:cNvPr>
          <p:cNvSpPr txBox="1"/>
          <p:nvPr/>
        </p:nvSpPr>
        <p:spPr>
          <a:xfrm>
            <a:off x="2310894" y="330699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210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F0A6BF-4DCE-2EE0-A7F9-AB2B3912F94D}"/>
              </a:ext>
            </a:extLst>
          </p:cNvPr>
          <p:cNvSpPr txBox="1"/>
          <p:nvPr/>
        </p:nvSpPr>
        <p:spPr>
          <a:xfrm>
            <a:off x="2555535" y="285750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latin typeface="Open Sans Bold"/>
              </a:rPr>
              <a:t>104</a:t>
            </a:r>
          </a:p>
        </p:txBody>
      </p:sp>
      <p:sp>
        <p:nvSpPr>
          <p:cNvPr id="67" name="TextBox 65">
            <a:extLst>
              <a:ext uri="{FF2B5EF4-FFF2-40B4-BE49-F238E27FC236}">
                <a16:creationId xmlns:a16="http://schemas.microsoft.com/office/drawing/2014/main" id="{9301F2FF-7BCE-AE7B-C781-8AE93A811275}"/>
              </a:ext>
            </a:extLst>
          </p:cNvPr>
          <p:cNvSpPr txBox="1"/>
          <p:nvPr/>
        </p:nvSpPr>
        <p:spPr>
          <a:xfrm>
            <a:off x="3301494" y="376419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507</a:t>
            </a:r>
          </a:p>
        </p:txBody>
      </p:sp>
      <p:sp>
        <p:nvSpPr>
          <p:cNvPr id="68" name="TextBox 65">
            <a:extLst>
              <a:ext uri="{FF2B5EF4-FFF2-40B4-BE49-F238E27FC236}">
                <a16:creationId xmlns:a16="http://schemas.microsoft.com/office/drawing/2014/main" id="{B52B1BA3-3E0A-0A06-E958-66151A8276DA}"/>
              </a:ext>
            </a:extLst>
          </p:cNvPr>
          <p:cNvSpPr txBox="1"/>
          <p:nvPr/>
        </p:nvSpPr>
        <p:spPr>
          <a:xfrm>
            <a:off x="6501894" y="415290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1546</a:t>
            </a:r>
          </a:p>
        </p:txBody>
      </p:sp>
      <p:sp>
        <p:nvSpPr>
          <p:cNvPr id="69" name="TextBox 65">
            <a:extLst>
              <a:ext uri="{FF2B5EF4-FFF2-40B4-BE49-F238E27FC236}">
                <a16:creationId xmlns:a16="http://schemas.microsoft.com/office/drawing/2014/main" id="{A6F53513-5400-1B47-B1CB-28A2502B9488}"/>
              </a:ext>
            </a:extLst>
          </p:cNvPr>
          <p:cNvSpPr txBox="1"/>
          <p:nvPr/>
        </p:nvSpPr>
        <p:spPr>
          <a:xfrm>
            <a:off x="4002870" y="460239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699</a:t>
            </a:r>
          </a:p>
        </p:txBody>
      </p:sp>
      <p:sp>
        <p:nvSpPr>
          <p:cNvPr id="70" name="TextBox 65">
            <a:extLst>
              <a:ext uri="{FF2B5EF4-FFF2-40B4-BE49-F238E27FC236}">
                <a16:creationId xmlns:a16="http://schemas.microsoft.com/office/drawing/2014/main" id="{80FACEA7-5ACB-5F96-EDCA-6361204876AB}"/>
              </a:ext>
            </a:extLst>
          </p:cNvPr>
          <p:cNvSpPr txBox="1"/>
          <p:nvPr/>
        </p:nvSpPr>
        <p:spPr>
          <a:xfrm>
            <a:off x="4409430" y="5067300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784</a:t>
            </a:r>
          </a:p>
        </p:txBody>
      </p:sp>
      <p:sp>
        <p:nvSpPr>
          <p:cNvPr id="71" name="TextBox 65">
            <a:extLst>
              <a:ext uri="{FF2B5EF4-FFF2-40B4-BE49-F238E27FC236}">
                <a16:creationId xmlns:a16="http://schemas.microsoft.com/office/drawing/2014/main" id="{1808BCF6-6FB4-3053-5582-A50A5EC61A38}"/>
              </a:ext>
            </a:extLst>
          </p:cNvPr>
          <p:cNvSpPr txBox="1"/>
          <p:nvPr/>
        </p:nvSpPr>
        <p:spPr>
          <a:xfrm>
            <a:off x="2860951" y="5557018"/>
            <a:ext cx="1041906" cy="541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chemeClr val="bg1"/>
                </a:solidFill>
                <a:latin typeface="Open Sans Bold"/>
              </a:rPr>
              <a:t>342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1049410" h="10524705">
                <a:moveTo>
                  <a:pt x="0" y="0"/>
                </a:moveTo>
                <a:lnTo>
                  <a:pt x="21049410" y="0"/>
                </a:lnTo>
                <a:lnTo>
                  <a:pt x="21049410" y="10524705"/>
                </a:lnTo>
                <a:lnTo>
                  <a:pt x="0" y="10524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3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>
            <a:off x="94828" y="2170696"/>
            <a:ext cx="18288000" cy="6871297"/>
            <a:chOff x="0" y="0"/>
            <a:chExt cx="1055443" cy="3965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5443" cy="396559"/>
            </a:xfrm>
            <a:custGeom>
              <a:avLst/>
              <a:gdLst/>
              <a:ahLst/>
              <a:cxnLst/>
              <a:rect l="l" t="t" r="r" b="b"/>
              <a:pathLst>
                <a:path w="1055443" h="396559">
                  <a:moveTo>
                    <a:pt x="852243" y="0"/>
                  </a:moveTo>
                  <a:cubicBezTo>
                    <a:pt x="964468" y="0"/>
                    <a:pt x="1055443" y="88773"/>
                    <a:pt x="1055443" y="198279"/>
                  </a:cubicBezTo>
                  <a:cubicBezTo>
                    <a:pt x="1055443" y="307786"/>
                    <a:pt x="964468" y="396559"/>
                    <a:pt x="852243" y="396559"/>
                  </a:cubicBezTo>
                  <a:lnTo>
                    <a:pt x="203200" y="396559"/>
                  </a:lnTo>
                  <a:cubicBezTo>
                    <a:pt x="90976" y="396559"/>
                    <a:pt x="0" y="307786"/>
                    <a:pt x="0" y="198279"/>
                  </a:cubicBezTo>
                  <a:cubicBezTo>
                    <a:pt x="0" y="8877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F7F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1055443" cy="387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13620" y="2760226"/>
            <a:ext cx="2587613" cy="2354728"/>
          </a:xfrm>
          <a:custGeom>
            <a:avLst/>
            <a:gdLst/>
            <a:ahLst/>
            <a:cxnLst/>
            <a:rect l="l" t="t" r="r" b="b"/>
            <a:pathLst>
              <a:path w="2587613" h="2354728">
                <a:moveTo>
                  <a:pt x="0" y="0"/>
                </a:moveTo>
                <a:lnTo>
                  <a:pt x="2587613" y="0"/>
                </a:lnTo>
                <a:lnTo>
                  <a:pt x="2587613" y="2354727"/>
                </a:lnTo>
                <a:lnTo>
                  <a:pt x="0" y="23547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Freeform 8"/>
          <p:cNvSpPr/>
          <p:nvPr/>
        </p:nvSpPr>
        <p:spPr>
          <a:xfrm>
            <a:off x="7728631" y="2751455"/>
            <a:ext cx="2770268" cy="2354728"/>
          </a:xfrm>
          <a:custGeom>
            <a:avLst/>
            <a:gdLst/>
            <a:ahLst/>
            <a:cxnLst/>
            <a:rect l="l" t="t" r="r" b="b"/>
            <a:pathLst>
              <a:path w="2770268" h="2354728">
                <a:moveTo>
                  <a:pt x="0" y="0"/>
                </a:moveTo>
                <a:lnTo>
                  <a:pt x="2770268" y="0"/>
                </a:lnTo>
                <a:lnTo>
                  <a:pt x="2770268" y="2354728"/>
                </a:lnTo>
                <a:lnTo>
                  <a:pt x="0" y="23547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" name="Freeform 9"/>
          <p:cNvSpPr/>
          <p:nvPr/>
        </p:nvSpPr>
        <p:spPr>
          <a:xfrm>
            <a:off x="10780713" y="2475693"/>
            <a:ext cx="2655472" cy="2639260"/>
          </a:xfrm>
          <a:custGeom>
            <a:avLst/>
            <a:gdLst/>
            <a:ahLst/>
            <a:cxnLst/>
            <a:rect l="l" t="t" r="r" b="b"/>
            <a:pathLst>
              <a:path w="2655472" h="2639260">
                <a:moveTo>
                  <a:pt x="0" y="0"/>
                </a:moveTo>
                <a:lnTo>
                  <a:pt x="2655472" y="0"/>
                </a:lnTo>
                <a:lnTo>
                  <a:pt x="2655472" y="2639260"/>
                </a:lnTo>
                <a:lnTo>
                  <a:pt x="0" y="2639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0" name="Freeform 10"/>
          <p:cNvSpPr/>
          <p:nvPr/>
        </p:nvSpPr>
        <p:spPr>
          <a:xfrm>
            <a:off x="13436185" y="1812505"/>
            <a:ext cx="4232629" cy="4232629"/>
          </a:xfrm>
          <a:custGeom>
            <a:avLst/>
            <a:gdLst/>
            <a:ahLst/>
            <a:cxnLst/>
            <a:rect l="l" t="t" r="r" b="b"/>
            <a:pathLst>
              <a:path w="4232629" h="4232629">
                <a:moveTo>
                  <a:pt x="0" y="0"/>
                </a:moveTo>
                <a:lnTo>
                  <a:pt x="4232629" y="0"/>
                </a:lnTo>
                <a:lnTo>
                  <a:pt x="4232629" y="4232629"/>
                </a:lnTo>
                <a:lnTo>
                  <a:pt x="0" y="42326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1" name="Freeform 11"/>
          <p:cNvSpPr/>
          <p:nvPr/>
        </p:nvSpPr>
        <p:spPr>
          <a:xfrm>
            <a:off x="951918" y="5497861"/>
            <a:ext cx="3580012" cy="3178803"/>
          </a:xfrm>
          <a:custGeom>
            <a:avLst/>
            <a:gdLst/>
            <a:ahLst/>
            <a:cxnLst/>
            <a:rect l="l" t="t" r="r" b="b"/>
            <a:pathLst>
              <a:path w="3580012" h="3178803">
                <a:moveTo>
                  <a:pt x="0" y="0"/>
                </a:moveTo>
                <a:lnTo>
                  <a:pt x="3580011" y="0"/>
                </a:lnTo>
                <a:lnTo>
                  <a:pt x="3580011" y="3178804"/>
                </a:lnTo>
                <a:lnTo>
                  <a:pt x="0" y="31788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2" name="Freeform 12"/>
          <p:cNvSpPr/>
          <p:nvPr/>
        </p:nvSpPr>
        <p:spPr>
          <a:xfrm>
            <a:off x="3953633" y="6315713"/>
            <a:ext cx="3927398" cy="2209162"/>
          </a:xfrm>
          <a:custGeom>
            <a:avLst/>
            <a:gdLst/>
            <a:ahLst/>
            <a:cxnLst/>
            <a:rect l="l" t="t" r="r" b="b"/>
            <a:pathLst>
              <a:path w="3927398" h="2209162">
                <a:moveTo>
                  <a:pt x="0" y="0"/>
                </a:moveTo>
                <a:lnTo>
                  <a:pt x="3927398" y="0"/>
                </a:lnTo>
                <a:lnTo>
                  <a:pt x="3927398" y="2209162"/>
                </a:lnTo>
                <a:lnTo>
                  <a:pt x="0" y="2209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3" name="Freeform 13"/>
          <p:cNvSpPr/>
          <p:nvPr/>
        </p:nvSpPr>
        <p:spPr>
          <a:xfrm>
            <a:off x="6979854" y="4863576"/>
            <a:ext cx="4267821" cy="4267821"/>
          </a:xfrm>
          <a:custGeom>
            <a:avLst/>
            <a:gdLst/>
            <a:ahLst/>
            <a:cxnLst/>
            <a:rect l="l" t="t" r="r" b="b"/>
            <a:pathLst>
              <a:path w="4267821" h="4267821">
                <a:moveTo>
                  <a:pt x="0" y="0"/>
                </a:moveTo>
                <a:lnTo>
                  <a:pt x="4267822" y="0"/>
                </a:lnTo>
                <a:lnTo>
                  <a:pt x="4267822" y="4267822"/>
                </a:lnTo>
                <a:lnTo>
                  <a:pt x="0" y="42678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4" name="Freeform 14"/>
          <p:cNvSpPr/>
          <p:nvPr/>
        </p:nvSpPr>
        <p:spPr>
          <a:xfrm>
            <a:off x="10449686" y="5338278"/>
            <a:ext cx="3242226" cy="3572224"/>
          </a:xfrm>
          <a:custGeom>
            <a:avLst/>
            <a:gdLst/>
            <a:ahLst/>
            <a:cxnLst/>
            <a:rect l="l" t="t" r="r" b="b"/>
            <a:pathLst>
              <a:path w="3242226" h="3572224">
                <a:moveTo>
                  <a:pt x="0" y="0"/>
                </a:moveTo>
                <a:lnTo>
                  <a:pt x="3242226" y="0"/>
                </a:lnTo>
                <a:lnTo>
                  <a:pt x="3242226" y="3572223"/>
                </a:lnTo>
                <a:lnTo>
                  <a:pt x="0" y="357222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5" name="Freeform 15"/>
          <p:cNvSpPr/>
          <p:nvPr/>
        </p:nvSpPr>
        <p:spPr>
          <a:xfrm>
            <a:off x="13663337" y="5345374"/>
            <a:ext cx="3340815" cy="3340815"/>
          </a:xfrm>
          <a:custGeom>
            <a:avLst/>
            <a:gdLst/>
            <a:ahLst/>
            <a:cxnLst/>
            <a:rect l="l" t="t" r="r" b="b"/>
            <a:pathLst>
              <a:path w="3340815" h="3340815">
                <a:moveTo>
                  <a:pt x="0" y="0"/>
                </a:moveTo>
                <a:lnTo>
                  <a:pt x="3340815" y="0"/>
                </a:lnTo>
                <a:lnTo>
                  <a:pt x="3340815" y="3340816"/>
                </a:lnTo>
                <a:lnTo>
                  <a:pt x="0" y="334081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16" name="Group 16"/>
          <p:cNvGrpSpPr/>
          <p:nvPr/>
        </p:nvGrpSpPr>
        <p:grpSpPr>
          <a:xfrm>
            <a:off x="9763237" y="413310"/>
            <a:ext cx="3946433" cy="914400"/>
            <a:chOff x="0" y="0"/>
            <a:chExt cx="1599855" cy="37069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599855" cy="370691"/>
            </a:xfrm>
            <a:custGeom>
              <a:avLst/>
              <a:gdLst/>
              <a:ahLst/>
              <a:cxnLst/>
              <a:rect l="l" t="t" r="r" b="b"/>
              <a:pathLst>
                <a:path w="1599855" h="370691">
                  <a:moveTo>
                    <a:pt x="0" y="0"/>
                  </a:moveTo>
                  <a:lnTo>
                    <a:pt x="1599855" y="0"/>
                  </a:lnTo>
                  <a:lnTo>
                    <a:pt x="1599855" y="370691"/>
                  </a:lnTo>
                  <a:lnTo>
                    <a:pt x="0" y="370691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1599855" cy="3992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11205" y="413310"/>
            <a:ext cx="10265590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6000" spc="179">
                <a:solidFill>
                  <a:srgbClr val="FFFFFF"/>
                </a:solidFill>
                <a:latin typeface="Montserrat Bold"/>
              </a:rPr>
              <a:t>Marcas más vendidas</a:t>
            </a:r>
          </a:p>
        </p:txBody>
      </p:sp>
      <p:sp>
        <p:nvSpPr>
          <p:cNvPr id="20" name="Freeform 20"/>
          <p:cNvSpPr/>
          <p:nvPr/>
        </p:nvSpPr>
        <p:spPr>
          <a:xfrm>
            <a:off x="14668267" y="0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1" y="0"/>
                </a:lnTo>
                <a:lnTo>
                  <a:pt x="3714561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21" name="Group 21"/>
          <p:cNvGrpSpPr/>
          <p:nvPr/>
        </p:nvGrpSpPr>
        <p:grpSpPr>
          <a:xfrm>
            <a:off x="3269736" y="2824815"/>
            <a:ext cx="4611295" cy="2281368"/>
            <a:chOff x="0" y="0"/>
            <a:chExt cx="6148394" cy="3041824"/>
          </a:xfrm>
        </p:grpSpPr>
        <p:sp>
          <p:nvSpPr>
            <p:cNvPr id="22" name="Freeform 22"/>
            <p:cNvSpPr/>
            <p:nvPr/>
          </p:nvSpPr>
          <p:spPr>
            <a:xfrm>
              <a:off x="911863" y="2098433"/>
              <a:ext cx="4830131" cy="943391"/>
            </a:xfrm>
            <a:custGeom>
              <a:avLst/>
              <a:gdLst/>
              <a:ahLst/>
              <a:cxnLst/>
              <a:rect l="l" t="t" r="r" b="b"/>
              <a:pathLst>
                <a:path w="4830131" h="943391">
                  <a:moveTo>
                    <a:pt x="0" y="0"/>
                  </a:moveTo>
                  <a:lnTo>
                    <a:pt x="4830131" y="0"/>
                  </a:lnTo>
                  <a:lnTo>
                    <a:pt x="4830131" y="943391"/>
                  </a:lnTo>
                  <a:lnTo>
                    <a:pt x="0" y="9433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t="-166398"/>
              </a:stretch>
            </a:blipFill>
          </p:spPr>
          <p:txBody>
            <a:bodyPr/>
            <a:lstStyle/>
            <a:p>
              <a:endParaRPr lang="es-419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0"/>
              <a:ext cx="6148394" cy="2098433"/>
            </a:xfrm>
            <a:custGeom>
              <a:avLst/>
              <a:gdLst/>
              <a:ahLst/>
              <a:cxnLst/>
              <a:rect l="l" t="t" r="r" b="b"/>
              <a:pathLst>
                <a:path w="6148394" h="2098433">
                  <a:moveTo>
                    <a:pt x="0" y="0"/>
                  </a:moveTo>
                  <a:lnTo>
                    <a:pt x="6148394" y="0"/>
                  </a:lnTo>
                  <a:lnTo>
                    <a:pt x="6148394" y="2098433"/>
                  </a:lnTo>
                  <a:lnTo>
                    <a:pt x="0" y="2098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5140" b="-60287"/>
              </a:stretch>
            </a:blipFill>
          </p:spPr>
          <p:txBody>
            <a:bodyPr/>
            <a:lstStyle/>
            <a:p>
              <a:endParaRPr lang="es-419"/>
            </a:p>
          </p:txBody>
        </p:sp>
      </p:grpSp>
      <p:sp>
        <p:nvSpPr>
          <p:cNvPr id="25" name="Freeform 8">
            <a:hlinkClick r:id="rId16" action="ppaction://hlinksldjump"/>
            <a:extLst>
              <a:ext uri="{FF2B5EF4-FFF2-40B4-BE49-F238E27FC236}">
                <a16:creationId xmlns:a16="http://schemas.microsoft.com/office/drawing/2014/main" id="{52CA8D42-95D0-D83E-6AB3-D7790AC51DC6}"/>
              </a:ext>
            </a:extLst>
          </p:cNvPr>
          <p:cNvSpPr/>
          <p:nvPr/>
        </p:nvSpPr>
        <p:spPr>
          <a:xfrm>
            <a:off x="-76200" y="14884"/>
            <a:ext cx="1547793" cy="655877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63" name="Botón de acción: ir hacia delante o siguiente 6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3087429-776F-AE43-215C-1E1077B16850}"/>
              </a:ext>
            </a:extLst>
          </p:cNvPr>
          <p:cNvSpPr/>
          <p:nvPr/>
        </p:nvSpPr>
        <p:spPr>
          <a:xfrm>
            <a:off x="17226229" y="9319339"/>
            <a:ext cx="1044186" cy="953006"/>
          </a:xfrm>
          <a:prstGeom prst="actionButtonForwardNex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1049410" h="10524705">
                <a:moveTo>
                  <a:pt x="0" y="0"/>
                </a:moveTo>
                <a:lnTo>
                  <a:pt x="21049410" y="0"/>
                </a:lnTo>
                <a:lnTo>
                  <a:pt x="21049410" y="10524705"/>
                </a:lnTo>
                <a:lnTo>
                  <a:pt x="0" y="10524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>
            <a:off x="5321452" y="1634053"/>
            <a:ext cx="12966548" cy="8610045"/>
            <a:chOff x="0" y="0"/>
            <a:chExt cx="3415058" cy="22676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15058" cy="2267666"/>
            </a:xfrm>
            <a:custGeom>
              <a:avLst/>
              <a:gdLst/>
              <a:ahLst/>
              <a:cxnLst/>
              <a:rect l="l" t="t" r="r" b="b"/>
              <a:pathLst>
                <a:path w="3415058" h="2267666">
                  <a:moveTo>
                    <a:pt x="30451" y="0"/>
                  </a:moveTo>
                  <a:lnTo>
                    <a:pt x="3384607" y="0"/>
                  </a:lnTo>
                  <a:cubicBezTo>
                    <a:pt x="3401425" y="0"/>
                    <a:pt x="3415058" y="13633"/>
                    <a:pt x="3415058" y="30451"/>
                  </a:cubicBezTo>
                  <a:lnTo>
                    <a:pt x="3415058" y="2237216"/>
                  </a:lnTo>
                  <a:cubicBezTo>
                    <a:pt x="3415058" y="2254033"/>
                    <a:pt x="3401425" y="2267666"/>
                    <a:pt x="3384607" y="2267666"/>
                  </a:cubicBezTo>
                  <a:lnTo>
                    <a:pt x="30451" y="2267666"/>
                  </a:lnTo>
                  <a:cubicBezTo>
                    <a:pt x="13633" y="2267666"/>
                    <a:pt x="0" y="2254033"/>
                    <a:pt x="0" y="2237216"/>
                  </a:cubicBezTo>
                  <a:lnTo>
                    <a:pt x="0" y="30451"/>
                  </a:lnTo>
                  <a:cubicBezTo>
                    <a:pt x="0" y="13633"/>
                    <a:pt x="13633" y="0"/>
                    <a:pt x="30451" y="0"/>
                  </a:cubicBezTo>
                  <a:close/>
                </a:path>
              </a:pathLst>
            </a:custGeom>
            <a:solidFill>
              <a:srgbClr val="FFFFFF">
                <a:alpha val="67843"/>
              </a:srgbClr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3415058" cy="2258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995" y="1263039"/>
            <a:ext cx="14951926" cy="9570522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5664889" y="6038775"/>
            <a:ext cx="686230" cy="425005"/>
          </a:xfrm>
          <a:custGeom>
            <a:avLst/>
            <a:gdLst/>
            <a:ahLst/>
            <a:cxnLst/>
            <a:rect l="l" t="t" r="r" b="b"/>
            <a:pathLst>
              <a:path w="686230" h="425005">
                <a:moveTo>
                  <a:pt x="0" y="0"/>
                </a:moveTo>
                <a:lnTo>
                  <a:pt x="686231" y="0"/>
                </a:lnTo>
                <a:lnTo>
                  <a:pt x="686231" y="425005"/>
                </a:lnTo>
                <a:lnTo>
                  <a:pt x="0" y="4250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91" b="-4721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" name="Freeform 9"/>
          <p:cNvSpPr/>
          <p:nvPr/>
        </p:nvSpPr>
        <p:spPr>
          <a:xfrm>
            <a:off x="11883667" y="5271550"/>
            <a:ext cx="686230" cy="425005"/>
          </a:xfrm>
          <a:custGeom>
            <a:avLst/>
            <a:gdLst/>
            <a:ahLst/>
            <a:cxnLst/>
            <a:rect l="l" t="t" r="r" b="b"/>
            <a:pathLst>
              <a:path w="686230" h="425005">
                <a:moveTo>
                  <a:pt x="0" y="0"/>
                </a:moveTo>
                <a:lnTo>
                  <a:pt x="686231" y="0"/>
                </a:lnTo>
                <a:lnTo>
                  <a:pt x="686231" y="425005"/>
                </a:lnTo>
                <a:lnTo>
                  <a:pt x="0" y="4250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91" b="-4721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0" name="Freeform 10"/>
          <p:cNvSpPr/>
          <p:nvPr/>
        </p:nvSpPr>
        <p:spPr>
          <a:xfrm>
            <a:off x="6279022" y="1920225"/>
            <a:ext cx="686574" cy="522133"/>
          </a:xfrm>
          <a:custGeom>
            <a:avLst/>
            <a:gdLst/>
            <a:ahLst/>
            <a:cxnLst/>
            <a:rect l="l" t="t" r="r" b="b"/>
            <a:pathLst>
              <a:path w="686574" h="522133">
                <a:moveTo>
                  <a:pt x="0" y="0"/>
                </a:moveTo>
                <a:lnTo>
                  <a:pt x="686573" y="0"/>
                </a:lnTo>
                <a:lnTo>
                  <a:pt x="686573" y="522133"/>
                </a:lnTo>
                <a:lnTo>
                  <a:pt x="0" y="52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788" r="-81684" b="-8094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1" name="Freeform 11"/>
          <p:cNvSpPr/>
          <p:nvPr/>
        </p:nvSpPr>
        <p:spPr>
          <a:xfrm>
            <a:off x="12503406" y="5903677"/>
            <a:ext cx="686574" cy="522133"/>
          </a:xfrm>
          <a:custGeom>
            <a:avLst/>
            <a:gdLst/>
            <a:ahLst/>
            <a:cxnLst/>
            <a:rect l="l" t="t" r="r" b="b"/>
            <a:pathLst>
              <a:path w="686574" h="522133">
                <a:moveTo>
                  <a:pt x="0" y="0"/>
                </a:moveTo>
                <a:lnTo>
                  <a:pt x="686573" y="0"/>
                </a:lnTo>
                <a:lnTo>
                  <a:pt x="686573" y="522133"/>
                </a:lnTo>
                <a:lnTo>
                  <a:pt x="0" y="52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82788" r="-81684" b="-8094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2" name="Freeform 12"/>
          <p:cNvSpPr/>
          <p:nvPr/>
        </p:nvSpPr>
        <p:spPr>
          <a:xfrm>
            <a:off x="6832599" y="8994562"/>
            <a:ext cx="879770" cy="593005"/>
          </a:xfrm>
          <a:custGeom>
            <a:avLst/>
            <a:gdLst/>
            <a:ahLst/>
            <a:cxnLst/>
            <a:rect l="l" t="t" r="r" b="b"/>
            <a:pathLst>
              <a:path w="879770" h="593005">
                <a:moveTo>
                  <a:pt x="0" y="0"/>
                </a:moveTo>
                <a:lnTo>
                  <a:pt x="879770" y="0"/>
                </a:lnTo>
                <a:lnTo>
                  <a:pt x="879770" y="593005"/>
                </a:lnTo>
                <a:lnTo>
                  <a:pt x="0" y="59300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100" b="-27491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3" name="Freeform 13"/>
          <p:cNvSpPr/>
          <p:nvPr/>
        </p:nvSpPr>
        <p:spPr>
          <a:xfrm>
            <a:off x="13055796" y="6786534"/>
            <a:ext cx="789472" cy="532140"/>
          </a:xfrm>
          <a:custGeom>
            <a:avLst/>
            <a:gdLst/>
            <a:ahLst/>
            <a:cxnLst/>
            <a:rect l="l" t="t" r="r" b="b"/>
            <a:pathLst>
              <a:path w="789472" h="532140">
                <a:moveTo>
                  <a:pt x="0" y="0"/>
                </a:moveTo>
                <a:lnTo>
                  <a:pt x="789471" y="0"/>
                </a:lnTo>
                <a:lnTo>
                  <a:pt x="789471" y="532141"/>
                </a:lnTo>
                <a:lnTo>
                  <a:pt x="0" y="532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100" b="-27491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4" name="Freeform 14"/>
          <p:cNvSpPr/>
          <p:nvPr/>
        </p:nvSpPr>
        <p:spPr>
          <a:xfrm>
            <a:off x="7525893" y="6694786"/>
            <a:ext cx="739148" cy="734635"/>
          </a:xfrm>
          <a:custGeom>
            <a:avLst/>
            <a:gdLst/>
            <a:ahLst/>
            <a:cxnLst/>
            <a:rect l="l" t="t" r="r" b="b"/>
            <a:pathLst>
              <a:path w="739148" h="734635">
                <a:moveTo>
                  <a:pt x="0" y="0"/>
                </a:moveTo>
                <a:lnTo>
                  <a:pt x="739148" y="0"/>
                </a:lnTo>
                <a:lnTo>
                  <a:pt x="739148" y="734635"/>
                </a:lnTo>
                <a:lnTo>
                  <a:pt x="0" y="7346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5" name="Freeform 15"/>
          <p:cNvSpPr/>
          <p:nvPr/>
        </p:nvSpPr>
        <p:spPr>
          <a:xfrm>
            <a:off x="13826270" y="7136684"/>
            <a:ext cx="627298" cy="623469"/>
          </a:xfrm>
          <a:custGeom>
            <a:avLst/>
            <a:gdLst/>
            <a:ahLst/>
            <a:cxnLst/>
            <a:rect l="l" t="t" r="r" b="b"/>
            <a:pathLst>
              <a:path w="627298" h="623469">
                <a:moveTo>
                  <a:pt x="0" y="0"/>
                </a:moveTo>
                <a:lnTo>
                  <a:pt x="627298" y="0"/>
                </a:lnTo>
                <a:lnTo>
                  <a:pt x="627298" y="623469"/>
                </a:lnTo>
                <a:lnTo>
                  <a:pt x="0" y="6234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6" name="Freeform 16"/>
          <p:cNvSpPr/>
          <p:nvPr/>
        </p:nvSpPr>
        <p:spPr>
          <a:xfrm>
            <a:off x="8205312" y="8705393"/>
            <a:ext cx="578338" cy="578338"/>
          </a:xfrm>
          <a:custGeom>
            <a:avLst/>
            <a:gdLst/>
            <a:ahLst/>
            <a:cxnLst/>
            <a:rect l="l" t="t" r="r" b="b"/>
            <a:pathLst>
              <a:path w="578338" h="578338">
                <a:moveTo>
                  <a:pt x="0" y="0"/>
                </a:moveTo>
                <a:lnTo>
                  <a:pt x="578338" y="0"/>
                </a:lnTo>
                <a:lnTo>
                  <a:pt x="578338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1281" t="-43807" r="-66083" b="-83557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7" name="Freeform 17"/>
          <p:cNvSpPr/>
          <p:nvPr/>
        </p:nvSpPr>
        <p:spPr>
          <a:xfrm>
            <a:off x="14453568" y="8416224"/>
            <a:ext cx="578338" cy="578338"/>
          </a:xfrm>
          <a:custGeom>
            <a:avLst/>
            <a:gdLst/>
            <a:ahLst/>
            <a:cxnLst/>
            <a:rect l="l" t="t" r="r" b="b"/>
            <a:pathLst>
              <a:path w="578338" h="578338">
                <a:moveTo>
                  <a:pt x="0" y="0"/>
                </a:moveTo>
                <a:lnTo>
                  <a:pt x="578338" y="0"/>
                </a:lnTo>
                <a:lnTo>
                  <a:pt x="578338" y="578338"/>
                </a:lnTo>
                <a:lnTo>
                  <a:pt x="0" y="5783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1281" t="-43807" r="-66083" b="-83557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8" name="Freeform 18"/>
          <p:cNvSpPr/>
          <p:nvPr/>
        </p:nvSpPr>
        <p:spPr>
          <a:xfrm>
            <a:off x="8818909" y="8705393"/>
            <a:ext cx="591633" cy="578338"/>
          </a:xfrm>
          <a:custGeom>
            <a:avLst/>
            <a:gdLst/>
            <a:ahLst/>
            <a:cxnLst/>
            <a:rect l="l" t="t" r="r" b="b"/>
            <a:pathLst>
              <a:path w="591633" h="578338">
                <a:moveTo>
                  <a:pt x="0" y="0"/>
                </a:moveTo>
                <a:lnTo>
                  <a:pt x="591632" y="0"/>
                </a:lnTo>
                <a:lnTo>
                  <a:pt x="591632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9342" t="-45289" r="-72663" b="-74534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19" name="Freeform 19"/>
          <p:cNvSpPr/>
          <p:nvPr/>
        </p:nvSpPr>
        <p:spPr>
          <a:xfrm>
            <a:off x="15031906" y="8712727"/>
            <a:ext cx="591633" cy="578338"/>
          </a:xfrm>
          <a:custGeom>
            <a:avLst/>
            <a:gdLst/>
            <a:ahLst/>
            <a:cxnLst/>
            <a:rect l="l" t="t" r="r" b="b"/>
            <a:pathLst>
              <a:path w="591633" h="578338">
                <a:moveTo>
                  <a:pt x="0" y="0"/>
                </a:moveTo>
                <a:lnTo>
                  <a:pt x="591633" y="0"/>
                </a:lnTo>
                <a:lnTo>
                  <a:pt x="591633" y="578337"/>
                </a:lnTo>
                <a:lnTo>
                  <a:pt x="0" y="578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9342" t="-45289" r="-72663" b="-74534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0" name="Freeform 20"/>
          <p:cNvSpPr/>
          <p:nvPr/>
        </p:nvSpPr>
        <p:spPr>
          <a:xfrm>
            <a:off x="9451747" y="8981018"/>
            <a:ext cx="585067" cy="550981"/>
          </a:xfrm>
          <a:custGeom>
            <a:avLst/>
            <a:gdLst/>
            <a:ahLst/>
            <a:cxnLst/>
            <a:rect l="l" t="t" r="r" b="b"/>
            <a:pathLst>
              <a:path w="585067" h="550981">
                <a:moveTo>
                  <a:pt x="0" y="0"/>
                </a:moveTo>
                <a:lnTo>
                  <a:pt x="585066" y="0"/>
                </a:lnTo>
                <a:lnTo>
                  <a:pt x="585066" y="550981"/>
                </a:lnTo>
                <a:lnTo>
                  <a:pt x="0" y="55098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5390" r="-55981" b="-2625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1" name="Freeform 21"/>
          <p:cNvSpPr/>
          <p:nvPr/>
        </p:nvSpPr>
        <p:spPr>
          <a:xfrm>
            <a:off x="15623539" y="8606232"/>
            <a:ext cx="673126" cy="633910"/>
          </a:xfrm>
          <a:custGeom>
            <a:avLst/>
            <a:gdLst/>
            <a:ahLst/>
            <a:cxnLst/>
            <a:rect l="l" t="t" r="r" b="b"/>
            <a:pathLst>
              <a:path w="673126" h="633910">
                <a:moveTo>
                  <a:pt x="0" y="0"/>
                </a:moveTo>
                <a:lnTo>
                  <a:pt x="673126" y="0"/>
                </a:lnTo>
                <a:lnTo>
                  <a:pt x="673126" y="633910"/>
                </a:lnTo>
                <a:lnTo>
                  <a:pt x="0" y="63391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55390" r="-55981" b="-2625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2" name="Freeform 22"/>
          <p:cNvSpPr/>
          <p:nvPr/>
        </p:nvSpPr>
        <p:spPr>
          <a:xfrm>
            <a:off x="10132068" y="6786534"/>
            <a:ext cx="484458" cy="973619"/>
          </a:xfrm>
          <a:custGeom>
            <a:avLst/>
            <a:gdLst/>
            <a:ahLst/>
            <a:cxnLst/>
            <a:rect l="l" t="t" r="r" b="b"/>
            <a:pathLst>
              <a:path w="484458" h="973619">
                <a:moveTo>
                  <a:pt x="0" y="0"/>
                </a:moveTo>
                <a:lnTo>
                  <a:pt x="484458" y="0"/>
                </a:lnTo>
                <a:lnTo>
                  <a:pt x="484458" y="973619"/>
                </a:lnTo>
                <a:lnTo>
                  <a:pt x="0" y="9736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89606" r="-83700" b="-3599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3" name="Freeform 23"/>
          <p:cNvSpPr/>
          <p:nvPr/>
        </p:nvSpPr>
        <p:spPr>
          <a:xfrm>
            <a:off x="16374219" y="8478207"/>
            <a:ext cx="484458" cy="973619"/>
          </a:xfrm>
          <a:custGeom>
            <a:avLst/>
            <a:gdLst/>
            <a:ahLst/>
            <a:cxnLst/>
            <a:rect l="l" t="t" r="r" b="b"/>
            <a:pathLst>
              <a:path w="484458" h="973619">
                <a:moveTo>
                  <a:pt x="0" y="0"/>
                </a:moveTo>
                <a:lnTo>
                  <a:pt x="484458" y="0"/>
                </a:lnTo>
                <a:lnTo>
                  <a:pt x="484458" y="973619"/>
                </a:lnTo>
                <a:lnTo>
                  <a:pt x="0" y="97361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89606" r="-83700" b="-35993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4" name="Freeform 24"/>
          <p:cNvSpPr/>
          <p:nvPr/>
        </p:nvSpPr>
        <p:spPr>
          <a:xfrm>
            <a:off x="10704910" y="8846402"/>
            <a:ext cx="622263" cy="685597"/>
          </a:xfrm>
          <a:custGeom>
            <a:avLst/>
            <a:gdLst/>
            <a:ahLst/>
            <a:cxnLst/>
            <a:rect l="l" t="t" r="r" b="b"/>
            <a:pathLst>
              <a:path w="622263" h="685597">
                <a:moveTo>
                  <a:pt x="0" y="0"/>
                </a:moveTo>
                <a:lnTo>
                  <a:pt x="622263" y="0"/>
                </a:lnTo>
                <a:lnTo>
                  <a:pt x="622263" y="685597"/>
                </a:lnTo>
                <a:lnTo>
                  <a:pt x="0" y="6855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5" name="Freeform 25"/>
          <p:cNvSpPr/>
          <p:nvPr/>
        </p:nvSpPr>
        <p:spPr>
          <a:xfrm>
            <a:off x="16933971" y="8948266"/>
            <a:ext cx="622263" cy="685597"/>
          </a:xfrm>
          <a:custGeom>
            <a:avLst/>
            <a:gdLst/>
            <a:ahLst/>
            <a:cxnLst/>
            <a:rect l="l" t="t" r="r" b="b"/>
            <a:pathLst>
              <a:path w="622263" h="685597">
                <a:moveTo>
                  <a:pt x="0" y="0"/>
                </a:moveTo>
                <a:lnTo>
                  <a:pt x="622262" y="0"/>
                </a:lnTo>
                <a:lnTo>
                  <a:pt x="622262" y="685597"/>
                </a:lnTo>
                <a:lnTo>
                  <a:pt x="0" y="68559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6" name="Freeform 26"/>
          <p:cNvSpPr/>
          <p:nvPr/>
        </p:nvSpPr>
        <p:spPr>
          <a:xfrm>
            <a:off x="11380966" y="8879865"/>
            <a:ext cx="475286" cy="605424"/>
          </a:xfrm>
          <a:custGeom>
            <a:avLst/>
            <a:gdLst/>
            <a:ahLst/>
            <a:cxnLst/>
            <a:rect l="l" t="t" r="r" b="b"/>
            <a:pathLst>
              <a:path w="475286" h="605424">
                <a:moveTo>
                  <a:pt x="0" y="0"/>
                </a:moveTo>
                <a:lnTo>
                  <a:pt x="475286" y="0"/>
                </a:lnTo>
                <a:lnTo>
                  <a:pt x="475286" y="605425"/>
                </a:lnTo>
                <a:lnTo>
                  <a:pt x="0" y="6054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49881" t="-16354" r="-51326" b="-41602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27" name="Freeform 27"/>
          <p:cNvSpPr/>
          <p:nvPr/>
        </p:nvSpPr>
        <p:spPr>
          <a:xfrm>
            <a:off x="17606429" y="8981018"/>
            <a:ext cx="475286" cy="605424"/>
          </a:xfrm>
          <a:custGeom>
            <a:avLst/>
            <a:gdLst/>
            <a:ahLst/>
            <a:cxnLst/>
            <a:rect l="l" t="t" r="r" b="b"/>
            <a:pathLst>
              <a:path w="475286" h="605424">
                <a:moveTo>
                  <a:pt x="0" y="0"/>
                </a:moveTo>
                <a:lnTo>
                  <a:pt x="475286" y="0"/>
                </a:lnTo>
                <a:lnTo>
                  <a:pt x="475286" y="605425"/>
                </a:lnTo>
                <a:lnTo>
                  <a:pt x="0" y="6054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49881" t="-16354" r="-51326" b="-41602"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28" name="Group 28"/>
          <p:cNvGrpSpPr/>
          <p:nvPr/>
        </p:nvGrpSpPr>
        <p:grpSpPr>
          <a:xfrm>
            <a:off x="8686800" y="9633863"/>
            <a:ext cx="1481153" cy="572339"/>
            <a:chOff x="0" y="0"/>
            <a:chExt cx="600448" cy="23202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4587146" y="9657573"/>
            <a:ext cx="1481153" cy="572339"/>
            <a:chOff x="0" y="0"/>
            <a:chExt cx="600448" cy="23202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00448" cy="232022"/>
            </a:xfrm>
            <a:custGeom>
              <a:avLst/>
              <a:gdLst/>
              <a:ahLst/>
              <a:cxnLst/>
              <a:rect l="l" t="t" r="r" b="b"/>
              <a:pathLst>
                <a:path w="600448" h="232022">
                  <a:moveTo>
                    <a:pt x="0" y="0"/>
                  </a:moveTo>
                  <a:lnTo>
                    <a:pt x="600448" y="0"/>
                  </a:lnTo>
                  <a:lnTo>
                    <a:pt x="600448" y="232022"/>
                  </a:lnTo>
                  <a:lnTo>
                    <a:pt x="0" y="232022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28575"/>
              <a:ext cx="600448" cy="2605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96554" y="1634053"/>
            <a:ext cx="4501586" cy="8125005"/>
            <a:chOff x="0" y="0"/>
            <a:chExt cx="1185603" cy="213991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85603" cy="2139919"/>
            </a:xfrm>
            <a:custGeom>
              <a:avLst/>
              <a:gdLst/>
              <a:ahLst/>
              <a:cxnLst/>
              <a:rect l="l" t="t" r="r" b="b"/>
              <a:pathLst>
                <a:path w="1185603" h="2139919">
                  <a:moveTo>
                    <a:pt x="87711" y="0"/>
                  </a:moveTo>
                  <a:lnTo>
                    <a:pt x="1097892" y="0"/>
                  </a:lnTo>
                  <a:cubicBezTo>
                    <a:pt x="1146333" y="0"/>
                    <a:pt x="1185603" y="39269"/>
                    <a:pt x="1185603" y="87711"/>
                  </a:cubicBezTo>
                  <a:lnTo>
                    <a:pt x="1185603" y="2052208"/>
                  </a:lnTo>
                  <a:cubicBezTo>
                    <a:pt x="1185603" y="2100649"/>
                    <a:pt x="1146333" y="2139919"/>
                    <a:pt x="1097892" y="2139919"/>
                  </a:cubicBezTo>
                  <a:lnTo>
                    <a:pt x="87711" y="2139919"/>
                  </a:lnTo>
                  <a:cubicBezTo>
                    <a:pt x="64448" y="2139919"/>
                    <a:pt x="42139" y="2130678"/>
                    <a:pt x="25690" y="2114229"/>
                  </a:cubicBezTo>
                  <a:cubicBezTo>
                    <a:pt x="9241" y="2097780"/>
                    <a:pt x="0" y="2075471"/>
                    <a:pt x="0" y="2052208"/>
                  </a:cubicBezTo>
                  <a:lnTo>
                    <a:pt x="0" y="87711"/>
                  </a:lnTo>
                  <a:cubicBezTo>
                    <a:pt x="0" y="64448"/>
                    <a:pt x="9241" y="42139"/>
                    <a:pt x="25690" y="25690"/>
                  </a:cubicBezTo>
                  <a:cubicBezTo>
                    <a:pt x="42139" y="9241"/>
                    <a:pt x="64448" y="0"/>
                    <a:pt x="8771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9525"/>
              <a:ext cx="1185603" cy="2130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078594" y="243403"/>
            <a:ext cx="10265590" cy="942975"/>
            <a:chOff x="1" y="0"/>
            <a:chExt cx="13687454" cy="1257300"/>
          </a:xfrm>
        </p:grpSpPr>
        <p:grpSp>
          <p:nvGrpSpPr>
            <p:cNvPr id="38" name="Group 38"/>
            <p:cNvGrpSpPr/>
            <p:nvPr/>
          </p:nvGrpSpPr>
          <p:grpSpPr>
            <a:xfrm>
              <a:off x="7654769" y="38100"/>
              <a:ext cx="5261911" cy="1219200"/>
              <a:chOff x="0" y="0"/>
              <a:chExt cx="1599855" cy="37069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599855" cy="370691"/>
              </a:xfrm>
              <a:custGeom>
                <a:avLst/>
                <a:gdLst/>
                <a:ahLst/>
                <a:cxnLst/>
                <a:rect l="l" t="t" r="r" b="b"/>
                <a:pathLst>
                  <a:path w="1599855" h="370691">
                    <a:moveTo>
                      <a:pt x="0" y="0"/>
                    </a:moveTo>
                    <a:lnTo>
                      <a:pt x="1599855" y="0"/>
                    </a:lnTo>
                    <a:lnTo>
                      <a:pt x="1599855" y="370691"/>
                    </a:lnTo>
                    <a:lnTo>
                      <a:pt x="0" y="370691"/>
                    </a:lnTo>
                    <a:close/>
                  </a:path>
                </a:pathLst>
              </a:custGeom>
              <a:solidFill>
                <a:srgbClr val="029621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1599855" cy="3992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0" y="0"/>
              <a:ext cx="13687453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7200"/>
                </a:lnSpc>
                <a:spcBef>
                  <a:spcPct val="0"/>
                </a:spcBef>
              </a:pPr>
              <a:r>
                <a:rPr lang="en-US" sz="6000" spc="179" dirty="0" err="1">
                  <a:solidFill>
                    <a:srgbClr val="FFFFFF"/>
                  </a:solidFill>
                  <a:latin typeface="Montserrat Bold"/>
                </a:rPr>
                <a:t>Marcas</a:t>
              </a:r>
              <a:r>
                <a:rPr lang="en-US" sz="6000" spc="179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n-US" sz="6000" spc="179" dirty="0" err="1">
                  <a:solidFill>
                    <a:srgbClr val="FFFFFF"/>
                  </a:solidFill>
                  <a:latin typeface="Montserrat Bold"/>
                </a:rPr>
                <a:t>más</a:t>
              </a:r>
              <a:r>
                <a:rPr lang="en-US" sz="6000" spc="179" dirty="0">
                  <a:solidFill>
                    <a:srgbClr val="FFFFFF"/>
                  </a:solidFill>
                  <a:latin typeface="Montserrat Bold"/>
                </a:rPr>
                <a:t> </a:t>
              </a:r>
              <a:r>
                <a:rPr lang="es-419" sz="6000" spc="179" dirty="0">
                  <a:solidFill>
                    <a:srgbClr val="FFFFFF"/>
                  </a:solidFill>
                  <a:latin typeface="Montserrat Bold"/>
                </a:rPr>
                <a:t>vendidas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825805" y="9533953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dirty="0">
                <a:solidFill>
                  <a:srgbClr val="FFFFFF"/>
                </a:solidFill>
                <a:latin typeface="Open Sans Bold"/>
              </a:rPr>
              <a:t>2022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4714253" y="9548138"/>
            <a:ext cx="1188839" cy="695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FFFFFF"/>
                </a:solidFill>
                <a:latin typeface="Open Sans Bold"/>
              </a:rPr>
              <a:t>2023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1321804" y="7660244"/>
            <a:ext cx="2811732" cy="1598056"/>
            <a:chOff x="0" y="-71903"/>
            <a:chExt cx="3748976" cy="2130741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-71903"/>
              <a:ext cx="3748976" cy="2130741"/>
              <a:chOff x="0" y="-15589"/>
              <a:chExt cx="812800" cy="461957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-15589"/>
                <a:ext cx="812800" cy="44636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46368">
                    <a:moveTo>
                      <a:pt x="101877" y="0"/>
                    </a:moveTo>
                    <a:lnTo>
                      <a:pt x="710923" y="0"/>
                    </a:lnTo>
                    <a:cubicBezTo>
                      <a:pt x="767188" y="0"/>
                      <a:pt x="812800" y="45612"/>
                      <a:pt x="812800" y="101877"/>
                    </a:cubicBezTo>
                    <a:lnTo>
                      <a:pt x="812800" y="344491"/>
                    </a:lnTo>
                    <a:cubicBezTo>
                      <a:pt x="812800" y="371511"/>
                      <a:pt x="802067" y="397424"/>
                      <a:pt x="782961" y="416529"/>
                    </a:cubicBezTo>
                    <a:cubicBezTo>
                      <a:pt x="763855" y="435635"/>
                      <a:pt x="737942" y="446368"/>
                      <a:pt x="710923" y="446368"/>
                    </a:cubicBezTo>
                    <a:lnTo>
                      <a:pt x="101877" y="446368"/>
                    </a:lnTo>
                    <a:cubicBezTo>
                      <a:pt x="45612" y="446368"/>
                      <a:pt x="0" y="400756"/>
                      <a:pt x="0" y="344491"/>
                    </a:cubicBezTo>
                    <a:lnTo>
                      <a:pt x="0" y="101877"/>
                    </a:lnTo>
                    <a:cubicBezTo>
                      <a:pt x="0" y="45612"/>
                      <a:pt x="45612" y="0"/>
                      <a:pt x="1018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8125" cap="rnd">
                <a:solidFill>
                  <a:srgbClr val="02962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9525"/>
                <a:ext cx="812800" cy="436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190100" y="322045"/>
              <a:ext cx="3368775" cy="11352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3"/>
                </a:lnSpc>
              </a:pPr>
              <a:r>
                <a:rPr lang="en-US" sz="5739" dirty="0">
                  <a:solidFill>
                    <a:srgbClr val="000000"/>
                  </a:solidFill>
                  <a:latin typeface="Oswald Bold"/>
                </a:rPr>
                <a:t>-56.5%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350718" y="9327745"/>
            <a:ext cx="4685522" cy="38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3"/>
              </a:lnSpc>
            </a:pPr>
            <a:r>
              <a:rPr lang="en-US" sz="1167" dirty="0" err="1">
                <a:solidFill>
                  <a:srgbClr val="000000"/>
                </a:solidFill>
                <a:latin typeface="Open Sans Bold"/>
              </a:rPr>
              <a:t>Información</a:t>
            </a:r>
            <a:r>
              <a:rPr lang="en-US" sz="116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167" dirty="0" err="1">
                <a:solidFill>
                  <a:srgbClr val="000000"/>
                </a:solidFill>
                <a:latin typeface="Open Sans Bold"/>
              </a:rPr>
              <a:t>obtenida</a:t>
            </a:r>
            <a:r>
              <a:rPr lang="en-US" sz="1167" dirty="0">
                <a:solidFill>
                  <a:srgbClr val="000000"/>
                </a:solidFill>
                <a:latin typeface="Open Sans Bold"/>
              </a:rPr>
              <a:t> de: </a:t>
            </a:r>
          </a:p>
          <a:p>
            <a:pPr algn="ctr">
              <a:lnSpc>
                <a:spcPts val="1633"/>
              </a:lnSpc>
            </a:pPr>
            <a:r>
              <a:rPr lang="en-US" sz="1167" dirty="0">
                <a:solidFill>
                  <a:srgbClr val="000000"/>
                </a:solidFill>
                <a:latin typeface="Open Sans Bold"/>
              </a:rPr>
              <a:t>Informe </a:t>
            </a:r>
            <a:r>
              <a:rPr lang="en-US" sz="1167" dirty="0" err="1">
                <a:solidFill>
                  <a:srgbClr val="000000"/>
                </a:solidFill>
                <a:latin typeface="Open Sans Bold"/>
              </a:rPr>
              <a:t>interactivo</a:t>
            </a:r>
            <a:r>
              <a:rPr lang="en-US" sz="116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167" dirty="0" err="1">
                <a:solidFill>
                  <a:srgbClr val="000000"/>
                </a:solidFill>
                <a:latin typeface="Open Sans Bold"/>
              </a:rPr>
              <a:t>Andemos</a:t>
            </a:r>
            <a:r>
              <a:rPr lang="en-US" sz="1167" dirty="0">
                <a:solidFill>
                  <a:srgbClr val="000000"/>
                </a:solidFill>
                <a:latin typeface="Open Sans Bold"/>
              </a:rPr>
              <a:t> 2023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321804" y="5517975"/>
            <a:ext cx="2811732" cy="1495721"/>
            <a:chOff x="0" y="0"/>
            <a:chExt cx="3748976" cy="2058838"/>
          </a:xfrm>
        </p:grpSpPr>
        <p:grpSp>
          <p:nvGrpSpPr>
            <p:cNvPr id="51" name="Group 51"/>
            <p:cNvGrpSpPr/>
            <p:nvPr/>
          </p:nvGrpSpPr>
          <p:grpSpPr>
            <a:xfrm>
              <a:off x="0" y="0"/>
              <a:ext cx="3748976" cy="2058838"/>
              <a:chOff x="0" y="0"/>
              <a:chExt cx="812800" cy="446368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44636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46368">
                    <a:moveTo>
                      <a:pt x="101877" y="0"/>
                    </a:moveTo>
                    <a:lnTo>
                      <a:pt x="710923" y="0"/>
                    </a:lnTo>
                    <a:cubicBezTo>
                      <a:pt x="767188" y="0"/>
                      <a:pt x="812800" y="45612"/>
                      <a:pt x="812800" y="101877"/>
                    </a:cubicBezTo>
                    <a:lnTo>
                      <a:pt x="812800" y="344491"/>
                    </a:lnTo>
                    <a:cubicBezTo>
                      <a:pt x="812800" y="371511"/>
                      <a:pt x="802067" y="397424"/>
                      <a:pt x="782961" y="416529"/>
                    </a:cubicBezTo>
                    <a:cubicBezTo>
                      <a:pt x="763855" y="435635"/>
                      <a:pt x="737942" y="446368"/>
                      <a:pt x="710923" y="446368"/>
                    </a:cubicBezTo>
                    <a:lnTo>
                      <a:pt x="101877" y="446368"/>
                    </a:lnTo>
                    <a:cubicBezTo>
                      <a:pt x="45612" y="446368"/>
                      <a:pt x="0" y="400756"/>
                      <a:pt x="0" y="344491"/>
                    </a:cubicBezTo>
                    <a:lnTo>
                      <a:pt x="0" y="101877"/>
                    </a:lnTo>
                    <a:cubicBezTo>
                      <a:pt x="0" y="45612"/>
                      <a:pt x="45612" y="0"/>
                      <a:pt x="1018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8125" cap="rnd">
                <a:solidFill>
                  <a:srgbClr val="02962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9525"/>
                <a:ext cx="812800" cy="436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90100" y="484652"/>
              <a:ext cx="3368775" cy="1135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3"/>
                </a:lnSpc>
              </a:pPr>
              <a:r>
                <a:rPr lang="en-US" sz="5739" dirty="0">
                  <a:solidFill>
                    <a:srgbClr val="000000"/>
                  </a:solidFill>
                  <a:latin typeface="Oswald Bold"/>
                </a:rPr>
                <a:t>342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385479" y="2835281"/>
            <a:ext cx="2811732" cy="1487602"/>
            <a:chOff x="0" y="0"/>
            <a:chExt cx="3748976" cy="2058838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3748976" cy="2058838"/>
              <a:chOff x="0" y="0"/>
              <a:chExt cx="812800" cy="446368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44636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46368">
                    <a:moveTo>
                      <a:pt x="101877" y="0"/>
                    </a:moveTo>
                    <a:lnTo>
                      <a:pt x="710923" y="0"/>
                    </a:lnTo>
                    <a:cubicBezTo>
                      <a:pt x="767188" y="0"/>
                      <a:pt x="812800" y="45612"/>
                      <a:pt x="812800" y="101877"/>
                    </a:cubicBezTo>
                    <a:lnTo>
                      <a:pt x="812800" y="344491"/>
                    </a:lnTo>
                    <a:cubicBezTo>
                      <a:pt x="812800" y="371511"/>
                      <a:pt x="802067" y="397424"/>
                      <a:pt x="782961" y="416529"/>
                    </a:cubicBezTo>
                    <a:cubicBezTo>
                      <a:pt x="763855" y="435635"/>
                      <a:pt x="737942" y="446368"/>
                      <a:pt x="710923" y="446368"/>
                    </a:cubicBezTo>
                    <a:lnTo>
                      <a:pt x="101877" y="446368"/>
                    </a:lnTo>
                    <a:cubicBezTo>
                      <a:pt x="45612" y="446368"/>
                      <a:pt x="0" y="400756"/>
                      <a:pt x="0" y="344491"/>
                    </a:cubicBezTo>
                    <a:lnTo>
                      <a:pt x="0" y="101877"/>
                    </a:lnTo>
                    <a:cubicBezTo>
                      <a:pt x="0" y="45612"/>
                      <a:pt x="45612" y="0"/>
                      <a:pt x="101877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8125" cap="rnd">
                <a:solidFill>
                  <a:srgbClr val="029621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9525"/>
                <a:ext cx="812800" cy="43684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190100" y="484652"/>
              <a:ext cx="3368775" cy="1135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43"/>
                </a:lnSpc>
              </a:pPr>
              <a:r>
                <a:rPr lang="en-US" sz="5739" dirty="0">
                  <a:solidFill>
                    <a:srgbClr val="000000"/>
                  </a:solidFill>
                  <a:latin typeface="Oswald Bold"/>
                </a:rPr>
                <a:t>786</a:t>
              </a:r>
            </a:p>
          </p:txBody>
        </p:sp>
      </p:grpSp>
      <p:sp>
        <p:nvSpPr>
          <p:cNvPr id="60" name="TextBox 60"/>
          <p:cNvSpPr txBox="1"/>
          <p:nvPr/>
        </p:nvSpPr>
        <p:spPr>
          <a:xfrm>
            <a:off x="-171514" y="1685992"/>
            <a:ext cx="579836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300" spc="99" dirty="0" err="1">
                <a:solidFill>
                  <a:srgbClr val="000000"/>
                </a:solidFill>
                <a:latin typeface="Montserrat Bold"/>
              </a:rPr>
              <a:t>Vehículos</a:t>
            </a: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</a:t>
            </a:r>
          </a:p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spc="99" dirty="0" err="1">
                <a:solidFill>
                  <a:srgbClr val="000000"/>
                </a:solidFill>
                <a:latin typeface="Montserrat Bold"/>
              </a:rPr>
              <a:t>vendidos</a:t>
            </a: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2022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-114743" y="4407385"/>
            <a:ext cx="5798368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300" spc="99" dirty="0" err="1">
                <a:solidFill>
                  <a:srgbClr val="000000"/>
                </a:solidFill>
                <a:latin typeface="Montserrat Bold"/>
              </a:rPr>
              <a:t>Vehículos</a:t>
            </a: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</a:t>
            </a:r>
          </a:p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spc="99" dirty="0" err="1">
                <a:solidFill>
                  <a:srgbClr val="000000"/>
                </a:solidFill>
                <a:latin typeface="Montserrat Bold"/>
              </a:rPr>
              <a:t>vendidos</a:t>
            </a:r>
            <a:r>
              <a:rPr lang="en-US" sz="3300" spc="99" dirty="0">
                <a:solidFill>
                  <a:srgbClr val="000000"/>
                </a:solidFill>
                <a:latin typeface="Montserrat Bold"/>
              </a:rPr>
              <a:t> 2023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-171514" y="7128778"/>
            <a:ext cx="579836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300" spc="99">
                <a:solidFill>
                  <a:srgbClr val="000000"/>
                </a:solidFill>
                <a:latin typeface="Montserrat Bold"/>
              </a:rPr>
              <a:t>Decrecimiento de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761545" y="7362746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88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380388" y="6053067"/>
            <a:ext cx="585208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F4F7F1"/>
                </a:solidFill>
                <a:latin typeface="Open Sans Bold"/>
              </a:rPr>
              <a:t>435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649007" y="8025842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4F7F1"/>
                </a:solidFill>
                <a:latin typeface="Open Sans Bold"/>
              </a:rPr>
              <a:t>59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8407491" y="9213913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4F7F1"/>
                </a:solidFill>
                <a:latin typeface="Open Sans Bold"/>
              </a:rPr>
              <a:t>9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9037260" y="9202042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4F7F1"/>
                </a:solidFill>
                <a:latin typeface="Open Sans Bold"/>
              </a:rPr>
              <a:t>9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0127838" y="8025842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51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1887200" y="7079534"/>
            <a:ext cx="686574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F4F7F1"/>
                </a:solidFill>
                <a:latin typeface="Open Sans Bold"/>
              </a:rPr>
              <a:t>108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2600233" y="7133781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88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3223122" y="7835834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64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3884003" y="8266012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49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4496278" y="9017891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14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5246967" y="9222600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4F7F1"/>
                </a:solidFill>
                <a:latin typeface="Open Sans Bold"/>
              </a:rPr>
              <a:t>9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5894170" y="9213913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F4F7F1"/>
                </a:solidFill>
                <a:latin typeface="Open Sans Bold"/>
              </a:rPr>
              <a:t>8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929051" y="9549467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560529" y="9549467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1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525648" y="9586238"/>
            <a:ext cx="173980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Open Sans Bold"/>
              </a:rPr>
              <a:t>2</a:t>
            </a:r>
          </a:p>
        </p:txBody>
      </p:sp>
      <p:grpSp>
        <p:nvGrpSpPr>
          <p:cNvPr id="79" name="Group 79"/>
          <p:cNvGrpSpPr/>
          <p:nvPr/>
        </p:nvGrpSpPr>
        <p:grpSpPr>
          <a:xfrm>
            <a:off x="8407491" y="1920225"/>
            <a:ext cx="9880658" cy="1408225"/>
            <a:chOff x="0" y="0"/>
            <a:chExt cx="13174210" cy="1877634"/>
          </a:xfrm>
        </p:grpSpPr>
        <p:grpSp>
          <p:nvGrpSpPr>
            <p:cNvPr id="80" name="Group 80"/>
            <p:cNvGrpSpPr/>
            <p:nvPr/>
          </p:nvGrpSpPr>
          <p:grpSpPr>
            <a:xfrm>
              <a:off x="116185" y="0"/>
              <a:ext cx="12760013" cy="1877634"/>
              <a:chOff x="0" y="0"/>
              <a:chExt cx="2520496" cy="370891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2520497" cy="370891"/>
              </a:xfrm>
              <a:custGeom>
                <a:avLst/>
                <a:gdLst/>
                <a:ahLst/>
                <a:cxnLst/>
                <a:rect l="l" t="t" r="r" b="b"/>
                <a:pathLst>
                  <a:path w="2520497" h="370891">
                    <a:moveTo>
                      <a:pt x="41258" y="0"/>
                    </a:moveTo>
                    <a:lnTo>
                      <a:pt x="2479239" y="0"/>
                    </a:lnTo>
                    <a:cubicBezTo>
                      <a:pt x="2502025" y="0"/>
                      <a:pt x="2520497" y="18472"/>
                      <a:pt x="2520497" y="41258"/>
                    </a:cubicBezTo>
                    <a:lnTo>
                      <a:pt x="2520497" y="329633"/>
                    </a:lnTo>
                    <a:cubicBezTo>
                      <a:pt x="2520497" y="352419"/>
                      <a:pt x="2502025" y="370891"/>
                      <a:pt x="2479239" y="370891"/>
                    </a:cubicBezTo>
                    <a:lnTo>
                      <a:pt x="41258" y="370891"/>
                    </a:lnTo>
                    <a:cubicBezTo>
                      <a:pt x="18472" y="370891"/>
                      <a:pt x="0" y="352419"/>
                      <a:pt x="0" y="329633"/>
                    </a:cubicBezTo>
                    <a:lnTo>
                      <a:pt x="0" y="41258"/>
                    </a:lnTo>
                    <a:cubicBezTo>
                      <a:pt x="0" y="18472"/>
                      <a:pt x="18472" y="0"/>
                      <a:pt x="41258" y="0"/>
                    </a:cubicBezTo>
                    <a:close/>
                  </a:path>
                </a:pathLst>
              </a:custGeom>
              <a:solidFill>
                <a:srgbClr val="9E9FA2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9525"/>
                <a:ext cx="2520496" cy="3613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80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>
              <a:off x="3362080" y="976141"/>
              <a:ext cx="9014693" cy="749656"/>
              <a:chOff x="0" y="0"/>
              <a:chExt cx="2740867" cy="22792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2740867" cy="227929"/>
              </a:xfrm>
              <a:custGeom>
                <a:avLst/>
                <a:gdLst/>
                <a:ahLst/>
                <a:cxnLst/>
                <a:rect l="l" t="t" r="r" b="b"/>
                <a:pathLst>
                  <a:path w="2740867" h="227929">
                    <a:moveTo>
                      <a:pt x="0" y="0"/>
                    </a:moveTo>
                    <a:lnTo>
                      <a:pt x="2740867" y="0"/>
                    </a:lnTo>
                    <a:lnTo>
                      <a:pt x="2740867" y="227929"/>
                    </a:lnTo>
                    <a:lnTo>
                      <a:pt x="0" y="227929"/>
                    </a:lnTo>
                    <a:close/>
                  </a:path>
                </a:pathLst>
              </a:custGeom>
              <a:solidFill>
                <a:srgbClr val="029621"/>
              </a:solidFill>
            </p:spPr>
            <p:txBody>
              <a:bodyPr/>
              <a:lstStyle/>
              <a:p>
                <a:endParaRPr lang="es-419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0" y="-28575"/>
                <a:ext cx="2740867" cy="25650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6" name="TextBox 86"/>
            <p:cNvSpPr txBox="1"/>
            <p:nvPr/>
          </p:nvSpPr>
          <p:spPr>
            <a:xfrm>
              <a:off x="0" y="145282"/>
              <a:ext cx="13174210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FFFFFF"/>
                  </a:solidFill>
                  <a:latin typeface="Open Sans Bold"/>
                </a:rPr>
                <a:t>Las cifras de 2022 reflejan renovación de </a:t>
              </a:r>
            </a:p>
            <a:p>
              <a:pPr algn="ctr">
                <a:lnSpc>
                  <a:spcPts val="4620"/>
                </a:lnSpc>
              </a:pPr>
              <a:r>
                <a:rPr lang="en-US" sz="3300">
                  <a:solidFill>
                    <a:srgbClr val="FFFFFF"/>
                  </a:solidFill>
                  <a:latin typeface="Open Sans Bold"/>
                </a:rPr>
                <a:t>flotas de transporte público de pasajeros</a:t>
              </a:r>
            </a:p>
          </p:txBody>
        </p:sp>
      </p:grpSp>
      <p:sp>
        <p:nvSpPr>
          <p:cNvPr id="87" name="Freeform 87"/>
          <p:cNvSpPr/>
          <p:nvPr/>
        </p:nvSpPr>
        <p:spPr>
          <a:xfrm>
            <a:off x="14495831" y="129103"/>
            <a:ext cx="3714560" cy="826620"/>
          </a:xfrm>
          <a:custGeom>
            <a:avLst/>
            <a:gdLst/>
            <a:ahLst/>
            <a:cxnLst/>
            <a:rect l="l" t="t" r="r" b="b"/>
            <a:pathLst>
              <a:path w="3714560" h="826620">
                <a:moveTo>
                  <a:pt x="0" y="0"/>
                </a:moveTo>
                <a:lnTo>
                  <a:pt x="3714560" y="0"/>
                </a:lnTo>
                <a:lnTo>
                  <a:pt x="3714560" y="826620"/>
                </a:lnTo>
                <a:lnTo>
                  <a:pt x="0" y="82662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9" name="Freeform 8">
            <a:hlinkClick r:id="rId18" action="ppaction://hlinksldjump"/>
            <a:extLst>
              <a:ext uri="{FF2B5EF4-FFF2-40B4-BE49-F238E27FC236}">
                <a16:creationId xmlns:a16="http://schemas.microsoft.com/office/drawing/2014/main" id="{CA9290E4-7204-D9B0-3E8F-95D685C600BB}"/>
              </a:ext>
            </a:extLst>
          </p:cNvPr>
          <p:cNvSpPr/>
          <p:nvPr/>
        </p:nvSpPr>
        <p:spPr>
          <a:xfrm>
            <a:off x="1712134" y="265130"/>
            <a:ext cx="1960838" cy="830905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90" name="Botón de acción: ir hacia atrás o anterior 8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6B4BFF7-C0A1-A96D-EAE1-89E13CFA524F}"/>
              </a:ext>
            </a:extLst>
          </p:cNvPr>
          <p:cNvSpPr/>
          <p:nvPr/>
        </p:nvSpPr>
        <p:spPr>
          <a:xfrm>
            <a:off x="350718" y="271978"/>
            <a:ext cx="1034761" cy="938684"/>
          </a:xfrm>
          <a:prstGeom prst="actionButtonBackPrevious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166" b="-9166"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3" name="Freeform 3"/>
          <p:cNvSpPr/>
          <p:nvPr/>
        </p:nvSpPr>
        <p:spPr>
          <a:xfrm>
            <a:off x="0" y="-2211990"/>
            <a:ext cx="18288000" cy="8524875"/>
          </a:xfrm>
          <a:custGeom>
            <a:avLst/>
            <a:gdLst/>
            <a:ahLst/>
            <a:cxnLst/>
            <a:rect l="l" t="t" r="r" b="b"/>
            <a:pathLst>
              <a:path w="18288000" h="8524875">
                <a:moveTo>
                  <a:pt x="0" y="0"/>
                </a:moveTo>
                <a:lnTo>
                  <a:pt x="18288000" y="0"/>
                </a:lnTo>
                <a:lnTo>
                  <a:pt x="18288000" y="8524875"/>
                </a:lnTo>
                <a:lnTo>
                  <a:pt x="0" y="8524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grpSp>
        <p:nvGrpSpPr>
          <p:cNvPr id="4" name="Group 4"/>
          <p:cNvGrpSpPr/>
          <p:nvPr/>
        </p:nvGrpSpPr>
        <p:grpSpPr>
          <a:xfrm>
            <a:off x="10760090" y="0"/>
            <a:ext cx="3766030" cy="728416"/>
            <a:chOff x="0" y="0"/>
            <a:chExt cx="1526721" cy="2952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26720" cy="295294"/>
            </a:xfrm>
            <a:custGeom>
              <a:avLst/>
              <a:gdLst/>
              <a:ahLst/>
              <a:cxnLst/>
              <a:rect l="l" t="t" r="r" b="b"/>
              <a:pathLst>
                <a:path w="1526720" h="295294">
                  <a:moveTo>
                    <a:pt x="0" y="0"/>
                  </a:moveTo>
                  <a:lnTo>
                    <a:pt x="1526720" y="0"/>
                  </a:lnTo>
                  <a:lnTo>
                    <a:pt x="1526720" y="295294"/>
                  </a:lnTo>
                  <a:lnTo>
                    <a:pt x="0" y="295294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526721" cy="3238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822339" y="0"/>
            <a:ext cx="3560488" cy="792334"/>
          </a:xfrm>
          <a:custGeom>
            <a:avLst/>
            <a:gdLst/>
            <a:ahLst/>
            <a:cxnLst/>
            <a:rect l="l" t="t" r="r" b="b"/>
            <a:pathLst>
              <a:path w="3560488" h="792334">
                <a:moveTo>
                  <a:pt x="0" y="0"/>
                </a:moveTo>
                <a:lnTo>
                  <a:pt x="3560489" y="0"/>
                </a:lnTo>
                <a:lnTo>
                  <a:pt x="3560489" y="792334"/>
                </a:lnTo>
                <a:lnTo>
                  <a:pt x="0" y="7923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  <p:sp>
        <p:nvSpPr>
          <p:cNvPr id="8" name="TextBox 8"/>
          <p:cNvSpPr txBox="1"/>
          <p:nvPr/>
        </p:nvSpPr>
        <p:spPr>
          <a:xfrm>
            <a:off x="-861108" y="36181"/>
            <a:ext cx="16321918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83"/>
              </a:lnSpc>
              <a:spcBef>
                <a:spcPct val="0"/>
              </a:spcBef>
            </a:pPr>
            <a:r>
              <a:rPr lang="en-US" sz="4236" spc="127">
                <a:solidFill>
                  <a:srgbClr val="FFFFFF"/>
                </a:solidFill>
                <a:latin typeface="Montserrat Bold"/>
              </a:rPr>
              <a:t>Vehículos de carga y transporte por combustible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9693" y="9205076"/>
            <a:ext cx="9904654" cy="364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3"/>
              </a:lnSpc>
            </a:pPr>
            <a:r>
              <a:rPr lang="en-US" sz="2166">
                <a:solidFill>
                  <a:srgbClr val="F4F7F1"/>
                </a:solidFill>
                <a:latin typeface="Open Sans Bold"/>
              </a:rPr>
              <a:t>Información obtenida de:  Informe interactivo Andemos 2023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17436" y="1512039"/>
            <a:ext cx="8148395" cy="7626362"/>
            <a:chOff x="0" y="0"/>
            <a:chExt cx="2146079" cy="200858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46079" cy="2008589"/>
            </a:xfrm>
            <a:custGeom>
              <a:avLst/>
              <a:gdLst/>
              <a:ahLst/>
              <a:cxnLst/>
              <a:rect l="l" t="t" r="r" b="b"/>
              <a:pathLst>
                <a:path w="2146079" h="2008589">
                  <a:moveTo>
                    <a:pt x="48456" y="0"/>
                  </a:moveTo>
                  <a:lnTo>
                    <a:pt x="2097623" y="0"/>
                  </a:lnTo>
                  <a:cubicBezTo>
                    <a:pt x="2110475" y="0"/>
                    <a:pt x="2122800" y="5105"/>
                    <a:pt x="2131887" y="14192"/>
                  </a:cubicBezTo>
                  <a:cubicBezTo>
                    <a:pt x="2140974" y="23280"/>
                    <a:pt x="2146079" y="35605"/>
                    <a:pt x="2146079" y="48456"/>
                  </a:cubicBezTo>
                  <a:lnTo>
                    <a:pt x="2146079" y="1960133"/>
                  </a:lnTo>
                  <a:cubicBezTo>
                    <a:pt x="2146079" y="1972984"/>
                    <a:pt x="2140974" y="1985309"/>
                    <a:pt x="2131887" y="1994397"/>
                  </a:cubicBezTo>
                  <a:cubicBezTo>
                    <a:pt x="2122800" y="2003484"/>
                    <a:pt x="2110475" y="2008589"/>
                    <a:pt x="2097623" y="2008589"/>
                  </a:cubicBezTo>
                  <a:lnTo>
                    <a:pt x="48456" y="2008589"/>
                  </a:lnTo>
                  <a:cubicBezTo>
                    <a:pt x="35605" y="2008589"/>
                    <a:pt x="23280" y="2003484"/>
                    <a:pt x="14192" y="1994397"/>
                  </a:cubicBezTo>
                  <a:cubicBezTo>
                    <a:pt x="5105" y="1985309"/>
                    <a:pt x="0" y="1972984"/>
                    <a:pt x="0" y="1960133"/>
                  </a:cubicBezTo>
                  <a:lnTo>
                    <a:pt x="0" y="48456"/>
                  </a:lnTo>
                  <a:cubicBezTo>
                    <a:pt x="0" y="35605"/>
                    <a:pt x="5105" y="23280"/>
                    <a:pt x="14192" y="14192"/>
                  </a:cubicBezTo>
                  <a:cubicBezTo>
                    <a:pt x="23280" y="5105"/>
                    <a:pt x="35605" y="0"/>
                    <a:pt x="48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2146079" cy="199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106" y="1864629"/>
            <a:ext cx="6689473" cy="668947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2999181" y="4339347"/>
            <a:ext cx="3120952" cy="1767390"/>
            <a:chOff x="0" y="0"/>
            <a:chExt cx="745955" cy="4224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5955" cy="422433"/>
            </a:xfrm>
            <a:custGeom>
              <a:avLst/>
              <a:gdLst/>
              <a:ahLst/>
              <a:cxnLst/>
              <a:rect l="l" t="t" r="r" b="b"/>
              <a:pathLst>
                <a:path w="745955" h="422433">
                  <a:moveTo>
                    <a:pt x="0" y="0"/>
                  </a:moveTo>
                  <a:lnTo>
                    <a:pt x="745955" y="0"/>
                  </a:lnTo>
                  <a:lnTo>
                    <a:pt x="745955" y="422433"/>
                  </a:lnTo>
                  <a:lnTo>
                    <a:pt x="0" y="422433"/>
                  </a:ln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745955" cy="451008"/>
            </a:xfrm>
            <a:prstGeom prst="rect">
              <a:avLst/>
            </a:prstGeom>
          </p:spPr>
          <p:txBody>
            <a:bodyPr lIns="50147" tIns="50147" rIns="50147" bIns="50147" rtlCol="0" anchor="ctr"/>
            <a:lstStyle/>
            <a:p>
              <a:pPr algn="ctr">
                <a:lnSpc>
                  <a:spcPts val="19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5935359" y="6297237"/>
            <a:ext cx="3126665" cy="220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7595">
                <a:solidFill>
                  <a:srgbClr val="000000"/>
                </a:solidFill>
                <a:latin typeface="Oswald Bold"/>
              </a:rPr>
              <a:t>Carga &gt;10.5T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6808" y="3143263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Diesel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261" y="7133458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Eléctricos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3603" y="5138360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GNV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767910" y="1554411"/>
            <a:ext cx="8148395" cy="7626362"/>
            <a:chOff x="0" y="0"/>
            <a:chExt cx="2146079" cy="200858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146079" cy="2008589"/>
            </a:xfrm>
            <a:custGeom>
              <a:avLst/>
              <a:gdLst/>
              <a:ahLst/>
              <a:cxnLst/>
              <a:rect l="l" t="t" r="r" b="b"/>
              <a:pathLst>
                <a:path w="2146079" h="2008589">
                  <a:moveTo>
                    <a:pt x="48456" y="0"/>
                  </a:moveTo>
                  <a:lnTo>
                    <a:pt x="2097623" y="0"/>
                  </a:lnTo>
                  <a:cubicBezTo>
                    <a:pt x="2110475" y="0"/>
                    <a:pt x="2122800" y="5105"/>
                    <a:pt x="2131887" y="14192"/>
                  </a:cubicBezTo>
                  <a:cubicBezTo>
                    <a:pt x="2140974" y="23280"/>
                    <a:pt x="2146079" y="35605"/>
                    <a:pt x="2146079" y="48456"/>
                  </a:cubicBezTo>
                  <a:lnTo>
                    <a:pt x="2146079" y="1960133"/>
                  </a:lnTo>
                  <a:cubicBezTo>
                    <a:pt x="2146079" y="1972984"/>
                    <a:pt x="2140974" y="1985309"/>
                    <a:pt x="2131887" y="1994397"/>
                  </a:cubicBezTo>
                  <a:cubicBezTo>
                    <a:pt x="2122800" y="2003484"/>
                    <a:pt x="2110475" y="2008589"/>
                    <a:pt x="2097623" y="2008589"/>
                  </a:cubicBezTo>
                  <a:lnTo>
                    <a:pt x="48456" y="2008589"/>
                  </a:lnTo>
                  <a:cubicBezTo>
                    <a:pt x="35605" y="2008589"/>
                    <a:pt x="23280" y="2003484"/>
                    <a:pt x="14192" y="1994397"/>
                  </a:cubicBezTo>
                  <a:cubicBezTo>
                    <a:pt x="5105" y="1985309"/>
                    <a:pt x="0" y="1972984"/>
                    <a:pt x="0" y="1960133"/>
                  </a:cubicBezTo>
                  <a:lnTo>
                    <a:pt x="0" y="48456"/>
                  </a:lnTo>
                  <a:cubicBezTo>
                    <a:pt x="0" y="35605"/>
                    <a:pt x="5105" y="23280"/>
                    <a:pt x="14192" y="14192"/>
                  </a:cubicBezTo>
                  <a:cubicBezTo>
                    <a:pt x="23280" y="5105"/>
                    <a:pt x="35605" y="0"/>
                    <a:pt x="484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525"/>
              <a:ext cx="2146079" cy="19990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80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51484" y="1752509"/>
            <a:ext cx="7565742" cy="756574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3161717" y="5875911"/>
            <a:ext cx="4555925" cy="220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8"/>
              </a:lnSpc>
            </a:pPr>
            <a:r>
              <a:rPr lang="en-US" sz="7595">
                <a:solidFill>
                  <a:srgbClr val="000000"/>
                </a:solidFill>
                <a:latin typeface="Oswald Bold"/>
              </a:rPr>
              <a:t>Comercial transporte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586117" y="2937143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Diesel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25853" y="4572398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Gasolina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586117" y="7842275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Eléctricos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25853" y="6207654"/>
            <a:ext cx="4056988" cy="282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1"/>
              </a:lnSpc>
            </a:pPr>
            <a:r>
              <a:rPr lang="en-US" sz="2010">
                <a:solidFill>
                  <a:srgbClr val="000000"/>
                </a:solidFill>
                <a:latin typeface="Montserrat Bold"/>
              </a:rPr>
              <a:t>GNV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29002" y="2800681"/>
            <a:ext cx="73937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555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76692" y="6790875"/>
            <a:ext cx="24645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Bold"/>
              </a:rPr>
              <a:t>7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79249" y="4866404"/>
            <a:ext cx="73937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311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285997" y="2652329"/>
            <a:ext cx="110906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4F7F1"/>
                </a:solidFill>
                <a:latin typeface="Open Sans Bold"/>
              </a:rPr>
              <a:t>2.216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339113" y="4352688"/>
            <a:ext cx="49291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4F7F1"/>
                </a:solidFill>
                <a:latin typeface="Open Sans Bold"/>
              </a:rPr>
              <a:t>23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281963" y="5587979"/>
            <a:ext cx="478482" cy="1526429"/>
            <a:chOff x="0" y="0"/>
            <a:chExt cx="572422" cy="182610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72422" cy="1826109"/>
            </a:xfrm>
            <a:custGeom>
              <a:avLst/>
              <a:gdLst/>
              <a:ahLst/>
              <a:cxnLst/>
              <a:rect l="l" t="t" r="r" b="b"/>
              <a:pathLst>
                <a:path w="572422" h="1826109">
                  <a:moveTo>
                    <a:pt x="177982" y="0"/>
                  </a:moveTo>
                  <a:lnTo>
                    <a:pt x="394440" y="0"/>
                  </a:lnTo>
                  <a:cubicBezTo>
                    <a:pt x="441644" y="0"/>
                    <a:pt x="486914" y="18752"/>
                    <a:pt x="520292" y="52130"/>
                  </a:cubicBezTo>
                  <a:cubicBezTo>
                    <a:pt x="553670" y="85508"/>
                    <a:pt x="572422" y="130778"/>
                    <a:pt x="572422" y="177982"/>
                  </a:cubicBezTo>
                  <a:lnTo>
                    <a:pt x="572422" y="1648127"/>
                  </a:lnTo>
                  <a:cubicBezTo>
                    <a:pt x="572422" y="1695331"/>
                    <a:pt x="553670" y="1740601"/>
                    <a:pt x="520292" y="1773979"/>
                  </a:cubicBezTo>
                  <a:cubicBezTo>
                    <a:pt x="486914" y="1807357"/>
                    <a:pt x="441644" y="1826109"/>
                    <a:pt x="394440" y="1826109"/>
                  </a:cubicBezTo>
                  <a:lnTo>
                    <a:pt x="177982" y="1826109"/>
                  </a:lnTo>
                  <a:cubicBezTo>
                    <a:pt x="79685" y="1826109"/>
                    <a:pt x="0" y="1746424"/>
                    <a:pt x="0" y="1648127"/>
                  </a:cubicBezTo>
                  <a:lnTo>
                    <a:pt x="0" y="177982"/>
                  </a:lnTo>
                  <a:cubicBezTo>
                    <a:pt x="0" y="130778"/>
                    <a:pt x="18752" y="85508"/>
                    <a:pt x="52130" y="52130"/>
                  </a:cubicBezTo>
                  <a:cubicBezTo>
                    <a:pt x="85508" y="18752"/>
                    <a:pt x="130778" y="0"/>
                    <a:pt x="177982" y="0"/>
                  </a:cubicBezTo>
                  <a:close/>
                </a:path>
              </a:pathLst>
            </a:custGeom>
            <a:solidFill>
              <a:srgbClr val="029621"/>
            </a:solidFill>
          </p:spPr>
          <p:txBody>
            <a:bodyPr/>
            <a:lstStyle/>
            <a:p>
              <a:endParaRPr lang="es-419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572422" cy="18546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11125200" y="5943859"/>
            <a:ext cx="683887" cy="551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4F7F1"/>
                </a:solidFill>
                <a:latin typeface="Open Sans Bold"/>
              </a:rPr>
              <a:t>16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201400" y="7593589"/>
            <a:ext cx="594101" cy="551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F4F7F1"/>
                </a:solidFill>
                <a:latin typeface="Open Sans Bold"/>
              </a:rPr>
              <a:t>16</a:t>
            </a:r>
          </a:p>
        </p:txBody>
      </p:sp>
      <p:sp>
        <p:nvSpPr>
          <p:cNvPr id="40" name="Freeform 8">
            <a:hlinkClick r:id="rId9" action="ppaction://hlinksldjump"/>
            <a:extLst>
              <a:ext uri="{FF2B5EF4-FFF2-40B4-BE49-F238E27FC236}">
                <a16:creationId xmlns:a16="http://schemas.microsoft.com/office/drawing/2014/main" id="{8E5E4E8D-0480-A267-2655-736447CEFC28}"/>
              </a:ext>
            </a:extLst>
          </p:cNvPr>
          <p:cNvSpPr/>
          <p:nvPr/>
        </p:nvSpPr>
        <p:spPr>
          <a:xfrm>
            <a:off x="16108330" y="9342707"/>
            <a:ext cx="2082139" cy="882306"/>
          </a:xfrm>
          <a:custGeom>
            <a:avLst/>
            <a:gdLst/>
            <a:ahLst/>
            <a:cxnLst/>
            <a:rect l="l" t="t" r="r" b="b"/>
            <a:pathLst>
              <a:path w="3648892" h="1546218">
                <a:moveTo>
                  <a:pt x="0" y="0"/>
                </a:moveTo>
                <a:lnTo>
                  <a:pt x="3648892" y="0"/>
                </a:lnTo>
                <a:lnTo>
                  <a:pt x="3648892" y="1546218"/>
                </a:lnTo>
                <a:lnTo>
                  <a:pt x="0" y="15462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65238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805</Words>
  <Application>Microsoft Office PowerPoint</Application>
  <PresentationFormat>Personalizado</PresentationFormat>
  <Paragraphs>337</Paragraphs>
  <Slides>33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52" baseType="lpstr">
      <vt:lpstr>Oswald Bold</vt:lpstr>
      <vt:lpstr>Poppins Bold</vt:lpstr>
      <vt:lpstr>Open Sans Ultra-Bold</vt:lpstr>
      <vt:lpstr>Open Sans 1 Bold</vt:lpstr>
      <vt:lpstr>Calibri</vt:lpstr>
      <vt:lpstr>Arial</vt:lpstr>
      <vt:lpstr>Poppins Heavy</vt:lpstr>
      <vt:lpstr>Open Sans 1</vt:lpstr>
      <vt:lpstr>Aptos</vt:lpstr>
      <vt:lpstr>Poppins</vt:lpstr>
      <vt:lpstr>Montserrat</vt:lpstr>
      <vt:lpstr>Montserrat Bold</vt:lpstr>
      <vt:lpstr>Open Sans 2 Bold</vt:lpstr>
      <vt:lpstr>Aptos Display</vt:lpstr>
      <vt:lpstr>Open Sans Bold</vt:lpstr>
      <vt:lpstr>Montserrat Heavy</vt:lpstr>
      <vt:lpstr>Office Theme</vt:lpstr>
      <vt:lpstr>Tema de Office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GNV 2023</dc:title>
  <dc:creator>Practicante</dc:creator>
  <cp:lastModifiedBy>Diana Maria Gacharná Castro</cp:lastModifiedBy>
  <cp:revision>7</cp:revision>
  <dcterms:created xsi:type="dcterms:W3CDTF">2006-08-16T00:00:00Z</dcterms:created>
  <dcterms:modified xsi:type="dcterms:W3CDTF">2024-02-07T20:01:08Z</dcterms:modified>
  <dc:identifier>DAF6tfr7lEQ</dc:identifier>
</cp:coreProperties>
</file>